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60" r:id="rId2"/>
  </p:sldMasterIdLst>
  <p:notesMasterIdLst>
    <p:notesMasterId r:id="rId20"/>
  </p:notesMasterIdLst>
  <p:sldIdLst>
    <p:sldId id="256" r:id="rId3"/>
    <p:sldId id="326" r:id="rId4"/>
    <p:sldId id="391" r:id="rId5"/>
    <p:sldId id="392" r:id="rId6"/>
    <p:sldId id="376" r:id="rId7"/>
    <p:sldId id="382" r:id="rId8"/>
    <p:sldId id="353" r:id="rId9"/>
    <p:sldId id="381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267" r:id="rId19"/>
  </p:sldIdLst>
  <p:sldSz cx="10439400" cy="7559675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Arabic Typesetting" panose="03020402040406030203" pitchFamily="66" charset="-78"/>
      <p:regular r:id="rId23"/>
    </p:embeddedFont>
    <p:embeddedFont>
      <p:font typeface="Barlow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akkal Majalla" panose="02000000000000000000" pitchFamily="2" charset="-78"/>
      <p:regular r:id="rId32"/>
      <p:bold r:id="rId33"/>
    </p:embeddedFont>
    <p:embeddedFont>
      <p:font typeface="Bebas Neue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04">
          <p15:clr>
            <a:srgbClr val="9AA0A6"/>
          </p15:clr>
        </p15:guide>
        <p15:guide id="2" pos="3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kiya maki" initials="zm" lastIdx="1" clrIdx="0">
    <p:extLst>
      <p:ext uri="{19B8F6BF-5375-455C-9EA6-DF929625EA0E}">
        <p15:presenceInfo xmlns:p15="http://schemas.microsoft.com/office/powerpoint/2012/main" userId="0b9c0c008ec85e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7670F-458A-4831-95F3-DAE7DC8910A6}">
  <a:tblStyle styleId="{8037670F-458A-4831-95F3-DAE7DC8910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80" d="100"/>
          <a:sy n="80" d="100"/>
        </p:scale>
        <p:origin x="174" y="102"/>
      </p:cViewPr>
      <p:guideLst>
        <p:guide orient="horz" pos="4104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61657" y="685800"/>
            <a:ext cx="4735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0258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e94eea7d3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e94eea7d3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66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e831d580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e831d580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872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754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707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58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20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687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460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ec5990d1fa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ec5990d1fa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63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62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1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24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37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54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754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e834f7831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e834f7831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73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e94eea7d3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55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e94eea7d3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87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86100" y="-57540"/>
            <a:ext cx="10612200" cy="7675080"/>
            <a:chOff x="-76625" y="-57540"/>
            <a:chExt cx="10612200" cy="7675080"/>
          </a:xfrm>
        </p:grpSpPr>
        <p:cxnSp>
          <p:nvCxnSpPr>
            <p:cNvPr id="11" name="Google Shape;11;p2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246603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530797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814991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1099185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1383379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1667573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1951767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2235961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2520154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2804348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3088542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3372736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3656930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3941124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4225318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4509512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4793706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5077900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5362093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 rot="10800000">
              <a:off x="5646287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 rot="10800000">
              <a:off x="5930481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 rot="10800000">
              <a:off x="6214675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10800000">
              <a:off x="6498869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 rot="10800000">
              <a:off x="6783063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 rot="10800000">
              <a:off x="7067257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 rot="10800000">
              <a:off x="7351451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 rot="10800000">
              <a:off x="7635645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 rot="10800000">
              <a:off x="7919839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 rot="10800000">
              <a:off x="8204032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2"/>
            <p:cNvCxnSpPr/>
            <p:nvPr/>
          </p:nvCxnSpPr>
          <p:spPr>
            <a:xfrm rot="10800000">
              <a:off x="8488226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2"/>
            <p:cNvCxnSpPr/>
            <p:nvPr/>
          </p:nvCxnSpPr>
          <p:spPr>
            <a:xfrm rot="10800000">
              <a:off x="8772420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2"/>
            <p:cNvCxnSpPr/>
            <p:nvPr/>
          </p:nvCxnSpPr>
          <p:spPr>
            <a:xfrm rot="10800000">
              <a:off x="9056614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2"/>
            <p:cNvCxnSpPr/>
            <p:nvPr/>
          </p:nvCxnSpPr>
          <p:spPr>
            <a:xfrm rot="10800000">
              <a:off x="9340808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2"/>
            <p:cNvCxnSpPr/>
            <p:nvPr/>
          </p:nvCxnSpPr>
          <p:spPr>
            <a:xfrm rot="10800000">
              <a:off x="9625002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2"/>
            <p:cNvCxnSpPr/>
            <p:nvPr/>
          </p:nvCxnSpPr>
          <p:spPr>
            <a:xfrm rot="10800000">
              <a:off x="9909196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2"/>
            <p:cNvCxnSpPr/>
            <p:nvPr/>
          </p:nvCxnSpPr>
          <p:spPr>
            <a:xfrm rot="10800000">
              <a:off x="10193390" y="-57540"/>
              <a:ext cx="0" cy="767508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>
            <a:off x="1701552" y="1703958"/>
            <a:ext cx="7036800" cy="30168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>
            <a:off x="1243090" y="5052806"/>
            <a:ext cx="7953600" cy="7206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73" name="Google Shape;73;p2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74" name="Google Shape;74;p2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5106450" y="1476860"/>
                <a:ext cx="227100" cy="2271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137100" y="3446792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" name="Google Shape;79;p2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8" name="Google Shape;88;p2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BH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BH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D17C-E871-43D9-AC75-D76A64D293B0}" type="datetimeFigureOut">
              <a:rPr lang="ar-BH" smtClean="0"/>
              <a:t>06/11/1443</a:t>
            </a:fld>
            <a:endParaRPr lang="ar-BH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2C55-10BF-4625-8CAE-5C65E07BDE3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957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3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91" name="Google Shape;91;p3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3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3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3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3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3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3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3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3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3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3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3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3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3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3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3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3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3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1471350" y="3678325"/>
            <a:ext cx="7497300" cy="13941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 idx="2" hasCustomPrompt="1"/>
          </p:nvPr>
        </p:nvSpPr>
        <p:spPr>
          <a:xfrm>
            <a:off x="4458676" y="1632825"/>
            <a:ext cx="1522500" cy="12372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r>
              <a:t>xx%</a:t>
            </a:r>
          </a:p>
        </p:txBody>
      </p:sp>
      <p:sp>
        <p:nvSpPr>
          <p:cNvPr id="153" name="Google Shape;153;p3"/>
          <p:cNvSpPr txBox="1">
            <a:spLocks noGrp="1"/>
          </p:cNvSpPr>
          <p:nvPr>
            <p:ph type="subTitle" idx="1"/>
          </p:nvPr>
        </p:nvSpPr>
        <p:spPr>
          <a:xfrm>
            <a:off x="1615725" y="5356300"/>
            <a:ext cx="7208400" cy="7419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6348350" y="793710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137100" y="3446792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0" name="Google Shape;160;p3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3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3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3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9" name="Google Shape;169;p3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4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172" name="Google Shape;172;p4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4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4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4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4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4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4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4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4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4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4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4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4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4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4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4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4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4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4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4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4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4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4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4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4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4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4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2" name="Google Shape;232;p4"/>
          <p:cNvSpPr txBox="1">
            <a:spLocks noGrp="1"/>
          </p:cNvSpPr>
          <p:nvPr>
            <p:ph type="title"/>
          </p:nvPr>
        </p:nvSpPr>
        <p:spPr>
          <a:xfrm>
            <a:off x="822047" y="730727"/>
            <a:ext cx="8796000" cy="8418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"/>
          <p:cNvSpPr txBox="1">
            <a:spLocks noGrp="1"/>
          </p:cNvSpPr>
          <p:nvPr>
            <p:ph type="body" idx="1"/>
          </p:nvPr>
        </p:nvSpPr>
        <p:spPr>
          <a:xfrm>
            <a:off x="822050" y="1693925"/>
            <a:ext cx="8796000" cy="49338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omfortaa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omfortaa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595959"/>
              </a:buClr>
              <a:buSzPts val="1200"/>
              <a:buFont typeface="Comfortaa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34" name="Google Shape;234;p4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235" name="Google Shape;235;p4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236" name="Google Shape;236;p4"/>
              <p:cNvSpPr/>
              <p:nvPr/>
            </p:nvSpPr>
            <p:spPr>
              <a:xfrm>
                <a:off x="633200" y="5110717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" name="Google Shape;239;p4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240" name="Google Shape;240;p4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4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4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4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8" name="Google Shape;248;p4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4"/>
          <p:cNvSpPr/>
          <p:nvPr/>
        </p:nvSpPr>
        <p:spPr>
          <a:xfrm>
            <a:off x="9073350" y="316710"/>
            <a:ext cx="227100" cy="2271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8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491" name="Google Shape;491;p8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8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8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8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8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8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8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8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8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8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8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8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8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8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8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8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8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8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8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8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8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8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8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8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8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8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8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8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8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8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8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8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8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8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8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8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8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8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8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8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8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8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8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8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8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8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8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8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8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8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8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8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8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8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8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8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8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8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8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8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1" name="Google Shape;551;p8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552" name="Google Shape;552;p8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553" name="Google Shape;553;p8"/>
              <p:cNvSpPr/>
              <p:nvPr/>
            </p:nvSpPr>
            <p:spPr>
              <a:xfrm>
                <a:off x="9073350" y="621510"/>
                <a:ext cx="227100" cy="2271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633200" y="5110717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7" name="Google Shape;557;p8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558" name="Google Shape;558;p8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8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66" name="Google Shape;566;p8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8"/>
          <p:cNvSpPr txBox="1">
            <a:spLocks noGrp="1"/>
          </p:cNvSpPr>
          <p:nvPr>
            <p:ph type="title"/>
          </p:nvPr>
        </p:nvSpPr>
        <p:spPr>
          <a:xfrm>
            <a:off x="1584839" y="1921197"/>
            <a:ext cx="7270200" cy="37176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10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651" name="Google Shape;651;p10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0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0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0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0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0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0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0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0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0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0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0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0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0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0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0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0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0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0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0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0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0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0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0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0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0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0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0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0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0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0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0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0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0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0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0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0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0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0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0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0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0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0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0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0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0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0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0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0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0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0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0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0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0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0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0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0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0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0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0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1" name="Google Shape;711;p10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712" name="Google Shape;712;p10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713" name="Google Shape;713;p10"/>
              <p:cNvSpPr/>
              <p:nvPr/>
            </p:nvSpPr>
            <p:spPr>
              <a:xfrm>
                <a:off x="9073350" y="621510"/>
                <a:ext cx="227100" cy="2271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0"/>
              <p:cNvSpPr/>
              <p:nvPr/>
            </p:nvSpPr>
            <p:spPr>
              <a:xfrm>
                <a:off x="633200" y="5110717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0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7" name="Google Shape;717;p10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718" name="Google Shape;718;p10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0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0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0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0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0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0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0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6" name="Google Shape;726;p10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7" name="Google Shape;727;p10"/>
          <p:cNvSpPr txBox="1">
            <a:spLocks noGrp="1"/>
          </p:cNvSpPr>
          <p:nvPr>
            <p:ph type="title"/>
          </p:nvPr>
        </p:nvSpPr>
        <p:spPr>
          <a:xfrm>
            <a:off x="822047" y="3359118"/>
            <a:ext cx="8796000" cy="8418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11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730" name="Google Shape;730;p11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1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1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1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1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1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1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1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1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1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1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1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1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1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1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1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1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1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1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1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1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1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1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1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1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1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1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1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1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1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1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1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1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1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1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1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1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1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1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1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1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1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1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1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1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1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1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1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1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1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1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1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1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1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1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1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1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1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1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1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90" name="Google Shape;790;p11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791" name="Google Shape;791;p11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792" name="Google Shape;792;p11"/>
              <p:cNvSpPr/>
              <p:nvPr/>
            </p:nvSpPr>
            <p:spPr>
              <a:xfrm>
                <a:off x="9073350" y="621510"/>
                <a:ext cx="227100" cy="2271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1"/>
              <p:cNvSpPr/>
              <p:nvPr/>
            </p:nvSpPr>
            <p:spPr>
              <a:xfrm>
                <a:off x="633200" y="5110717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1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6" name="Google Shape;796;p11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797" name="Google Shape;797;p11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1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1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1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1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1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1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1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05" name="Google Shape;805;p11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1"/>
          <p:cNvSpPr txBox="1">
            <a:spLocks noGrp="1"/>
          </p:cNvSpPr>
          <p:nvPr>
            <p:ph type="title" hasCustomPrompt="1"/>
          </p:nvPr>
        </p:nvSpPr>
        <p:spPr>
          <a:xfrm>
            <a:off x="1465984" y="2290672"/>
            <a:ext cx="7508100" cy="2220900"/>
          </a:xfrm>
          <a:prstGeom prst="rect">
            <a:avLst/>
          </a:prstGeom>
        </p:spPr>
        <p:txBody>
          <a:bodyPr spcFirstLastPara="1" wrap="square" lIns="114375" tIns="114375" rIns="114375" bIns="1143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7" name="Google Shape;807;p11"/>
          <p:cNvSpPr txBox="1">
            <a:spLocks noGrp="1"/>
          </p:cNvSpPr>
          <p:nvPr>
            <p:ph type="subTitle" idx="1"/>
          </p:nvPr>
        </p:nvSpPr>
        <p:spPr>
          <a:xfrm>
            <a:off x="1465984" y="4511785"/>
            <a:ext cx="7508100" cy="10485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483;p21"/>
          <p:cNvGrpSpPr/>
          <p:nvPr/>
        </p:nvGrpSpPr>
        <p:grpSpPr>
          <a:xfrm>
            <a:off x="-86100" y="-57660"/>
            <a:ext cx="10612200" cy="7675200"/>
            <a:chOff x="-76625" y="-57660"/>
            <a:chExt cx="10612200" cy="7675200"/>
          </a:xfrm>
        </p:grpSpPr>
        <p:cxnSp>
          <p:nvCxnSpPr>
            <p:cNvPr id="1484" name="Google Shape;1484;p21"/>
            <p:cNvCxnSpPr/>
            <p:nvPr/>
          </p:nvCxnSpPr>
          <p:spPr>
            <a:xfrm>
              <a:off x="-76625" y="2367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1"/>
            <p:cNvCxnSpPr/>
            <p:nvPr/>
          </p:nvCxnSpPr>
          <p:spPr>
            <a:xfrm>
              <a:off x="-76625" y="54483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1"/>
            <p:cNvCxnSpPr/>
            <p:nvPr/>
          </p:nvCxnSpPr>
          <p:spPr>
            <a:xfrm>
              <a:off x="-76625" y="85294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1"/>
            <p:cNvCxnSpPr/>
            <p:nvPr/>
          </p:nvCxnSpPr>
          <p:spPr>
            <a:xfrm>
              <a:off x="-76625" y="116105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1"/>
            <p:cNvCxnSpPr/>
            <p:nvPr/>
          </p:nvCxnSpPr>
          <p:spPr>
            <a:xfrm>
              <a:off x="-76625" y="146916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1"/>
            <p:cNvCxnSpPr/>
            <p:nvPr/>
          </p:nvCxnSpPr>
          <p:spPr>
            <a:xfrm>
              <a:off x="-76625" y="177726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1"/>
            <p:cNvCxnSpPr/>
            <p:nvPr/>
          </p:nvCxnSpPr>
          <p:spPr>
            <a:xfrm>
              <a:off x="-76625" y="208537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1"/>
            <p:cNvCxnSpPr/>
            <p:nvPr/>
          </p:nvCxnSpPr>
          <p:spPr>
            <a:xfrm>
              <a:off x="-76625" y="239348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1"/>
            <p:cNvCxnSpPr/>
            <p:nvPr/>
          </p:nvCxnSpPr>
          <p:spPr>
            <a:xfrm>
              <a:off x="-76625" y="270159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1"/>
            <p:cNvCxnSpPr/>
            <p:nvPr/>
          </p:nvCxnSpPr>
          <p:spPr>
            <a:xfrm>
              <a:off x="-76625" y="300970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1"/>
            <p:cNvCxnSpPr/>
            <p:nvPr/>
          </p:nvCxnSpPr>
          <p:spPr>
            <a:xfrm>
              <a:off x="-76625" y="331781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1"/>
            <p:cNvCxnSpPr/>
            <p:nvPr/>
          </p:nvCxnSpPr>
          <p:spPr>
            <a:xfrm>
              <a:off x="-76625" y="3625921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1"/>
            <p:cNvCxnSpPr/>
            <p:nvPr/>
          </p:nvCxnSpPr>
          <p:spPr>
            <a:xfrm>
              <a:off x="-76625" y="393402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1"/>
            <p:cNvCxnSpPr/>
            <p:nvPr/>
          </p:nvCxnSpPr>
          <p:spPr>
            <a:xfrm>
              <a:off x="-76625" y="424213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1"/>
            <p:cNvCxnSpPr/>
            <p:nvPr/>
          </p:nvCxnSpPr>
          <p:spPr>
            <a:xfrm>
              <a:off x="-76625" y="4550247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1"/>
            <p:cNvCxnSpPr/>
            <p:nvPr/>
          </p:nvCxnSpPr>
          <p:spPr>
            <a:xfrm>
              <a:off x="-76625" y="485835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21"/>
            <p:cNvCxnSpPr/>
            <p:nvPr/>
          </p:nvCxnSpPr>
          <p:spPr>
            <a:xfrm>
              <a:off x="-76625" y="5166464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21"/>
            <p:cNvCxnSpPr/>
            <p:nvPr/>
          </p:nvCxnSpPr>
          <p:spPr>
            <a:xfrm>
              <a:off x="-76625" y="5474573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21"/>
            <p:cNvCxnSpPr/>
            <p:nvPr/>
          </p:nvCxnSpPr>
          <p:spPr>
            <a:xfrm>
              <a:off x="-76625" y="5782682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21"/>
            <p:cNvCxnSpPr/>
            <p:nvPr/>
          </p:nvCxnSpPr>
          <p:spPr>
            <a:xfrm>
              <a:off x="-76625" y="6090790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21"/>
            <p:cNvCxnSpPr/>
            <p:nvPr/>
          </p:nvCxnSpPr>
          <p:spPr>
            <a:xfrm>
              <a:off x="-76625" y="6398899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21"/>
            <p:cNvCxnSpPr/>
            <p:nvPr/>
          </p:nvCxnSpPr>
          <p:spPr>
            <a:xfrm>
              <a:off x="-76625" y="6707008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21"/>
            <p:cNvCxnSpPr/>
            <p:nvPr/>
          </p:nvCxnSpPr>
          <p:spPr>
            <a:xfrm>
              <a:off x="-76625" y="7015116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21"/>
            <p:cNvCxnSpPr/>
            <p:nvPr/>
          </p:nvCxnSpPr>
          <p:spPr>
            <a:xfrm>
              <a:off x="-76625" y="7323225"/>
              <a:ext cx="10612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21"/>
            <p:cNvCxnSpPr/>
            <p:nvPr/>
          </p:nvCxnSpPr>
          <p:spPr>
            <a:xfrm rot="10800000">
              <a:off x="24660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21"/>
            <p:cNvCxnSpPr/>
            <p:nvPr/>
          </p:nvCxnSpPr>
          <p:spPr>
            <a:xfrm rot="10800000">
              <a:off x="53079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21"/>
            <p:cNvCxnSpPr/>
            <p:nvPr/>
          </p:nvCxnSpPr>
          <p:spPr>
            <a:xfrm rot="10800000">
              <a:off x="81499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21"/>
            <p:cNvCxnSpPr/>
            <p:nvPr/>
          </p:nvCxnSpPr>
          <p:spPr>
            <a:xfrm rot="10800000">
              <a:off x="109918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21"/>
            <p:cNvCxnSpPr/>
            <p:nvPr/>
          </p:nvCxnSpPr>
          <p:spPr>
            <a:xfrm rot="10800000">
              <a:off x="138337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21"/>
            <p:cNvCxnSpPr/>
            <p:nvPr/>
          </p:nvCxnSpPr>
          <p:spPr>
            <a:xfrm rot="10800000">
              <a:off x="166757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21"/>
            <p:cNvCxnSpPr/>
            <p:nvPr/>
          </p:nvCxnSpPr>
          <p:spPr>
            <a:xfrm rot="10800000">
              <a:off x="195176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21"/>
            <p:cNvCxnSpPr/>
            <p:nvPr/>
          </p:nvCxnSpPr>
          <p:spPr>
            <a:xfrm rot="10800000">
              <a:off x="223596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21"/>
            <p:cNvCxnSpPr/>
            <p:nvPr/>
          </p:nvCxnSpPr>
          <p:spPr>
            <a:xfrm rot="10800000">
              <a:off x="252015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21"/>
            <p:cNvCxnSpPr/>
            <p:nvPr/>
          </p:nvCxnSpPr>
          <p:spPr>
            <a:xfrm rot="10800000">
              <a:off x="280434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21"/>
            <p:cNvCxnSpPr/>
            <p:nvPr/>
          </p:nvCxnSpPr>
          <p:spPr>
            <a:xfrm rot="10800000">
              <a:off x="308854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21"/>
            <p:cNvCxnSpPr/>
            <p:nvPr/>
          </p:nvCxnSpPr>
          <p:spPr>
            <a:xfrm rot="10800000">
              <a:off x="337273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21"/>
            <p:cNvCxnSpPr/>
            <p:nvPr/>
          </p:nvCxnSpPr>
          <p:spPr>
            <a:xfrm rot="10800000">
              <a:off x="365693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21"/>
            <p:cNvCxnSpPr/>
            <p:nvPr/>
          </p:nvCxnSpPr>
          <p:spPr>
            <a:xfrm rot="10800000">
              <a:off x="394112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21"/>
            <p:cNvCxnSpPr/>
            <p:nvPr/>
          </p:nvCxnSpPr>
          <p:spPr>
            <a:xfrm rot="10800000">
              <a:off x="422531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1"/>
            <p:cNvCxnSpPr/>
            <p:nvPr/>
          </p:nvCxnSpPr>
          <p:spPr>
            <a:xfrm rot="10800000">
              <a:off x="450951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1"/>
            <p:cNvCxnSpPr/>
            <p:nvPr/>
          </p:nvCxnSpPr>
          <p:spPr>
            <a:xfrm rot="10800000">
              <a:off x="479370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1"/>
            <p:cNvCxnSpPr/>
            <p:nvPr/>
          </p:nvCxnSpPr>
          <p:spPr>
            <a:xfrm rot="10800000">
              <a:off x="507790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1"/>
            <p:cNvCxnSpPr/>
            <p:nvPr/>
          </p:nvCxnSpPr>
          <p:spPr>
            <a:xfrm rot="10800000">
              <a:off x="536209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1"/>
            <p:cNvCxnSpPr/>
            <p:nvPr/>
          </p:nvCxnSpPr>
          <p:spPr>
            <a:xfrm rot="10800000">
              <a:off x="564628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1"/>
            <p:cNvCxnSpPr/>
            <p:nvPr/>
          </p:nvCxnSpPr>
          <p:spPr>
            <a:xfrm rot="10800000">
              <a:off x="593048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1"/>
            <p:cNvCxnSpPr/>
            <p:nvPr/>
          </p:nvCxnSpPr>
          <p:spPr>
            <a:xfrm rot="10800000">
              <a:off x="621467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1"/>
            <p:cNvCxnSpPr/>
            <p:nvPr/>
          </p:nvCxnSpPr>
          <p:spPr>
            <a:xfrm rot="10800000">
              <a:off x="649886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1"/>
            <p:cNvCxnSpPr/>
            <p:nvPr/>
          </p:nvCxnSpPr>
          <p:spPr>
            <a:xfrm rot="10800000">
              <a:off x="6783063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1"/>
            <p:cNvCxnSpPr/>
            <p:nvPr/>
          </p:nvCxnSpPr>
          <p:spPr>
            <a:xfrm rot="10800000">
              <a:off x="7067257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1"/>
            <p:cNvCxnSpPr/>
            <p:nvPr/>
          </p:nvCxnSpPr>
          <p:spPr>
            <a:xfrm rot="10800000">
              <a:off x="7351451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1"/>
            <p:cNvCxnSpPr/>
            <p:nvPr/>
          </p:nvCxnSpPr>
          <p:spPr>
            <a:xfrm rot="10800000">
              <a:off x="7635645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1"/>
            <p:cNvCxnSpPr/>
            <p:nvPr/>
          </p:nvCxnSpPr>
          <p:spPr>
            <a:xfrm rot="10800000">
              <a:off x="7919839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1"/>
            <p:cNvCxnSpPr/>
            <p:nvPr/>
          </p:nvCxnSpPr>
          <p:spPr>
            <a:xfrm rot="10800000">
              <a:off x="820403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1"/>
            <p:cNvCxnSpPr/>
            <p:nvPr/>
          </p:nvCxnSpPr>
          <p:spPr>
            <a:xfrm rot="10800000">
              <a:off x="848822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1"/>
            <p:cNvCxnSpPr/>
            <p:nvPr/>
          </p:nvCxnSpPr>
          <p:spPr>
            <a:xfrm rot="10800000">
              <a:off x="877242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1"/>
            <p:cNvCxnSpPr/>
            <p:nvPr/>
          </p:nvCxnSpPr>
          <p:spPr>
            <a:xfrm rot="10800000">
              <a:off x="9056614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1"/>
            <p:cNvCxnSpPr/>
            <p:nvPr/>
          </p:nvCxnSpPr>
          <p:spPr>
            <a:xfrm rot="10800000">
              <a:off x="9340808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1"/>
            <p:cNvCxnSpPr/>
            <p:nvPr/>
          </p:nvCxnSpPr>
          <p:spPr>
            <a:xfrm rot="10800000">
              <a:off x="9625002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1"/>
            <p:cNvCxnSpPr/>
            <p:nvPr/>
          </p:nvCxnSpPr>
          <p:spPr>
            <a:xfrm rot="10800000">
              <a:off x="9909196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1"/>
            <p:cNvCxnSpPr/>
            <p:nvPr/>
          </p:nvCxnSpPr>
          <p:spPr>
            <a:xfrm rot="10800000">
              <a:off x="10193390" y="-57660"/>
              <a:ext cx="0" cy="767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44" name="Google Shape;1544;p21"/>
          <p:cNvGrpSpPr/>
          <p:nvPr/>
        </p:nvGrpSpPr>
        <p:grpSpPr>
          <a:xfrm>
            <a:off x="223850" y="185348"/>
            <a:ext cx="9954250" cy="7092811"/>
            <a:chOff x="223850" y="185348"/>
            <a:chExt cx="9954250" cy="7092811"/>
          </a:xfrm>
        </p:grpSpPr>
        <p:grpSp>
          <p:nvGrpSpPr>
            <p:cNvPr id="1545" name="Google Shape;1545;p21"/>
            <p:cNvGrpSpPr/>
            <p:nvPr/>
          </p:nvGrpSpPr>
          <p:grpSpPr>
            <a:xfrm>
              <a:off x="223850" y="185348"/>
              <a:ext cx="9954250" cy="7092811"/>
              <a:chOff x="223850" y="185348"/>
              <a:chExt cx="9954250" cy="7092811"/>
            </a:xfrm>
          </p:grpSpPr>
          <p:sp>
            <p:nvSpPr>
              <p:cNvPr id="1546" name="Google Shape;1546;p21"/>
              <p:cNvSpPr/>
              <p:nvPr/>
            </p:nvSpPr>
            <p:spPr>
              <a:xfrm>
                <a:off x="9073350" y="621510"/>
                <a:ext cx="227100" cy="2271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1"/>
              <p:cNvSpPr/>
              <p:nvPr/>
            </p:nvSpPr>
            <p:spPr>
              <a:xfrm>
                <a:off x="633200" y="5110717"/>
                <a:ext cx="395400" cy="395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 w="19050" cap="flat" cmpd="sng">
                <a:solidFill>
                  <a:srgbClr val="302D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1"/>
              <p:cNvSpPr/>
              <p:nvPr/>
            </p:nvSpPr>
            <p:spPr>
              <a:xfrm>
                <a:off x="5958875" y="6785524"/>
                <a:ext cx="227100" cy="2271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1"/>
              <p:cNvSpPr/>
              <p:nvPr/>
            </p:nvSpPr>
            <p:spPr>
              <a:xfrm>
                <a:off x="6887755" y="7171059"/>
                <a:ext cx="107100" cy="1071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0" name="Google Shape;1550;p21"/>
              <p:cNvGrpSpPr/>
              <p:nvPr/>
            </p:nvGrpSpPr>
            <p:grpSpPr>
              <a:xfrm>
                <a:off x="223850" y="185348"/>
                <a:ext cx="9954250" cy="7067846"/>
                <a:chOff x="223850" y="185348"/>
                <a:chExt cx="9954250" cy="7067846"/>
              </a:xfrm>
            </p:grpSpPr>
            <p:sp>
              <p:nvSpPr>
                <p:cNvPr id="1551" name="Google Shape;1551;p21"/>
                <p:cNvSpPr/>
                <p:nvPr/>
              </p:nvSpPr>
              <p:spPr>
                <a:xfrm rot="10800000" flipH="1">
                  <a:off x="223850" y="185348"/>
                  <a:ext cx="230100" cy="230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21"/>
                <p:cNvSpPr/>
                <p:nvPr/>
              </p:nvSpPr>
              <p:spPr>
                <a:xfrm rot="10800000" flipH="1">
                  <a:off x="633201" y="415617"/>
                  <a:ext cx="234900" cy="234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21"/>
                <p:cNvSpPr/>
                <p:nvPr/>
              </p:nvSpPr>
              <p:spPr>
                <a:xfrm>
                  <a:off x="279367" y="950290"/>
                  <a:ext cx="118800" cy="1188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21"/>
                <p:cNvSpPr/>
                <p:nvPr/>
              </p:nvSpPr>
              <p:spPr>
                <a:xfrm>
                  <a:off x="9496700" y="296072"/>
                  <a:ext cx="227100" cy="2271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DC70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21"/>
                <p:cNvSpPr/>
                <p:nvPr/>
              </p:nvSpPr>
              <p:spPr>
                <a:xfrm>
                  <a:off x="10004402" y="676402"/>
                  <a:ext cx="117300" cy="117300"/>
                </a:xfrm>
                <a:prstGeom prst="ellipse">
                  <a:avLst/>
                </a:prstGeom>
                <a:solidFill>
                  <a:srgbClr val="8CDE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21"/>
                <p:cNvSpPr/>
                <p:nvPr/>
              </p:nvSpPr>
              <p:spPr>
                <a:xfrm>
                  <a:off x="279375" y="7024609"/>
                  <a:ext cx="227100" cy="2271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21"/>
                <p:cNvSpPr/>
                <p:nvPr/>
              </p:nvSpPr>
              <p:spPr>
                <a:xfrm>
                  <a:off x="683388" y="6907202"/>
                  <a:ext cx="117300" cy="117300"/>
                </a:xfrm>
                <a:prstGeom prst="ellips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21"/>
                <p:cNvSpPr/>
                <p:nvPr/>
              </p:nvSpPr>
              <p:spPr>
                <a:xfrm>
                  <a:off x="9948000" y="7023095"/>
                  <a:ext cx="230100" cy="230100"/>
                </a:xfrm>
                <a:prstGeom prst="ellipse">
                  <a:avLst/>
                </a:prstGeom>
                <a:solidFill>
                  <a:schemeClr val="accent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59" name="Google Shape;1559;p21"/>
            <p:cNvSpPr/>
            <p:nvPr/>
          </p:nvSpPr>
          <p:spPr>
            <a:xfrm>
              <a:off x="9531925" y="3216702"/>
              <a:ext cx="316200" cy="316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D17C-E871-43D9-AC75-D76A64D293B0}" type="datetimeFigureOut">
              <a:rPr lang="ar-BH" smtClean="0"/>
              <a:t>06/11/1443</a:t>
            </a:fld>
            <a:endParaRPr lang="ar-BH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2C55-10BF-4625-8CAE-5C65E07BDE3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750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5878" y="654105"/>
            <a:ext cx="9728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rio"/>
              <a:buNone/>
              <a:defRPr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5878" y="1693927"/>
            <a:ext cx="97281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t" anchorCtr="0">
            <a:no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arlow"/>
              <a:buChar char="●"/>
              <a:defRPr sz="2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■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■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Font typeface="Barlow"/>
              <a:buChar char="■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595556" y="6869408"/>
            <a:ext cx="626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t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49" r:id="rId2"/>
    <p:sldLayoutId id="2147483650" r:id="rId3"/>
    <p:sldLayoutId id="2147483654" r:id="rId4"/>
    <p:sldLayoutId id="2147483656" r:id="rId5"/>
    <p:sldLayoutId id="2147483657" r:id="rId6"/>
    <p:sldLayoutId id="2147483658" r:id="rId7"/>
    <p:sldLayoutId id="214748369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717709" y="402483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BH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BH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7372826" y="7006699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CD17C-E871-43D9-AC75-D76A64D293B0}" type="datetimeFigureOut">
              <a:rPr lang="ar-BH" smtClean="0"/>
              <a:t>06/11/1443</a:t>
            </a:fld>
            <a:endParaRPr lang="ar-BH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458051" y="7006699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717709" y="7006699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2C55-10BF-4625-8CAE-5C65E07BDE3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صورة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258" y="0"/>
            <a:ext cx="104766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1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1.xml"/><Relationship Id="rId11" Type="http://schemas.openxmlformats.org/officeDocument/2006/relationships/image" Target="../media/image8.png"/><Relationship Id="rId5" Type="http://schemas.openxmlformats.org/officeDocument/2006/relationships/slide" Target="slide13.xml"/><Relationship Id="rId10" Type="http://schemas.openxmlformats.org/officeDocument/2006/relationships/slide" Target="slide15.xml"/><Relationship Id="rId4" Type="http://schemas.openxmlformats.org/officeDocument/2006/relationships/notesSlide" Target="../notesSlides/notesSlide10.xml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27"/>
          <p:cNvSpPr txBox="1">
            <a:spLocks noGrp="1"/>
          </p:cNvSpPr>
          <p:nvPr>
            <p:ph type="subTitle" idx="1"/>
          </p:nvPr>
        </p:nvSpPr>
        <p:spPr>
          <a:xfrm>
            <a:off x="1243089" y="4639253"/>
            <a:ext cx="8196779" cy="1134153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algn="ctr"/>
            <a:r>
              <a:rPr lang="ar-BH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إعداد معلمة الرياضيات</a:t>
            </a:r>
          </a:p>
          <a:p>
            <a:pPr algn="ctr"/>
            <a:r>
              <a:rPr lang="ar-BH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أ.زكية مكي الوداعي</a:t>
            </a:r>
          </a:p>
        </p:txBody>
      </p:sp>
      <p:sp>
        <p:nvSpPr>
          <p:cNvPr id="1578" name="Google Shape;1578;p27"/>
          <p:cNvSpPr/>
          <p:nvPr/>
        </p:nvSpPr>
        <p:spPr>
          <a:xfrm>
            <a:off x="1263930" y="652703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9" name="Google Shape;1579;p27"/>
          <p:cNvGrpSpPr/>
          <p:nvPr/>
        </p:nvGrpSpPr>
        <p:grpSpPr>
          <a:xfrm>
            <a:off x="1488097" y="799871"/>
            <a:ext cx="761487" cy="745890"/>
            <a:chOff x="2888425" y="-356638"/>
            <a:chExt cx="987278" cy="967056"/>
          </a:xfrm>
        </p:grpSpPr>
        <p:sp>
          <p:nvSpPr>
            <p:cNvPr id="1580" name="Google Shape;1580;p27"/>
            <p:cNvSpPr/>
            <p:nvPr/>
          </p:nvSpPr>
          <p:spPr>
            <a:xfrm>
              <a:off x="3342546" y="-342533"/>
              <a:ext cx="533157" cy="874141"/>
            </a:xfrm>
            <a:custGeom>
              <a:avLst/>
              <a:gdLst/>
              <a:ahLst/>
              <a:cxnLst/>
              <a:rect l="l" t="t" r="r" b="b"/>
              <a:pathLst>
                <a:path w="7144" h="11713" extrusionOk="0">
                  <a:moveTo>
                    <a:pt x="3095" y="0"/>
                  </a:moveTo>
                  <a:cubicBezTo>
                    <a:pt x="2967" y="0"/>
                    <a:pt x="2837" y="11"/>
                    <a:pt x="2705" y="32"/>
                  </a:cubicBezTo>
                  <a:cubicBezTo>
                    <a:pt x="1790" y="183"/>
                    <a:pt x="1048" y="855"/>
                    <a:pt x="810" y="1750"/>
                  </a:cubicBezTo>
                  <a:cubicBezTo>
                    <a:pt x="0" y="4792"/>
                    <a:pt x="533" y="8035"/>
                    <a:pt x="2272" y="10658"/>
                  </a:cubicBezTo>
                  <a:cubicBezTo>
                    <a:pt x="2713" y="11323"/>
                    <a:pt x="3453" y="11712"/>
                    <a:pt x="4235" y="11712"/>
                  </a:cubicBezTo>
                  <a:cubicBezTo>
                    <a:pt x="4362" y="11712"/>
                    <a:pt x="4490" y="11702"/>
                    <a:pt x="4618" y="11681"/>
                  </a:cubicBezTo>
                  <a:cubicBezTo>
                    <a:pt x="6305" y="11403"/>
                    <a:pt x="7144" y="9478"/>
                    <a:pt x="6199" y="8055"/>
                  </a:cubicBezTo>
                  <a:cubicBezTo>
                    <a:pt x="5203" y="6555"/>
                    <a:pt x="4900" y="4702"/>
                    <a:pt x="5363" y="2962"/>
                  </a:cubicBezTo>
                  <a:cubicBezTo>
                    <a:pt x="5767" y="1441"/>
                    <a:pt x="4601" y="0"/>
                    <a:pt x="3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3374786" y="-34014"/>
              <a:ext cx="388673" cy="300684"/>
            </a:xfrm>
            <a:custGeom>
              <a:avLst/>
              <a:gdLst/>
              <a:ahLst/>
              <a:cxnLst/>
              <a:rect l="l" t="t" r="r" b="b"/>
              <a:pathLst>
                <a:path w="5208" h="4029" extrusionOk="0">
                  <a:moveTo>
                    <a:pt x="4735" y="0"/>
                  </a:moveTo>
                  <a:lnTo>
                    <a:pt x="9" y="376"/>
                  </a:lnTo>
                  <a:cubicBezTo>
                    <a:pt x="1" y="1618"/>
                    <a:pt x="203" y="2853"/>
                    <a:pt x="608" y="4028"/>
                  </a:cubicBezTo>
                  <a:lnTo>
                    <a:pt x="5207" y="2872"/>
                  </a:lnTo>
                  <a:cubicBezTo>
                    <a:pt x="4827" y="1965"/>
                    <a:pt x="4666" y="982"/>
                    <a:pt x="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3443371" y="-342533"/>
              <a:ext cx="311730" cy="186874"/>
            </a:xfrm>
            <a:custGeom>
              <a:avLst/>
              <a:gdLst/>
              <a:ahLst/>
              <a:cxnLst/>
              <a:rect l="l" t="t" r="r" b="b"/>
              <a:pathLst>
                <a:path w="4177" h="2504" extrusionOk="0">
                  <a:moveTo>
                    <a:pt x="1745" y="0"/>
                  </a:moveTo>
                  <a:cubicBezTo>
                    <a:pt x="1617" y="0"/>
                    <a:pt x="1486" y="11"/>
                    <a:pt x="1354" y="32"/>
                  </a:cubicBezTo>
                  <a:cubicBezTo>
                    <a:pt x="823" y="120"/>
                    <a:pt x="351" y="382"/>
                    <a:pt x="1" y="763"/>
                  </a:cubicBezTo>
                  <a:lnTo>
                    <a:pt x="4087" y="2504"/>
                  </a:lnTo>
                  <a:cubicBezTo>
                    <a:pt x="4177" y="1164"/>
                    <a:pt x="3098" y="0"/>
                    <a:pt x="1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3573973" y="289132"/>
              <a:ext cx="289490" cy="242398"/>
            </a:xfrm>
            <a:custGeom>
              <a:avLst/>
              <a:gdLst/>
              <a:ahLst/>
              <a:cxnLst/>
              <a:rect l="l" t="t" r="r" b="b"/>
              <a:pathLst>
                <a:path w="3879" h="3248" extrusionOk="0">
                  <a:moveTo>
                    <a:pt x="3316" y="0"/>
                  </a:moveTo>
                  <a:lnTo>
                    <a:pt x="1" y="2956"/>
                  </a:lnTo>
                  <a:cubicBezTo>
                    <a:pt x="346" y="3145"/>
                    <a:pt x="736" y="3247"/>
                    <a:pt x="1138" y="3247"/>
                  </a:cubicBezTo>
                  <a:cubicBezTo>
                    <a:pt x="1263" y="3247"/>
                    <a:pt x="1390" y="3237"/>
                    <a:pt x="1517" y="3217"/>
                  </a:cubicBezTo>
                  <a:cubicBezTo>
                    <a:pt x="3046" y="2965"/>
                    <a:pt x="3879" y="1359"/>
                    <a:pt x="3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3366353" y="-49462"/>
              <a:ext cx="462930" cy="581069"/>
            </a:xfrm>
            <a:custGeom>
              <a:avLst/>
              <a:gdLst/>
              <a:ahLst/>
              <a:cxnLst/>
              <a:rect l="l" t="t" r="r" b="b"/>
              <a:pathLst>
                <a:path w="6203" h="7786" extrusionOk="0">
                  <a:moveTo>
                    <a:pt x="140" y="0"/>
                  </a:moveTo>
                  <a:lnTo>
                    <a:pt x="140" y="0"/>
                  </a:lnTo>
                  <a:cubicBezTo>
                    <a:pt x="0" y="2362"/>
                    <a:pt x="625" y="4728"/>
                    <a:pt x="1953" y="6731"/>
                  </a:cubicBezTo>
                  <a:cubicBezTo>
                    <a:pt x="2394" y="7396"/>
                    <a:pt x="3136" y="7785"/>
                    <a:pt x="3916" y="7785"/>
                  </a:cubicBezTo>
                  <a:cubicBezTo>
                    <a:pt x="4043" y="7785"/>
                    <a:pt x="4171" y="7775"/>
                    <a:pt x="4299" y="7754"/>
                  </a:cubicBezTo>
                  <a:cubicBezTo>
                    <a:pt x="4596" y="7705"/>
                    <a:pt x="4868" y="7604"/>
                    <a:pt x="5107" y="7464"/>
                  </a:cubicBezTo>
                  <a:cubicBezTo>
                    <a:pt x="6202" y="6048"/>
                    <a:pt x="5647" y="3915"/>
                    <a:pt x="3910" y="3257"/>
                  </a:cubicBezTo>
                  <a:cubicBezTo>
                    <a:pt x="2300" y="2644"/>
                    <a:pt x="970" y="1486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2903500" y="-243723"/>
              <a:ext cx="899963" cy="840035"/>
            </a:xfrm>
            <a:custGeom>
              <a:avLst/>
              <a:gdLst/>
              <a:ahLst/>
              <a:cxnLst/>
              <a:rect l="l" t="t" r="r" b="b"/>
              <a:pathLst>
                <a:path w="12059" h="11256" extrusionOk="0">
                  <a:moveTo>
                    <a:pt x="2923" y="1"/>
                  </a:moveTo>
                  <a:cubicBezTo>
                    <a:pt x="2239" y="1"/>
                    <a:pt x="1547" y="256"/>
                    <a:pt x="1002" y="801"/>
                  </a:cubicBezTo>
                  <a:cubicBezTo>
                    <a:pt x="245" y="1558"/>
                    <a:pt x="1" y="2690"/>
                    <a:pt x="381" y="3694"/>
                  </a:cubicBezTo>
                  <a:cubicBezTo>
                    <a:pt x="1673" y="7099"/>
                    <a:pt x="4362" y="9788"/>
                    <a:pt x="7766" y="11078"/>
                  </a:cubicBezTo>
                  <a:cubicBezTo>
                    <a:pt x="8080" y="11197"/>
                    <a:pt x="8408" y="11255"/>
                    <a:pt x="8732" y="11255"/>
                  </a:cubicBezTo>
                  <a:cubicBezTo>
                    <a:pt x="9442" y="11255"/>
                    <a:pt x="10139" y="10978"/>
                    <a:pt x="10660" y="10457"/>
                  </a:cubicBezTo>
                  <a:cubicBezTo>
                    <a:pt x="12059" y="9059"/>
                    <a:pt x="11548" y="6683"/>
                    <a:pt x="9700" y="5982"/>
                  </a:cubicBezTo>
                  <a:cubicBezTo>
                    <a:pt x="7753" y="5244"/>
                    <a:pt x="6216" y="3707"/>
                    <a:pt x="5478" y="1761"/>
                  </a:cubicBezTo>
                  <a:cubicBezTo>
                    <a:pt x="5050" y="631"/>
                    <a:pt x="3997" y="1"/>
                    <a:pt x="2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3044998" y="-20282"/>
              <a:ext cx="490394" cy="490319"/>
            </a:xfrm>
            <a:custGeom>
              <a:avLst/>
              <a:gdLst/>
              <a:ahLst/>
              <a:cxnLst/>
              <a:rect l="l" t="t" r="r" b="b"/>
              <a:pathLst>
                <a:path w="6571" h="6570" extrusionOk="0">
                  <a:moveTo>
                    <a:pt x="4190" y="0"/>
                  </a:moveTo>
                  <a:lnTo>
                    <a:pt x="1" y="3544"/>
                  </a:lnTo>
                  <a:cubicBezTo>
                    <a:pt x="831" y="4715"/>
                    <a:pt x="1855" y="5739"/>
                    <a:pt x="3027" y="6570"/>
                  </a:cubicBezTo>
                  <a:lnTo>
                    <a:pt x="6571" y="2381"/>
                  </a:lnTo>
                  <a:cubicBezTo>
                    <a:pt x="5601" y="1784"/>
                    <a:pt x="4785" y="968"/>
                    <a:pt x="4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2920217" y="-243723"/>
              <a:ext cx="374419" cy="179037"/>
            </a:xfrm>
            <a:custGeom>
              <a:avLst/>
              <a:gdLst/>
              <a:ahLst/>
              <a:cxnLst/>
              <a:rect l="l" t="t" r="r" b="b"/>
              <a:pathLst>
                <a:path w="5017" h="2399" extrusionOk="0">
                  <a:moveTo>
                    <a:pt x="2699" y="1"/>
                  </a:moveTo>
                  <a:cubicBezTo>
                    <a:pt x="2015" y="1"/>
                    <a:pt x="1323" y="256"/>
                    <a:pt x="778" y="801"/>
                  </a:cubicBezTo>
                  <a:cubicBezTo>
                    <a:pt x="338" y="1239"/>
                    <a:pt x="73" y="1807"/>
                    <a:pt x="1" y="2399"/>
                  </a:cubicBezTo>
                  <a:lnTo>
                    <a:pt x="5017" y="1278"/>
                  </a:lnTo>
                  <a:cubicBezTo>
                    <a:pt x="4504" y="453"/>
                    <a:pt x="3609" y="1"/>
                    <a:pt x="2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>
              <a:off x="3579644" y="220398"/>
              <a:ext cx="214113" cy="374419"/>
            </a:xfrm>
            <a:custGeom>
              <a:avLst/>
              <a:gdLst/>
              <a:ahLst/>
              <a:cxnLst/>
              <a:rect l="l" t="t" r="r" b="b"/>
              <a:pathLst>
                <a:path w="2869" h="5017" extrusionOk="0">
                  <a:moveTo>
                    <a:pt x="1121" y="1"/>
                  </a:moveTo>
                  <a:lnTo>
                    <a:pt x="0" y="5017"/>
                  </a:lnTo>
                  <a:cubicBezTo>
                    <a:pt x="594" y="4945"/>
                    <a:pt x="1160" y="4678"/>
                    <a:pt x="1600" y="4238"/>
                  </a:cubicBezTo>
                  <a:cubicBezTo>
                    <a:pt x="2869" y="2971"/>
                    <a:pt x="2566" y="900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>
              <a:off x="2903500" y="-190885"/>
              <a:ext cx="810034" cy="787197"/>
            </a:xfrm>
            <a:custGeom>
              <a:avLst/>
              <a:gdLst/>
              <a:ahLst/>
              <a:cxnLst/>
              <a:rect l="l" t="t" r="r" b="b"/>
              <a:pathLst>
                <a:path w="10854" h="10548" extrusionOk="0">
                  <a:moveTo>
                    <a:pt x="1099" y="1"/>
                  </a:moveTo>
                  <a:cubicBezTo>
                    <a:pt x="1065" y="31"/>
                    <a:pt x="1035" y="60"/>
                    <a:pt x="1002" y="93"/>
                  </a:cubicBezTo>
                  <a:cubicBezTo>
                    <a:pt x="245" y="850"/>
                    <a:pt x="1" y="1982"/>
                    <a:pt x="381" y="2986"/>
                  </a:cubicBezTo>
                  <a:cubicBezTo>
                    <a:pt x="1673" y="6391"/>
                    <a:pt x="4362" y="9080"/>
                    <a:pt x="7767" y="10370"/>
                  </a:cubicBezTo>
                  <a:cubicBezTo>
                    <a:pt x="8081" y="10489"/>
                    <a:pt x="8409" y="10547"/>
                    <a:pt x="8733" y="10547"/>
                  </a:cubicBezTo>
                  <a:cubicBezTo>
                    <a:pt x="9443" y="10547"/>
                    <a:pt x="10140" y="10270"/>
                    <a:pt x="10660" y="9749"/>
                  </a:cubicBezTo>
                  <a:cubicBezTo>
                    <a:pt x="10729" y="9680"/>
                    <a:pt x="10793" y="9608"/>
                    <a:pt x="10853" y="9535"/>
                  </a:cubicBezTo>
                  <a:lnTo>
                    <a:pt x="10853" y="9535"/>
                  </a:lnTo>
                  <a:cubicBezTo>
                    <a:pt x="10344" y="9999"/>
                    <a:pt x="9688" y="10245"/>
                    <a:pt x="9019" y="10245"/>
                  </a:cubicBezTo>
                  <a:cubicBezTo>
                    <a:pt x="8695" y="10245"/>
                    <a:pt x="8367" y="10187"/>
                    <a:pt x="8052" y="10068"/>
                  </a:cubicBezTo>
                  <a:cubicBezTo>
                    <a:pt x="4647" y="8776"/>
                    <a:pt x="1958" y="6089"/>
                    <a:pt x="668" y="2683"/>
                  </a:cubicBezTo>
                  <a:cubicBezTo>
                    <a:pt x="321" y="1771"/>
                    <a:pt x="492" y="749"/>
                    <a:pt x="1099" y="1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3206347" y="296595"/>
              <a:ext cx="54555" cy="51644"/>
            </a:xfrm>
            <a:custGeom>
              <a:avLst/>
              <a:gdLst/>
              <a:ahLst/>
              <a:cxnLst/>
              <a:rect l="l" t="t" r="r" b="b"/>
              <a:pathLst>
                <a:path w="731" h="692" extrusionOk="0">
                  <a:moveTo>
                    <a:pt x="521" y="0"/>
                  </a:moveTo>
                  <a:cubicBezTo>
                    <a:pt x="473" y="0"/>
                    <a:pt x="424" y="18"/>
                    <a:pt x="387" y="55"/>
                  </a:cubicBezTo>
                  <a:lnTo>
                    <a:pt x="74" y="368"/>
                  </a:lnTo>
                  <a:cubicBezTo>
                    <a:pt x="0" y="442"/>
                    <a:pt x="0" y="563"/>
                    <a:pt x="74" y="637"/>
                  </a:cubicBezTo>
                  <a:cubicBezTo>
                    <a:pt x="112" y="673"/>
                    <a:pt x="160" y="692"/>
                    <a:pt x="209" y="692"/>
                  </a:cubicBezTo>
                  <a:cubicBezTo>
                    <a:pt x="258" y="692"/>
                    <a:pt x="305" y="673"/>
                    <a:pt x="342" y="637"/>
                  </a:cubicBezTo>
                  <a:lnTo>
                    <a:pt x="655" y="324"/>
                  </a:lnTo>
                  <a:cubicBezTo>
                    <a:pt x="730" y="250"/>
                    <a:pt x="730" y="130"/>
                    <a:pt x="655" y="55"/>
                  </a:cubicBezTo>
                  <a:cubicBezTo>
                    <a:pt x="618" y="18"/>
                    <a:pt x="570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3374935" y="127932"/>
              <a:ext cx="54555" cy="51719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522" y="1"/>
                  </a:moveTo>
                  <a:cubicBezTo>
                    <a:pt x="473" y="1"/>
                    <a:pt x="425" y="19"/>
                    <a:pt x="387" y="56"/>
                  </a:cubicBezTo>
                  <a:lnTo>
                    <a:pt x="76" y="369"/>
                  </a:lnTo>
                  <a:cubicBezTo>
                    <a:pt x="1" y="442"/>
                    <a:pt x="1" y="562"/>
                    <a:pt x="76" y="637"/>
                  </a:cubicBezTo>
                  <a:cubicBezTo>
                    <a:pt x="112" y="674"/>
                    <a:pt x="162" y="692"/>
                    <a:pt x="209" y="692"/>
                  </a:cubicBezTo>
                  <a:cubicBezTo>
                    <a:pt x="258" y="692"/>
                    <a:pt x="307" y="674"/>
                    <a:pt x="344" y="637"/>
                  </a:cubicBezTo>
                  <a:lnTo>
                    <a:pt x="655" y="324"/>
                  </a:lnTo>
                  <a:cubicBezTo>
                    <a:pt x="731" y="251"/>
                    <a:pt x="731" y="129"/>
                    <a:pt x="655" y="56"/>
                  </a:cubicBezTo>
                  <a:cubicBezTo>
                    <a:pt x="619" y="19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2888425" y="-356638"/>
              <a:ext cx="969593" cy="967056"/>
            </a:xfrm>
            <a:custGeom>
              <a:avLst/>
              <a:gdLst/>
              <a:ahLst/>
              <a:cxnLst/>
              <a:rect l="l" t="t" r="r" b="b"/>
              <a:pathLst>
                <a:path w="12992" h="12958" extrusionOk="0">
                  <a:moveTo>
                    <a:pt x="9175" y="380"/>
                  </a:moveTo>
                  <a:cubicBezTo>
                    <a:pt x="9780" y="380"/>
                    <a:pt x="10360" y="633"/>
                    <a:pt x="10776" y="1091"/>
                  </a:cubicBezTo>
                  <a:cubicBezTo>
                    <a:pt x="11111" y="1461"/>
                    <a:pt x="11302" y="1924"/>
                    <a:pt x="11333" y="2406"/>
                  </a:cubicBezTo>
                  <a:lnTo>
                    <a:pt x="7776" y="890"/>
                  </a:lnTo>
                  <a:cubicBezTo>
                    <a:pt x="8069" y="643"/>
                    <a:pt x="8428" y="473"/>
                    <a:pt x="8820" y="409"/>
                  </a:cubicBezTo>
                  <a:cubicBezTo>
                    <a:pt x="8939" y="389"/>
                    <a:pt x="9058" y="380"/>
                    <a:pt x="9175" y="380"/>
                  </a:cubicBezTo>
                  <a:close/>
                  <a:moveTo>
                    <a:pt x="3128" y="1703"/>
                  </a:moveTo>
                  <a:cubicBezTo>
                    <a:pt x="3306" y="1703"/>
                    <a:pt x="3485" y="1723"/>
                    <a:pt x="3665" y="1761"/>
                  </a:cubicBezTo>
                  <a:cubicBezTo>
                    <a:pt x="4251" y="1887"/>
                    <a:pt x="4762" y="2211"/>
                    <a:pt x="5122" y="2668"/>
                  </a:cubicBezTo>
                  <a:lnTo>
                    <a:pt x="663" y="3665"/>
                  </a:lnTo>
                  <a:cubicBezTo>
                    <a:pt x="769" y="3213"/>
                    <a:pt x="997" y="2789"/>
                    <a:pt x="1339" y="2447"/>
                  </a:cubicBezTo>
                  <a:cubicBezTo>
                    <a:pt x="1821" y="1965"/>
                    <a:pt x="2464" y="1703"/>
                    <a:pt x="3128" y="1703"/>
                  </a:cubicBezTo>
                  <a:close/>
                  <a:moveTo>
                    <a:pt x="7490" y="1182"/>
                  </a:moveTo>
                  <a:lnTo>
                    <a:pt x="11321" y="2812"/>
                  </a:lnTo>
                  <a:cubicBezTo>
                    <a:pt x="11308" y="2910"/>
                    <a:pt x="11290" y="3007"/>
                    <a:pt x="11264" y="3104"/>
                  </a:cubicBezTo>
                  <a:cubicBezTo>
                    <a:pt x="11172" y="3447"/>
                    <a:pt x="11111" y="3797"/>
                    <a:pt x="11077" y="4147"/>
                  </a:cubicBezTo>
                  <a:lnTo>
                    <a:pt x="6719" y="4493"/>
                  </a:lnTo>
                  <a:cubicBezTo>
                    <a:pt x="6740" y="3648"/>
                    <a:pt x="6860" y="2806"/>
                    <a:pt x="7078" y="1988"/>
                  </a:cubicBezTo>
                  <a:cubicBezTo>
                    <a:pt x="7159" y="1688"/>
                    <a:pt x="7302" y="1415"/>
                    <a:pt x="7490" y="1182"/>
                  </a:cubicBezTo>
                  <a:close/>
                  <a:moveTo>
                    <a:pt x="6323" y="6089"/>
                  </a:moveTo>
                  <a:cubicBezTo>
                    <a:pt x="6275" y="6089"/>
                    <a:pt x="6227" y="6107"/>
                    <a:pt x="6190" y="6144"/>
                  </a:cubicBezTo>
                  <a:cubicBezTo>
                    <a:pt x="6115" y="6217"/>
                    <a:pt x="6115" y="6339"/>
                    <a:pt x="6190" y="6412"/>
                  </a:cubicBezTo>
                  <a:lnTo>
                    <a:pt x="6388" y="6610"/>
                  </a:lnTo>
                  <a:cubicBezTo>
                    <a:pt x="6424" y="6649"/>
                    <a:pt x="6473" y="6667"/>
                    <a:pt x="6523" y="6667"/>
                  </a:cubicBezTo>
                  <a:cubicBezTo>
                    <a:pt x="6570" y="6667"/>
                    <a:pt x="6619" y="6647"/>
                    <a:pt x="6656" y="6610"/>
                  </a:cubicBezTo>
                  <a:cubicBezTo>
                    <a:pt x="6731" y="6537"/>
                    <a:pt x="6731" y="6417"/>
                    <a:pt x="6656" y="6342"/>
                  </a:cubicBezTo>
                  <a:lnTo>
                    <a:pt x="6458" y="6144"/>
                  </a:lnTo>
                  <a:cubicBezTo>
                    <a:pt x="6421" y="6107"/>
                    <a:pt x="6372" y="6089"/>
                    <a:pt x="6323" y="6089"/>
                  </a:cubicBezTo>
                  <a:close/>
                  <a:moveTo>
                    <a:pt x="11052" y="4530"/>
                  </a:moveTo>
                  <a:cubicBezTo>
                    <a:pt x="11020" y="5394"/>
                    <a:pt x="11161" y="6256"/>
                    <a:pt x="11468" y="7064"/>
                  </a:cubicBezTo>
                  <a:lnTo>
                    <a:pt x="10152" y="7394"/>
                  </a:lnTo>
                  <a:cubicBezTo>
                    <a:pt x="10092" y="7366"/>
                    <a:pt x="10031" y="7342"/>
                    <a:pt x="9969" y="7317"/>
                  </a:cubicBezTo>
                  <a:cubicBezTo>
                    <a:pt x="8673" y="6826"/>
                    <a:pt x="7563" y="5969"/>
                    <a:pt x="6760" y="4871"/>
                  </a:cubicBezTo>
                  <a:lnTo>
                    <a:pt x="11052" y="4530"/>
                  </a:lnTo>
                  <a:close/>
                  <a:moveTo>
                    <a:pt x="5348" y="3007"/>
                  </a:moveTo>
                  <a:cubicBezTo>
                    <a:pt x="5406" y="3113"/>
                    <a:pt x="5458" y="3225"/>
                    <a:pt x="5503" y="3341"/>
                  </a:cubicBezTo>
                  <a:cubicBezTo>
                    <a:pt x="5651" y="3734"/>
                    <a:pt x="5832" y="4110"/>
                    <a:pt x="6041" y="4466"/>
                  </a:cubicBezTo>
                  <a:lnTo>
                    <a:pt x="2134" y="7770"/>
                  </a:lnTo>
                  <a:cubicBezTo>
                    <a:pt x="1579" y="6958"/>
                    <a:pt x="1116" y="6076"/>
                    <a:pt x="761" y="5139"/>
                  </a:cubicBezTo>
                  <a:cubicBezTo>
                    <a:pt x="629" y="4791"/>
                    <a:pt x="579" y="4426"/>
                    <a:pt x="603" y="4068"/>
                  </a:cubicBezTo>
                  <a:lnTo>
                    <a:pt x="5348" y="3007"/>
                  </a:lnTo>
                  <a:close/>
                  <a:moveTo>
                    <a:pt x="5757" y="7052"/>
                  </a:moveTo>
                  <a:cubicBezTo>
                    <a:pt x="5709" y="7052"/>
                    <a:pt x="5661" y="7070"/>
                    <a:pt x="5624" y="7107"/>
                  </a:cubicBezTo>
                  <a:cubicBezTo>
                    <a:pt x="5549" y="7181"/>
                    <a:pt x="5549" y="7302"/>
                    <a:pt x="5624" y="7376"/>
                  </a:cubicBezTo>
                  <a:cubicBezTo>
                    <a:pt x="5641" y="7392"/>
                    <a:pt x="5644" y="7414"/>
                    <a:pt x="5644" y="7425"/>
                  </a:cubicBezTo>
                  <a:cubicBezTo>
                    <a:pt x="5644" y="7434"/>
                    <a:pt x="5641" y="7455"/>
                    <a:pt x="5624" y="7472"/>
                  </a:cubicBezTo>
                  <a:cubicBezTo>
                    <a:pt x="5605" y="7489"/>
                    <a:pt x="5585" y="7492"/>
                    <a:pt x="5575" y="7492"/>
                  </a:cubicBezTo>
                  <a:cubicBezTo>
                    <a:pt x="5564" y="7492"/>
                    <a:pt x="5544" y="7489"/>
                    <a:pt x="5526" y="7472"/>
                  </a:cubicBezTo>
                  <a:cubicBezTo>
                    <a:pt x="5489" y="7435"/>
                    <a:pt x="5440" y="7417"/>
                    <a:pt x="5392" y="7417"/>
                  </a:cubicBezTo>
                  <a:cubicBezTo>
                    <a:pt x="5343" y="7417"/>
                    <a:pt x="5295" y="7435"/>
                    <a:pt x="5257" y="7472"/>
                  </a:cubicBezTo>
                  <a:cubicBezTo>
                    <a:pt x="5220" y="7509"/>
                    <a:pt x="5202" y="7558"/>
                    <a:pt x="5202" y="7607"/>
                  </a:cubicBezTo>
                  <a:cubicBezTo>
                    <a:pt x="5202" y="7655"/>
                    <a:pt x="5220" y="7704"/>
                    <a:pt x="5257" y="7741"/>
                  </a:cubicBezTo>
                  <a:cubicBezTo>
                    <a:pt x="5285" y="7767"/>
                    <a:pt x="5285" y="7811"/>
                    <a:pt x="5257" y="7837"/>
                  </a:cubicBezTo>
                  <a:cubicBezTo>
                    <a:pt x="5244" y="7850"/>
                    <a:pt x="5227" y="7857"/>
                    <a:pt x="5210" y="7857"/>
                  </a:cubicBezTo>
                  <a:cubicBezTo>
                    <a:pt x="5192" y="7857"/>
                    <a:pt x="5175" y="7850"/>
                    <a:pt x="5162" y="7837"/>
                  </a:cubicBezTo>
                  <a:cubicBezTo>
                    <a:pt x="5124" y="7800"/>
                    <a:pt x="5076" y="7782"/>
                    <a:pt x="5027" y="7782"/>
                  </a:cubicBezTo>
                  <a:cubicBezTo>
                    <a:pt x="4979" y="7782"/>
                    <a:pt x="4930" y="7800"/>
                    <a:pt x="4894" y="7837"/>
                  </a:cubicBezTo>
                  <a:cubicBezTo>
                    <a:pt x="4818" y="7911"/>
                    <a:pt x="4818" y="8032"/>
                    <a:pt x="4894" y="8106"/>
                  </a:cubicBezTo>
                  <a:cubicBezTo>
                    <a:pt x="4981" y="8193"/>
                    <a:pt x="5095" y="8236"/>
                    <a:pt x="5210" y="8236"/>
                  </a:cubicBezTo>
                  <a:cubicBezTo>
                    <a:pt x="5325" y="8236"/>
                    <a:pt x="5440" y="8193"/>
                    <a:pt x="5527" y="8106"/>
                  </a:cubicBezTo>
                  <a:cubicBezTo>
                    <a:pt x="5595" y="8038"/>
                    <a:pt x="5636" y="7954"/>
                    <a:pt x="5651" y="7865"/>
                  </a:cubicBezTo>
                  <a:cubicBezTo>
                    <a:pt x="5742" y="7850"/>
                    <a:pt x="5825" y="7807"/>
                    <a:pt x="5892" y="7741"/>
                  </a:cubicBezTo>
                  <a:cubicBezTo>
                    <a:pt x="5977" y="7656"/>
                    <a:pt x="6023" y="7543"/>
                    <a:pt x="6023" y="7423"/>
                  </a:cubicBezTo>
                  <a:cubicBezTo>
                    <a:pt x="6023" y="7303"/>
                    <a:pt x="5977" y="7192"/>
                    <a:pt x="5892" y="7107"/>
                  </a:cubicBezTo>
                  <a:cubicBezTo>
                    <a:pt x="5855" y="7070"/>
                    <a:pt x="5806" y="7052"/>
                    <a:pt x="5757" y="7052"/>
                  </a:cubicBezTo>
                  <a:close/>
                  <a:moveTo>
                    <a:pt x="4064" y="8348"/>
                  </a:moveTo>
                  <a:cubicBezTo>
                    <a:pt x="4015" y="8348"/>
                    <a:pt x="3966" y="8366"/>
                    <a:pt x="3929" y="8403"/>
                  </a:cubicBezTo>
                  <a:cubicBezTo>
                    <a:pt x="3855" y="8478"/>
                    <a:pt x="3855" y="8598"/>
                    <a:pt x="3929" y="8672"/>
                  </a:cubicBezTo>
                  <a:lnTo>
                    <a:pt x="4128" y="8871"/>
                  </a:lnTo>
                  <a:cubicBezTo>
                    <a:pt x="4165" y="8908"/>
                    <a:pt x="4214" y="8926"/>
                    <a:pt x="4262" y="8926"/>
                  </a:cubicBezTo>
                  <a:cubicBezTo>
                    <a:pt x="4311" y="8926"/>
                    <a:pt x="4360" y="8908"/>
                    <a:pt x="4397" y="8871"/>
                  </a:cubicBezTo>
                  <a:cubicBezTo>
                    <a:pt x="4470" y="8796"/>
                    <a:pt x="4470" y="8676"/>
                    <a:pt x="4397" y="8603"/>
                  </a:cubicBezTo>
                  <a:lnTo>
                    <a:pt x="4197" y="8403"/>
                  </a:lnTo>
                  <a:cubicBezTo>
                    <a:pt x="4160" y="8366"/>
                    <a:pt x="4112" y="8348"/>
                    <a:pt x="4064" y="8348"/>
                  </a:cubicBezTo>
                  <a:close/>
                  <a:moveTo>
                    <a:pt x="11614" y="7419"/>
                  </a:moveTo>
                  <a:cubicBezTo>
                    <a:pt x="11758" y="7739"/>
                    <a:pt x="11928" y="8051"/>
                    <a:pt x="12126" y="8348"/>
                  </a:cubicBezTo>
                  <a:cubicBezTo>
                    <a:pt x="12181" y="8431"/>
                    <a:pt x="12229" y="8517"/>
                    <a:pt x="12272" y="8604"/>
                  </a:cubicBezTo>
                  <a:lnTo>
                    <a:pt x="11698" y="9117"/>
                  </a:lnTo>
                  <a:cubicBezTo>
                    <a:pt x="11502" y="8526"/>
                    <a:pt x="11126" y="8021"/>
                    <a:pt x="10626" y="7667"/>
                  </a:cubicBezTo>
                  <a:lnTo>
                    <a:pt x="11614" y="7419"/>
                  </a:lnTo>
                  <a:close/>
                  <a:moveTo>
                    <a:pt x="6243" y="4792"/>
                  </a:moveTo>
                  <a:cubicBezTo>
                    <a:pt x="6803" y="5644"/>
                    <a:pt x="7532" y="6371"/>
                    <a:pt x="8383" y="6931"/>
                  </a:cubicBezTo>
                  <a:lnTo>
                    <a:pt x="5095" y="10819"/>
                  </a:lnTo>
                  <a:cubicBezTo>
                    <a:pt x="4045" y="10054"/>
                    <a:pt x="3120" y="9130"/>
                    <a:pt x="2355" y="8081"/>
                  </a:cubicBezTo>
                  <a:lnTo>
                    <a:pt x="6243" y="4792"/>
                  </a:lnTo>
                  <a:close/>
                  <a:moveTo>
                    <a:pt x="12414" y="8986"/>
                  </a:moveTo>
                  <a:lnTo>
                    <a:pt x="12414" y="8986"/>
                  </a:lnTo>
                  <a:cubicBezTo>
                    <a:pt x="12528" y="9403"/>
                    <a:pt x="12513" y="9848"/>
                    <a:pt x="12361" y="10270"/>
                  </a:cubicBezTo>
                  <a:cubicBezTo>
                    <a:pt x="12204" y="10712"/>
                    <a:pt x="11920" y="11077"/>
                    <a:pt x="11551" y="11332"/>
                  </a:cubicBezTo>
                  <a:cubicBezTo>
                    <a:pt x="11824" y="10781"/>
                    <a:pt x="11916" y="10152"/>
                    <a:pt x="11804" y="9531"/>
                  </a:cubicBezTo>
                  <a:lnTo>
                    <a:pt x="12414" y="8986"/>
                  </a:lnTo>
                  <a:close/>
                  <a:moveTo>
                    <a:pt x="10506" y="8052"/>
                  </a:moveTo>
                  <a:cubicBezTo>
                    <a:pt x="10963" y="8413"/>
                    <a:pt x="11288" y="8923"/>
                    <a:pt x="11414" y="9511"/>
                  </a:cubicBezTo>
                  <a:cubicBezTo>
                    <a:pt x="11595" y="10356"/>
                    <a:pt x="11339" y="11226"/>
                    <a:pt x="10727" y="11836"/>
                  </a:cubicBezTo>
                  <a:cubicBezTo>
                    <a:pt x="10387" y="12177"/>
                    <a:pt x="9962" y="12407"/>
                    <a:pt x="9511" y="12511"/>
                  </a:cubicBezTo>
                  <a:lnTo>
                    <a:pt x="10506" y="8052"/>
                  </a:lnTo>
                  <a:close/>
                  <a:moveTo>
                    <a:pt x="8708" y="7133"/>
                  </a:moveTo>
                  <a:cubicBezTo>
                    <a:pt x="9066" y="7342"/>
                    <a:pt x="9442" y="7523"/>
                    <a:pt x="9834" y="7672"/>
                  </a:cubicBezTo>
                  <a:cubicBezTo>
                    <a:pt x="9951" y="7716"/>
                    <a:pt x="10061" y="7768"/>
                    <a:pt x="10169" y="7828"/>
                  </a:cubicBezTo>
                  <a:lnTo>
                    <a:pt x="9107" y="12572"/>
                  </a:lnTo>
                  <a:cubicBezTo>
                    <a:pt x="9049" y="12576"/>
                    <a:pt x="8991" y="12578"/>
                    <a:pt x="8933" y="12578"/>
                  </a:cubicBezTo>
                  <a:cubicBezTo>
                    <a:pt x="8631" y="12578"/>
                    <a:pt x="8327" y="12525"/>
                    <a:pt x="8035" y="12414"/>
                  </a:cubicBezTo>
                  <a:cubicBezTo>
                    <a:pt x="7099" y="12059"/>
                    <a:pt x="6217" y="11595"/>
                    <a:pt x="5406" y="11040"/>
                  </a:cubicBezTo>
                  <a:lnTo>
                    <a:pt x="8708" y="7133"/>
                  </a:lnTo>
                  <a:close/>
                  <a:moveTo>
                    <a:pt x="9176" y="0"/>
                  </a:moveTo>
                  <a:cubicBezTo>
                    <a:pt x="9038" y="0"/>
                    <a:pt x="8898" y="11"/>
                    <a:pt x="8759" y="34"/>
                  </a:cubicBezTo>
                  <a:cubicBezTo>
                    <a:pt x="7773" y="197"/>
                    <a:pt x="6969" y="925"/>
                    <a:pt x="6711" y="1892"/>
                  </a:cubicBezTo>
                  <a:cubicBezTo>
                    <a:pt x="6507" y="2659"/>
                    <a:pt x="6386" y="3446"/>
                    <a:pt x="6348" y="4239"/>
                  </a:cubicBezTo>
                  <a:cubicBezTo>
                    <a:pt x="6158" y="3910"/>
                    <a:pt x="5993" y="3565"/>
                    <a:pt x="5858" y="3206"/>
                  </a:cubicBezTo>
                  <a:cubicBezTo>
                    <a:pt x="5506" y="2278"/>
                    <a:pt x="4716" y="1599"/>
                    <a:pt x="3743" y="1390"/>
                  </a:cubicBezTo>
                  <a:cubicBezTo>
                    <a:pt x="3538" y="1346"/>
                    <a:pt x="3331" y="1324"/>
                    <a:pt x="3126" y="1324"/>
                  </a:cubicBezTo>
                  <a:cubicBezTo>
                    <a:pt x="2363" y="1324"/>
                    <a:pt x="1625" y="1625"/>
                    <a:pt x="1071" y="2179"/>
                  </a:cubicBezTo>
                  <a:cubicBezTo>
                    <a:pt x="261" y="2989"/>
                    <a:pt x="0" y="4203"/>
                    <a:pt x="407" y="5274"/>
                  </a:cubicBezTo>
                  <a:cubicBezTo>
                    <a:pt x="1715" y="8728"/>
                    <a:pt x="4447" y="11459"/>
                    <a:pt x="7902" y="12769"/>
                  </a:cubicBezTo>
                  <a:cubicBezTo>
                    <a:pt x="8236" y="12896"/>
                    <a:pt x="8586" y="12957"/>
                    <a:pt x="8932" y="12957"/>
                  </a:cubicBezTo>
                  <a:cubicBezTo>
                    <a:pt x="9693" y="12957"/>
                    <a:pt x="10440" y="12661"/>
                    <a:pt x="10997" y="12105"/>
                  </a:cubicBezTo>
                  <a:cubicBezTo>
                    <a:pt x="11045" y="12057"/>
                    <a:pt x="11089" y="12008"/>
                    <a:pt x="11134" y="11959"/>
                  </a:cubicBezTo>
                  <a:cubicBezTo>
                    <a:pt x="11876" y="11712"/>
                    <a:pt x="12451" y="11146"/>
                    <a:pt x="12718" y="10399"/>
                  </a:cubicBezTo>
                  <a:cubicBezTo>
                    <a:pt x="12991" y="9637"/>
                    <a:pt x="12890" y="8813"/>
                    <a:pt x="12442" y="8138"/>
                  </a:cubicBezTo>
                  <a:cubicBezTo>
                    <a:pt x="11479" y="6685"/>
                    <a:pt x="11183" y="4886"/>
                    <a:pt x="11631" y="3200"/>
                  </a:cubicBezTo>
                  <a:cubicBezTo>
                    <a:pt x="11854" y="2363"/>
                    <a:pt x="11640" y="1478"/>
                    <a:pt x="11057" y="836"/>
                  </a:cubicBezTo>
                  <a:cubicBezTo>
                    <a:pt x="10569" y="298"/>
                    <a:pt x="9887" y="0"/>
                    <a:pt x="9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3" name="Google Shape;1593;p27"/>
          <p:cNvSpPr/>
          <p:nvPr/>
        </p:nvSpPr>
        <p:spPr>
          <a:xfrm>
            <a:off x="7772528" y="802337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4" name="Google Shape;1594;p27"/>
          <p:cNvGrpSpPr/>
          <p:nvPr/>
        </p:nvGrpSpPr>
        <p:grpSpPr>
          <a:xfrm rot="3647636">
            <a:off x="7999317" y="972790"/>
            <a:ext cx="816324" cy="809155"/>
            <a:chOff x="4354336" y="-913253"/>
            <a:chExt cx="2267087" cy="2247176"/>
          </a:xfrm>
        </p:grpSpPr>
        <p:sp>
          <p:nvSpPr>
            <p:cNvPr id="1595" name="Google Shape;1595;p27"/>
            <p:cNvSpPr/>
            <p:nvPr/>
          </p:nvSpPr>
          <p:spPr>
            <a:xfrm>
              <a:off x="4372718" y="384953"/>
              <a:ext cx="989347" cy="916004"/>
            </a:xfrm>
            <a:custGeom>
              <a:avLst/>
              <a:gdLst/>
              <a:ahLst/>
              <a:cxnLst/>
              <a:rect l="l" t="t" r="r" b="b"/>
              <a:pathLst>
                <a:path w="5705" h="5282" extrusionOk="0">
                  <a:moveTo>
                    <a:pt x="3178" y="0"/>
                  </a:moveTo>
                  <a:cubicBezTo>
                    <a:pt x="2310" y="0"/>
                    <a:pt x="1135" y="602"/>
                    <a:pt x="281" y="1304"/>
                  </a:cubicBezTo>
                  <a:cubicBezTo>
                    <a:pt x="0" y="1536"/>
                    <a:pt x="179" y="1973"/>
                    <a:pt x="511" y="1973"/>
                  </a:cubicBezTo>
                  <a:cubicBezTo>
                    <a:pt x="539" y="1973"/>
                    <a:pt x="567" y="1970"/>
                    <a:pt x="597" y="1963"/>
                  </a:cubicBezTo>
                  <a:cubicBezTo>
                    <a:pt x="859" y="1908"/>
                    <a:pt x="1126" y="1851"/>
                    <a:pt x="1354" y="1802"/>
                  </a:cubicBezTo>
                  <a:cubicBezTo>
                    <a:pt x="1383" y="1796"/>
                    <a:pt x="1411" y="1793"/>
                    <a:pt x="1438" y="1793"/>
                  </a:cubicBezTo>
                  <a:cubicBezTo>
                    <a:pt x="1683" y="1793"/>
                    <a:pt x="1875" y="2028"/>
                    <a:pt x="1807" y="2279"/>
                  </a:cubicBezTo>
                  <a:lnTo>
                    <a:pt x="1548" y="3247"/>
                  </a:lnTo>
                  <a:cubicBezTo>
                    <a:pt x="1459" y="3582"/>
                    <a:pt x="1717" y="3893"/>
                    <a:pt x="2041" y="3893"/>
                  </a:cubicBezTo>
                  <a:cubicBezTo>
                    <a:pt x="2085" y="3893"/>
                    <a:pt x="2131" y="3887"/>
                    <a:pt x="2177" y="3875"/>
                  </a:cubicBezTo>
                  <a:lnTo>
                    <a:pt x="3144" y="3615"/>
                  </a:lnTo>
                  <a:cubicBezTo>
                    <a:pt x="3178" y="3606"/>
                    <a:pt x="3212" y="3602"/>
                    <a:pt x="3245" y="3602"/>
                  </a:cubicBezTo>
                  <a:cubicBezTo>
                    <a:pt x="3481" y="3602"/>
                    <a:pt x="3674" y="3822"/>
                    <a:pt x="3622" y="4069"/>
                  </a:cubicBezTo>
                  <a:cubicBezTo>
                    <a:pt x="3572" y="4298"/>
                    <a:pt x="3516" y="4565"/>
                    <a:pt x="3459" y="4826"/>
                  </a:cubicBezTo>
                  <a:cubicBezTo>
                    <a:pt x="3404" y="5089"/>
                    <a:pt x="3613" y="5282"/>
                    <a:pt x="3832" y="5282"/>
                  </a:cubicBezTo>
                  <a:cubicBezTo>
                    <a:pt x="3934" y="5282"/>
                    <a:pt x="4039" y="5239"/>
                    <a:pt x="4119" y="5142"/>
                  </a:cubicBezTo>
                  <a:cubicBezTo>
                    <a:pt x="4988" y="4086"/>
                    <a:pt x="5705" y="2536"/>
                    <a:pt x="5315" y="1687"/>
                  </a:cubicBezTo>
                  <a:lnTo>
                    <a:pt x="3737" y="109"/>
                  </a:lnTo>
                  <a:cubicBezTo>
                    <a:pt x="3573" y="34"/>
                    <a:pt x="3384" y="0"/>
                    <a:pt x="3178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5613868" y="-880303"/>
              <a:ext cx="989173" cy="916004"/>
            </a:xfrm>
            <a:custGeom>
              <a:avLst/>
              <a:gdLst/>
              <a:ahLst/>
              <a:cxnLst/>
              <a:rect l="l" t="t" r="r" b="b"/>
              <a:pathLst>
                <a:path w="5704" h="5282" extrusionOk="0">
                  <a:moveTo>
                    <a:pt x="1872" y="0"/>
                  </a:moveTo>
                  <a:cubicBezTo>
                    <a:pt x="1770" y="0"/>
                    <a:pt x="1665" y="43"/>
                    <a:pt x="1585" y="140"/>
                  </a:cubicBezTo>
                  <a:cubicBezTo>
                    <a:pt x="715" y="1196"/>
                    <a:pt x="0" y="2746"/>
                    <a:pt x="388" y="3595"/>
                  </a:cubicBezTo>
                  <a:lnTo>
                    <a:pt x="1967" y="5173"/>
                  </a:lnTo>
                  <a:cubicBezTo>
                    <a:pt x="2130" y="5248"/>
                    <a:pt x="2319" y="5282"/>
                    <a:pt x="2525" y="5282"/>
                  </a:cubicBezTo>
                  <a:cubicBezTo>
                    <a:pt x="3394" y="5282"/>
                    <a:pt x="4570" y="4679"/>
                    <a:pt x="5423" y="3977"/>
                  </a:cubicBezTo>
                  <a:cubicBezTo>
                    <a:pt x="5703" y="3746"/>
                    <a:pt x="5524" y="3309"/>
                    <a:pt x="5192" y="3309"/>
                  </a:cubicBezTo>
                  <a:cubicBezTo>
                    <a:pt x="5165" y="3309"/>
                    <a:pt x="5136" y="3312"/>
                    <a:pt x="5107" y="3319"/>
                  </a:cubicBezTo>
                  <a:cubicBezTo>
                    <a:pt x="4844" y="3374"/>
                    <a:pt x="4577" y="3431"/>
                    <a:pt x="4350" y="3480"/>
                  </a:cubicBezTo>
                  <a:cubicBezTo>
                    <a:pt x="4323" y="3486"/>
                    <a:pt x="4295" y="3488"/>
                    <a:pt x="4268" y="3488"/>
                  </a:cubicBezTo>
                  <a:cubicBezTo>
                    <a:pt x="4023" y="3488"/>
                    <a:pt x="3829" y="3254"/>
                    <a:pt x="3896" y="3003"/>
                  </a:cubicBezTo>
                  <a:lnTo>
                    <a:pt x="4156" y="2035"/>
                  </a:lnTo>
                  <a:cubicBezTo>
                    <a:pt x="4246" y="1700"/>
                    <a:pt x="3986" y="1389"/>
                    <a:pt x="3662" y="1389"/>
                  </a:cubicBezTo>
                  <a:cubicBezTo>
                    <a:pt x="3618" y="1389"/>
                    <a:pt x="3573" y="1395"/>
                    <a:pt x="3527" y="1407"/>
                  </a:cubicBezTo>
                  <a:lnTo>
                    <a:pt x="2560" y="1667"/>
                  </a:lnTo>
                  <a:cubicBezTo>
                    <a:pt x="2526" y="1676"/>
                    <a:pt x="2493" y="1680"/>
                    <a:pt x="2460" y="1680"/>
                  </a:cubicBezTo>
                  <a:cubicBezTo>
                    <a:pt x="2223" y="1680"/>
                    <a:pt x="2029" y="1460"/>
                    <a:pt x="2082" y="1213"/>
                  </a:cubicBezTo>
                  <a:cubicBezTo>
                    <a:pt x="2131" y="984"/>
                    <a:pt x="2188" y="717"/>
                    <a:pt x="2244" y="456"/>
                  </a:cubicBezTo>
                  <a:cubicBezTo>
                    <a:pt x="2300" y="193"/>
                    <a:pt x="2091" y="0"/>
                    <a:pt x="1872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372718" y="384953"/>
              <a:ext cx="989347" cy="916004"/>
            </a:xfrm>
            <a:custGeom>
              <a:avLst/>
              <a:gdLst/>
              <a:ahLst/>
              <a:cxnLst/>
              <a:rect l="l" t="t" r="r" b="b"/>
              <a:pathLst>
                <a:path w="5705" h="5282" extrusionOk="0">
                  <a:moveTo>
                    <a:pt x="3178" y="0"/>
                  </a:moveTo>
                  <a:cubicBezTo>
                    <a:pt x="2310" y="0"/>
                    <a:pt x="1135" y="602"/>
                    <a:pt x="281" y="1304"/>
                  </a:cubicBezTo>
                  <a:cubicBezTo>
                    <a:pt x="0" y="1536"/>
                    <a:pt x="179" y="1973"/>
                    <a:pt x="511" y="1973"/>
                  </a:cubicBezTo>
                  <a:cubicBezTo>
                    <a:pt x="539" y="1973"/>
                    <a:pt x="567" y="1970"/>
                    <a:pt x="597" y="1963"/>
                  </a:cubicBezTo>
                  <a:cubicBezTo>
                    <a:pt x="859" y="1908"/>
                    <a:pt x="1126" y="1851"/>
                    <a:pt x="1354" y="1802"/>
                  </a:cubicBezTo>
                  <a:cubicBezTo>
                    <a:pt x="1383" y="1796"/>
                    <a:pt x="1411" y="1793"/>
                    <a:pt x="1438" y="1793"/>
                  </a:cubicBezTo>
                  <a:cubicBezTo>
                    <a:pt x="1683" y="1793"/>
                    <a:pt x="1875" y="2028"/>
                    <a:pt x="1807" y="2279"/>
                  </a:cubicBezTo>
                  <a:lnTo>
                    <a:pt x="1548" y="3247"/>
                  </a:lnTo>
                  <a:cubicBezTo>
                    <a:pt x="1459" y="3582"/>
                    <a:pt x="1717" y="3893"/>
                    <a:pt x="2041" y="3893"/>
                  </a:cubicBezTo>
                  <a:cubicBezTo>
                    <a:pt x="2085" y="3893"/>
                    <a:pt x="2131" y="3887"/>
                    <a:pt x="2177" y="3875"/>
                  </a:cubicBezTo>
                  <a:lnTo>
                    <a:pt x="3144" y="3615"/>
                  </a:lnTo>
                  <a:cubicBezTo>
                    <a:pt x="3178" y="3606"/>
                    <a:pt x="3212" y="3602"/>
                    <a:pt x="3245" y="3602"/>
                  </a:cubicBezTo>
                  <a:cubicBezTo>
                    <a:pt x="3481" y="3602"/>
                    <a:pt x="3674" y="3822"/>
                    <a:pt x="3622" y="4069"/>
                  </a:cubicBezTo>
                  <a:cubicBezTo>
                    <a:pt x="3572" y="4298"/>
                    <a:pt x="3516" y="4565"/>
                    <a:pt x="3459" y="4826"/>
                  </a:cubicBezTo>
                  <a:cubicBezTo>
                    <a:pt x="3404" y="5089"/>
                    <a:pt x="3613" y="5282"/>
                    <a:pt x="3832" y="5282"/>
                  </a:cubicBezTo>
                  <a:cubicBezTo>
                    <a:pt x="3934" y="5282"/>
                    <a:pt x="4039" y="5239"/>
                    <a:pt x="4119" y="5142"/>
                  </a:cubicBezTo>
                  <a:cubicBezTo>
                    <a:pt x="4988" y="4086"/>
                    <a:pt x="5705" y="2536"/>
                    <a:pt x="5315" y="1687"/>
                  </a:cubicBezTo>
                  <a:lnTo>
                    <a:pt x="3737" y="109"/>
                  </a:lnTo>
                  <a:cubicBezTo>
                    <a:pt x="3573" y="34"/>
                    <a:pt x="3384" y="0"/>
                    <a:pt x="3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5613868" y="-880303"/>
              <a:ext cx="989173" cy="916004"/>
            </a:xfrm>
            <a:custGeom>
              <a:avLst/>
              <a:gdLst/>
              <a:ahLst/>
              <a:cxnLst/>
              <a:rect l="l" t="t" r="r" b="b"/>
              <a:pathLst>
                <a:path w="5704" h="5282" extrusionOk="0">
                  <a:moveTo>
                    <a:pt x="1872" y="0"/>
                  </a:moveTo>
                  <a:cubicBezTo>
                    <a:pt x="1770" y="0"/>
                    <a:pt x="1665" y="43"/>
                    <a:pt x="1585" y="140"/>
                  </a:cubicBezTo>
                  <a:cubicBezTo>
                    <a:pt x="715" y="1196"/>
                    <a:pt x="0" y="2746"/>
                    <a:pt x="388" y="3595"/>
                  </a:cubicBezTo>
                  <a:lnTo>
                    <a:pt x="1967" y="5173"/>
                  </a:lnTo>
                  <a:cubicBezTo>
                    <a:pt x="2130" y="5248"/>
                    <a:pt x="2319" y="5282"/>
                    <a:pt x="2525" y="5282"/>
                  </a:cubicBezTo>
                  <a:cubicBezTo>
                    <a:pt x="3394" y="5282"/>
                    <a:pt x="4570" y="4679"/>
                    <a:pt x="5423" y="3977"/>
                  </a:cubicBezTo>
                  <a:cubicBezTo>
                    <a:pt x="5703" y="3746"/>
                    <a:pt x="5524" y="3309"/>
                    <a:pt x="5192" y="3309"/>
                  </a:cubicBezTo>
                  <a:cubicBezTo>
                    <a:pt x="5165" y="3309"/>
                    <a:pt x="5136" y="3312"/>
                    <a:pt x="5107" y="3319"/>
                  </a:cubicBezTo>
                  <a:cubicBezTo>
                    <a:pt x="4844" y="3374"/>
                    <a:pt x="4577" y="3431"/>
                    <a:pt x="4350" y="3480"/>
                  </a:cubicBezTo>
                  <a:cubicBezTo>
                    <a:pt x="4323" y="3486"/>
                    <a:pt x="4295" y="3488"/>
                    <a:pt x="4268" y="3488"/>
                  </a:cubicBezTo>
                  <a:cubicBezTo>
                    <a:pt x="4023" y="3488"/>
                    <a:pt x="3829" y="3254"/>
                    <a:pt x="3896" y="3003"/>
                  </a:cubicBezTo>
                  <a:lnTo>
                    <a:pt x="4156" y="2035"/>
                  </a:lnTo>
                  <a:cubicBezTo>
                    <a:pt x="4246" y="1700"/>
                    <a:pt x="3986" y="1389"/>
                    <a:pt x="3662" y="1389"/>
                  </a:cubicBezTo>
                  <a:cubicBezTo>
                    <a:pt x="3618" y="1389"/>
                    <a:pt x="3573" y="1395"/>
                    <a:pt x="3527" y="1407"/>
                  </a:cubicBezTo>
                  <a:lnTo>
                    <a:pt x="2560" y="1667"/>
                  </a:lnTo>
                  <a:cubicBezTo>
                    <a:pt x="2526" y="1676"/>
                    <a:pt x="2493" y="1680"/>
                    <a:pt x="2460" y="1680"/>
                  </a:cubicBezTo>
                  <a:cubicBezTo>
                    <a:pt x="2223" y="1680"/>
                    <a:pt x="2029" y="1460"/>
                    <a:pt x="2082" y="1213"/>
                  </a:cubicBezTo>
                  <a:cubicBezTo>
                    <a:pt x="2131" y="984"/>
                    <a:pt x="2188" y="717"/>
                    <a:pt x="2244" y="456"/>
                  </a:cubicBezTo>
                  <a:cubicBezTo>
                    <a:pt x="2300" y="193"/>
                    <a:pt x="2091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904070" y="-373576"/>
              <a:ext cx="1167447" cy="1167810"/>
            </a:xfrm>
            <a:custGeom>
              <a:avLst/>
              <a:gdLst/>
              <a:ahLst/>
              <a:cxnLst/>
              <a:rect l="l" t="t" r="r" b="b"/>
              <a:pathLst>
                <a:path w="6732" h="6734" extrusionOk="0">
                  <a:moveTo>
                    <a:pt x="3366" y="1"/>
                  </a:moveTo>
                  <a:cubicBezTo>
                    <a:pt x="1507" y="1"/>
                    <a:pt x="1" y="1509"/>
                    <a:pt x="1" y="3368"/>
                  </a:cubicBezTo>
                  <a:cubicBezTo>
                    <a:pt x="1" y="5225"/>
                    <a:pt x="1507" y="6733"/>
                    <a:pt x="3366" y="6733"/>
                  </a:cubicBezTo>
                  <a:cubicBezTo>
                    <a:pt x="5225" y="6733"/>
                    <a:pt x="6732" y="5225"/>
                    <a:pt x="6732" y="3368"/>
                  </a:cubicBezTo>
                  <a:cubicBezTo>
                    <a:pt x="6732" y="1509"/>
                    <a:pt x="5225" y="1"/>
                    <a:pt x="3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5233390" y="427614"/>
              <a:ext cx="137520" cy="130932"/>
            </a:xfrm>
            <a:custGeom>
              <a:avLst/>
              <a:gdLst/>
              <a:ahLst/>
              <a:cxnLst/>
              <a:rect l="l" t="t" r="r" b="b"/>
              <a:pathLst>
                <a:path w="793" h="755" extrusionOk="0">
                  <a:moveTo>
                    <a:pt x="583" y="1"/>
                  </a:moveTo>
                  <a:cubicBezTo>
                    <a:pt x="535" y="1"/>
                    <a:pt x="486" y="19"/>
                    <a:pt x="449" y="56"/>
                  </a:cubicBezTo>
                  <a:lnTo>
                    <a:pt x="76" y="430"/>
                  </a:lnTo>
                  <a:cubicBezTo>
                    <a:pt x="1" y="504"/>
                    <a:pt x="1" y="624"/>
                    <a:pt x="76" y="699"/>
                  </a:cubicBezTo>
                  <a:cubicBezTo>
                    <a:pt x="113" y="736"/>
                    <a:pt x="160" y="754"/>
                    <a:pt x="209" y="754"/>
                  </a:cubicBezTo>
                  <a:cubicBezTo>
                    <a:pt x="258" y="754"/>
                    <a:pt x="306" y="736"/>
                    <a:pt x="344" y="699"/>
                  </a:cubicBezTo>
                  <a:lnTo>
                    <a:pt x="717" y="325"/>
                  </a:lnTo>
                  <a:cubicBezTo>
                    <a:pt x="792" y="251"/>
                    <a:pt x="792" y="130"/>
                    <a:pt x="717" y="56"/>
                  </a:cubicBezTo>
                  <a:cubicBezTo>
                    <a:pt x="680" y="19"/>
                    <a:pt x="632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5701791" y="-40787"/>
              <a:ext cx="137520" cy="130759"/>
            </a:xfrm>
            <a:custGeom>
              <a:avLst/>
              <a:gdLst/>
              <a:ahLst/>
              <a:cxnLst/>
              <a:rect l="l" t="t" r="r" b="b"/>
              <a:pathLst>
                <a:path w="793" h="754" extrusionOk="0">
                  <a:moveTo>
                    <a:pt x="584" y="1"/>
                  </a:moveTo>
                  <a:cubicBezTo>
                    <a:pt x="535" y="1"/>
                    <a:pt x="486" y="19"/>
                    <a:pt x="449" y="56"/>
                  </a:cubicBezTo>
                  <a:lnTo>
                    <a:pt x="76" y="430"/>
                  </a:lnTo>
                  <a:cubicBezTo>
                    <a:pt x="1" y="504"/>
                    <a:pt x="1" y="624"/>
                    <a:pt x="76" y="699"/>
                  </a:cubicBezTo>
                  <a:cubicBezTo>
                    <a:pt x="113" y="736"/>
                    <a:pt x="160" y="754"/>
                    <a:pt x="210" y="754"/>
                  </a:cubicBezTo>
                  <a:cubicBezTo>
                    <a:pt x="259" y="754"/>
                    <a:pt x="308" y="736"/>
                    <a:pt x="345" y="699"/>
                  </a:cubicBezTo>
                  <a:lnTo>
                    <a:pt x="717" y="324"/>
                  </a:lnTo>
                  <a:cubicBezTo>
                    <a:pt x="792" y="251"/>
                    <a:pt x="792" y="130"/>
                    <a:pt x="717" y="56"/>
                  </a:cubicBezTo>
                  <a:cubicBezTo>
                    <a:pt x="680" y="19"/>
                    <a:pt x="632" y="1"/>
                    <a:pt x="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5300676" y="-280104"/>
              <a:ext cx="215385" cy="215388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622" y="0"/>
                  </a:moveTo>
                  <a:cubicBezTo>
                    <a:pt x="278" y="0"/>
                    <a:pt x="1" y="278"/>
                    <a:pt x="1" y="620"/>
                  </a:cubicBezTo>
                  <a:cubicBezTo>
                    <a:pt x="1" y="964"/>
                    <a:pt x="278" y="1241"/>
                    <a:pt x="622" y="1241"/>
                  </a:cubicBezTo>
                  <a:cubicBezTo>
                    <a:pt x="964" y="1241"/>
                    <a:pt x="1242" y="964"/>
                    <a:pt x="1242" y="620"/>
                  </a:cubicBezTo>
                  <a:cubicBezTo>
                    <a:pt x="1242" y="278"/>
                    <a:pt x="964" y="0"/>
                    <a:pt x="622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5454151" y="458483"/>
              <a:ext cx="215385" cy="215388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621" y="1"/>
                  </a:moveTo>
                  <a:cubicBezTo>
                    <a:pt x="279" y="1"/>
                    <a:pt x="1" y="279"/>
                    <a:pt x="1" y="621"/>
                  </a:cubicBezTo>
                  <a:cubicBezTo>
                    <a:pt x="1" y="964"/>
                    <a:pt x="279" y="1242"/>
                    <a:pt x="621" y="1242"/>
                  </a:cubicBezTo>
                  <a:cubicBezTo>
                    <a:pt x="964" y="1242"/>
                    <a:pt x="1242" y="964"/>
                    <a:pt x="1242" y="621"/>
                  </a:cubicBezTo>
                  <a:cubicBezTo>
                    <a:pt x="1242" y="279"/>
                    <a:pt x="964" y="1"/>
                    <a:pt x="621" y="1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4893145" y="-135647"/>
              <a:ext cx="270184" cy="404415"/>
            </a:xfrm>
            <a:custGeom>
              <a:avLst/>
              <a:gdLst/>
              <a:ahLst/>
              <a:cxnLst/>
              <a:rect l="l" t="t" r="r" b="b"/>
              <a:pathLst>
                <a:path w="1558" h="2332" extrusionOk="0">
                  <a:moveTo>
                    <a:pt x="719" y="0"/>
                  </a:moveTo>
                  <a:cubicBezTo>
                    <a:pt x="214" y="683"/>
                    <a:pt x="1" y="1516"/>
                    <a:pt x="81" y="2324"/>
                  </a:cubicBezTo>
                  <a:cubicBezTo>
                    <a:pt x="126" y="2329"/>
                    <a:pt x="172" y="2332"/>
                    <a:pt x="217" y="2332"/>
                  </a:cubicBezTo>
                  <a:cubicBezTo>
                    <a:pt x="529" y="2332"/>
                    <a:pt x="842" y="2213"/>
                    <a:pt x="1081" y="1974"/>
                  </a:cubicBezTo>
                  <a:cubicBezTo>
                    <a:pt x="1558" y="1499"/>
                    <a:pt x="1558" y="726"/>
                    <a:pt x="1081" y="249"/>
                  </a:cubicBezTo>
                  <a:cubicBezTo>
                    <a:pt x="973" y="141"/>
                    <a:pt x="851" y="58"/>
                    <a:pt x="719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5804628" y="239456"/>
              <a:ext cx="264462" cy="321868"/>
            </a:xfrm>
            <a:custGeom>
              <a:avLst/>
              <a:gdLst/>
              <a:ahLst/>
              <a:cxnLst/>
              <a:rect l="l" t="t" r="r" b="b"/>
              <a:pathLst>
                <a:path w="1525" h="1856" extrusionOk="0">
                  <a:moveTo>
                    <a:pt x="1028" y="0"/>
                  </a:moveTo>
                  <a:cubicBezTo>
                    <a:pt x="788" y="0"/>
                    <a:pt x="548" y="92"/>
                    <a:pt x="365" y="275"/>
                  </a:cubicBezTo>
                  <a:cubicBezTo>
                    <a:pt x="0" y="640"/>
                    <a:pt x="0" y="1232"/>
                    <a:pt x="365" y="1597"/>
                  </a:cubicBezTo>
                  <a:cubicBezTo>
                    <a:pt x="506" y="1738"/>
                    <a:pt x="680" y="1824"/>
                    <a:pt x="862" y="1856"/>
                  </a:cubicBezTo>
                  <a:cubicBezTo>
                    <a:pt x="1247" y="1347"/>
                    <a:pt x="1468" y="750"/>
                    <a:pt x="1525" y="143"/>
                  </a:cubicBezTo>
                  <a:cubicBezTo>
                    <a:pt x="1373" y="48"/>
                    <a:pt x="1200" y="0"/>
                    <a:pt x="1028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4354336" y="-913253"/>
              <a:ext cx="2267087" cy="2247176"/>
            </a:xfrm>
            <a:custGeom>
              <a:avLst/>
              <a:gdLst/>
              <a:ahLst/>
              <a:cxnLst/>
              <a:rect l="l" t="t" r="r" b="b"/>
              <a:pathLst>
                <a:path w="13073" h="12958" extrusionOk="0">
                  <a:moveTo>
                    <a:pt x="7496" y="4547"/>
                  </a:moveTo>
                  <a:cubicBezTo>
                    <a:pt x="7448" y="4547"/>
                    <a:pt x="7399" y="4565"/>
                    <a:pt x="7361" y="4602"/>
                  </a:cubicBezTo>
                  <a:cubicBezTo>
                    <a:pt x="7288" y="4677"/>
                    <a:pt x="7288" y="4797"/>
                    <a:pt x="7361" y="4871"/>
                  </a:cubicBezTo>
                  <a:lnTo>
                    <a:pt x="7599" y="5108"/>
                  </a:lnTo>
                  <a:cubicBezTo>
                    <a:pt x="7636" y="5145"/>
                    <a:pt x="7685" y="5165"/>
                    <a:pt x="7733" y="5165"/>
                  </a:cubicBezTo>
                  <a:cubicBezTo>
                    <a:pt x="7782" y="5165"/>
                    <a:pt x="7831" y="5145"/>
                    <a:pt x="7868" y="5108"/>
                  </a:cubicBezTo>
                  <a:cubicBezTo>
                    <a:pt x="7941" y="5035"/>
                    <a:pt x="7941" y="4915"/>
                    <a:pt x="7868" y="4840"/>
                  </a:cubicBezTo>
                  <a:lnTo>
                    <a:pt x="7630" y="4602"/>
                  </a:lnTo>
                  <a:cubicBezTo>
                    <a:pt x="7593" y="4565"/>
                    <a:pt x="7545" y="4547"/>
                    <a:pt x="7496" y="4547"/>
                  </a:cubicBezTo>
                  <a:close/>
                  <a:moveTo>
                    <a:pt x="9134" y="379"/>
                  </a:moveTo>
                  <a:cubicBezTo>
                    <a:pt x="9173" y="379"/>
                    <a:pt x="9206" y="392"/>
                    <a:pt x="9220" y="399"/>
                  </a:cubicBezTo>
                  <a:cubicBezTo>
                    <a:pt x="9251" y="415"/>
                    <a:pt x="9349" y="473"/>
                    <a:pt x="9320" y="606"/>
                  </a:cubicBezTo>
                  <a:cubicBezTo>
                    <a:pt x="9265" y="867"/>
                    <a:pt x="9208" y="1134"/>
                    <a:pt x="9159" y="1363"/>
                  </a:cubicBezTo>
                  <a:cubicBezTo>
                    <a:pt x="9118" y="1561"/>
                    <a:pt x="9179" y="1761"/>
                    <a:pt x="9326" y="1901"/>
                  </a:cubicBezTo>
                  <a:cubicBezTo>
                    <a:pt x="9435" y="2004"/>
                    <a:pt x="9576" y="2059"/>
                    <a:pt x="9721" y="2059"/>
                  </a:cubicBezTo>
                  <a:cubicBezTo>
                    <a:pt x="9771" y="2059"/>
                    <a:pt x="9821" y="2052"/>
                    <a:pt x="9871" y="2039"/>
                  </a:cubicBezTo>
                  <a:lnTo>
                    <a:pt x="10839" y="1780"/>
                  </a:lnTo>
                  <a:cubicBezTo>
                    <a:pt x="10867" y="1772"/>
                    <a:pt x="10895" y="1768"/>
                    <a:pt x="10923" y="1768"/>
                  </a:cubicBezTo>
                  <a:cubicBezTo>
                    <a:pt x="11008" y="1768"/>
                    <a:pt x="11090" y="1802"/>
                    <a:pt x="11152" y="1864"/>
                  </a:cubicBezTo>
                  <a:cubicBezTo>
                    <a:pt x="11233" y="1946"/>
                    <a:pt x="11265" y="2064"/>
                    <a:pt x="11235" y="2176"/>
                  </a:cubicBezTo>
                  <a:lnTo>
                    <a:pt x="10975" y="3144"/>
                  </a:lnTo>
                  <a:cubicBezTo>
                    <a:pt x="10923" y="3338"/>
                    <a:pt x="10975" y="3542"/>
                    <a:pt x="11115" y="3690"/>
                  </a:cubicBezTo>
                  <a:cubicBezTo>
                    <a:pt x="11224" y="3805"/>
                    <a:pt x="11373" y="3869"/>
                    <a:pt x="11529" y="3869"/>
                  </a:cubicBezTo>
                  <a:cubicBezTo>
                    <a:pt x="11569" y="3869"/>
                    <a:pt x="11611" y="3864"/>
                    <a:pt x="11652" y="3855"/>
                  </a:cubicBezTo>
                  <a:cubicBezTo>
                    <a:pt x="11880" y="3806"/>
                    <a:pt x="12147" y="3749"/>
                    <a:pt x="12408" y="3694"/>
                  </a:cubicBezTo>
                  <a:cubicBezTo>
                    <a:pt x="12425" y="3690"/>
                    <a:pt x="12441" y="3689"/>
                    <a:pt x="12455" y="3689"/>
                  </a:cubicBezTo>
                  <a:cubicBezTo>
                    <a:pt x="12555" y="3689"/>
                    <a:pt x="12602" y="3767"/>
                    <a:pt x="12615" y="3794"/>
                  </a:cubicBezTo>
                  <a:cubicBezTo>
                    <a:pt x="12630" y="3826"/>
                    <a:pt x="12670" y="3933"/>
                    <a:pt x="12564" y="4021"/>
                  </a:cubicBezTo>
                  <a:cubicBezTo>
                    <a:pt x="11825" y="4630"/>
                    <a:pt x="10731" y="5236"/>
                    <a:pt x="9885" y="5279"/>
                  </a:cubicBezTo>
                  <a:cubicBezTo>
                    <a:pt x="9811" y="5072"/>
                    <a:pt x="9716" y="4871"/>
                    <a:pt x="9604" y="4679"/>
                  </a:cubicBezTo>
                  <a:cubicBezTo>
                    <a:pt x="9971" y="4541"/>
                    <a:pt x="10372" y="4338"/>
                    <a:pt x="10544" y="4253"/>
                  </a:cubicBezTo>
                  <a:cubicBezTo>
                    <a:pt x="10638" y="4205"/>
                    <a:pt x="10675" y="4090"/>
                    <a:pt x="10629" y="3996"/>
                  </a:cubicBezTo>
                  <a:cubicBezTo>
                    <a:pt x="10595" y="3931"/>
                    <a:pt x="10528" y="3893"/>
                    <a:pt x="10459" y="3893"/>
                  </a:cubicBezTo>
                  <a:cubicBezTo>
                    <a:pt x="10430" y="3893"/>
                    <a:pt x="10400" y="3899"/>
                    <a:pt x="10372" y="3914"/>
                  </a:cubicBezTo>
                  <a:cubicBezTo>
                    <a:pt x="10195" y="4002"/>
                    <a:pt x="9751" y="4226"/>
                    <a:pt x="9388" y="4354"/>
                  </a:cubicBezTo>
                  <a:cubicBezTo>
                    <a:pt x="9285" y="4217"/>
                    <a:pt x="9173" y="4088"/>
                    <a:pt x="9050" y="3964"/>
                  </a:cubicBezTo>
                  <a:cubicBezTo>
                    <a:pt x="8928" y="3841"/>
                    <a:pt x="8797" y="3729"/>
                    <a:pt x="8661" y="3627"/>
                  </a:cubicBezTo>
                  <a:cubicBezTo>
                    <a:pt x="8789" y="3263"/>
                    <a:pt x="9012" y="2820"/>
                    <a:pt x="9102" y="2642"/>
                  </a:cubicBezTo>
                  <a:cubicBezTo>
                    <a:pt x="9148" y="2548"/>
                    <a:pt x="9112" y="2435"/>
                    <a:pt x="9018" y="2387"/>
                  </a:cubicBezTo>
                  <a:cubicBezTo>
                    <a:pt x="8990" y="2373"/>
                    <a:pt x="8961" y="2367"/>
                    <a:pt x="8932" y="2367"/>
                  </a:cubicBezTo>
                  <a:cubicBezTo>
                    <a:pt x="8863" y="2367"/>
                    <a:pt x="8797" y="2404"/>
                    <a:pt x="8763" y="2470"/>
                  </a:cubicBezTo>
                  <a:cubicBezTo>
                    <a:pt x="8677" y="2642"/>
                    <a:pt x="8473" y="3044"/>
                    <a:pt x="8335" y="3410"/>
                  </a:cubicBezTo>
                  <a:cubicBezTo>
                    <a:pt x="8144" y="3298"/>
                    <a:pt x="7944" y="3205"/>
                    <a:pt x="7736" y="3130"/>
                  </a:cubicBezTo>
                  <a:cubicBezTo>
                    <a:pt x="7779" y="2283"/>
                    <a:pt x="8385" y="1189"/>
                    <a:pt x="8993" y="450"/>
                  </a:cubicBezTo>
                  <a:cubicBezTo>
                    <a:pt x="9039" y="395"/>
                    <a:pt x="9091" y="379"/>
                    <a:pt x="9134" y="379"/>
                  </a:cubicBezTo>
                  <a:close/>
                  <a:moveTo>
                    <a:pt x="6818" y="5699"/>
                  </a:moveTo>
                  <a:cubicBezTo>
                    <a:pt x="6770" y="5699"/>
                    <a:pt x="6722" y="5718"/>
                    <a:pt x="6685" y="5754"/>
                  </a:cubicBezTo>
                  <a:cubicBezTo>
                    <a:pt x="6610" y="5829"/>
                    <a:pt x="6610" y="5949"/>
                    <a:pt x="6685" y="6023"/>
                  </a:cubicBezTo>
                  <a:cubicBezTo>
                    <a:pt x="6731" y="6070"/>
                    <a:pt x="6731" y="6145"/>
                    <a:pt x="6685" y="6191"/>
                  </a:cubicBezTo>
                  <a:cubicBezTo>
                    <a:pt x="6662" y="6214"/>
                    <a:pt x="6632" y="6226"/>
                    <a:pt x="6601" y="6226"/>
                  </a:cubicBezTo>
                  <a:cubicBezTo>
                    <a:pt x="6571" y="6226"/>
                    <a:pt x="6540" y="6214"/>
                    <a:pt x="6516" y="6191"/>
                  </a:cubicBezTo>
                  <a:cubicBezTo>
                    <a:pt x="6480" y="6154"/>
                    <a:pt x="6432" y="6136"/>
                    <a:pt x="6383" y="6136"/>
                  </a:cubicBezTo>
                  <a:cubicBezTo>
                    <a:pt x="6335" y="6136"/>
                    <a:pt x="6286" y="6154"/>
                    <a:pt x="6248" y="6191"/>
                  </a:cubicBezTo>
                  <a:cubicBezTo>
                    <a:pt x="6211" y="6228"/>
                    <a:pt x="6193" y="6277"/>
                    <a:pt x="6193" y="6325"/>
                  </a:cubicBezTo>
                  <a:cubicBezTo>
                    <a:pt x="6193" y="6374"/>
                    <a:pt x="6211" y="6423"/>
                    <a:pt x="6248" y="6460"/>
                  </a:cubicBezTo>
                  <a:cubicBezTo>
                    <a:pt x="6271" y="6481"/>
                    <a:pt x="6283" y="6512"/>
                    <a:pt x="6283" y="6544"/>
                  </a:cubicBezTo>
                  <a:cubicBezTo>
                    <a:pt x="6283" y="6575"/>
                    <a:pt x="6271" y="6606"/>
                    <a:pt x="6248" y="6627"/>
                  </a:cubicBezTo>
                  <a:cubicBezTo>
                    <a:pt x="6225" y="6650"/>
                    <a:pt x="6194" y="6662"/>
                    <a:pt x="6163" y="6662"/>
                  </a:cubicBezTo>
                  <a:cubicBezTo>
                    <a:pt x="6133" y="6662"/>
                    <a:pt x="6103" y="6651"/>
                    <a:pt x="6081" y="6627"/>
                  </a:cubicBezTo>
                  <a:cubicBezTo>
                    <a:pt x="6044" y="6590"/>
                    <a:pt x="5995" y="6572"/>
                    <a:pt x="5946" y="6572"/>
                  </a:cubicBezTo>
                  <a:cubicBezTo>
                    <a:pt x="5898" y="6572"/>
                    <a:pt x="5849" y="6590"/>
                    <a:pt x="5812" y="6627"/>
                  </a:cubicBezTo>
                  <a:cubicBezTo>
                    <a:pt x="5738" y="6702"/>
                    <a:pt x="5738" y="6822"/>
                    <a:pt x="5812" y="6895"/>
                  </a:cubicBezTo>
                  <a:cubicBezTo>
                    <a:pt x="5909" y="6994"/>
                    <a:pt x="6038" y="7041"/>
                    <a:pt x="6165" y="7041"/>
                  </a:cubicBezTo>
                  <a:cubicBezTo>
                    <a:pt x="6292" y="7041"/>
                    <a:pt x="6420" y="6994"/>
                    <a:pt x="6516" y="6895"/>
                  </a:cubicBezTo>
                  <a:cubicBezTo>
                    <a:pt x="6597" y="6816"/>
                    <a:pt x="6647" y="6713"/>
                    <a:pt x="6659" y="6602"/>
                  </a:cubicBezTo>
                  <a:cubicBezTo>
                    <a:pt x="6766" y="6589"/>
                    <a:pt x="6871" y="6543"/>
                    <a:pt x="6953" y="6460"/>
                  </a:cubicBezTo>
                  <a:cubicBezTo>
                    <a:pt x="7148" y="6265"/>
                    <a:pt x="7148" y="5949"/>
                    <a:pt x="6953" y="5756"/>
                  </a:cubicBezTo>
                  <a:cubicBezTo>
                    <a:pt x="6916" y="5718"/>
                    <a:pt x="6867" y="5699"/>
                    <a:pt x="6818" y="5699"/>
                  </a:cubicBezTo>
                  <a:close/>
                  <a:moveTo>
                    <a:pt x="4794" y="7249"/>
                  </a:moveTo>
                  <a:cubicBezTo>
                    <a:pt x="4745" y="7249"/>
                    <a:pt x="4697" y="7267"/>
                    <a:pt x="4660" y="7305"/>
                  </a:cubicBezTo>
                  <a:cubicBezTo>
                    <a:pt x="4585" y="7379"/>
                    <a:pt x="4585" y="7498"/>
                    <a:pt x="4660" y="7573"/>
                  </a:cubicBezTo>
                  <a:lnTo>
                    <a:pt x="4898" y="7810"/>
                  </a:lnTo>
                  <a:cubicBezTo>
                    <a:pt x="4935" y="7848"/>
                    <a:pt x="4982" y="7866"/>
                    <a:pt x="5031" y="7866"/>
                  </a:cubicBezTo>
                  <a:cubicBezTo>
                    <a:pt x="5080" y="7866"/>
                    <a:pt x="5128" y="7848"/>
                    <a:pt x="5166" y="7810"/>
                  </a:cubicBezTo>
                  <a:cubicBezTo>
                    <a:pt x="5240" y="7736"/>
                    <a:pt x="5240" y="7616"/>
                    <a:pt x="5166" y="7541"/>
                  </a:cubicBezTo>
                  <a:lnTo>
                    <a:pt x="4929" y="7305"/>
                  </a:lnTo>
                  <a:cubicBezTo>
                    <a:pt x="4891" y="7267"/>
                    <a:pt x="4842" y="7249"/>
                    <a:pt x="4794" y="7249"/>
                  </a:cubicBezTo>
                  <a:close/>
                  <a:moveTo>
                    <a:pt x="6536" y="3303"/>
                  </a:moveTo>
                  <a:cubicBezTo>
                    <a:pt x="7185" y="3303"/>
                    <a:pt x="7805" y="3498"/>
                    <a:pt x="8328" y="3857"/>
                  </a:cubicBezTo>
                  <a:cubicBezTo>
                    <a:pt x="8329" y="3858"/>
                    <a:pt x="8331" y="3858"/>
                    <a:pt x="8332" y="3860"/>
                  </a:cubicBezTo>
                  <a:cubicBezTo>
                    <a:pt x="8492" y="3969"/>
                    <a:pt x="8642" y="4095"/>
                    <a:pt x="8782" y="4234"/>
                  </a:cubicBezTo>
                  <a:cubicBezTo>
                    <a:pt x="8923" y="4375"/>
                    <a:pt x="9049" y="4527"/>
                    <a:pt x="9159" y="4688"/>
                  </a:cubicBezTo>
                  <a:cubicBezTo>
                    <a:pt x="9159" y="4688"/>
                    <a:pt x="9159" y="4690"/>
                    <a:pt x="9161" y="4690"/>
                  </a:cubicBezTo>
                  <a:cubicBezTo>
                    <a:pt x="9518" y="5213"/>
                    <a:pt x="9711" y="5831"/>
                    <a:pt x="9711" y="6480"/>
                  </a:cubicBezTo>
                  <a:cubicBezTo>
                    <a:pt x="9711" y="7326"/>
                    <a:pt x="9382" y="8124"/>
                    <a:pt x="8782" y="8724"/>
                  </a:cubicBezTo>
                  <a:cubicBezTo>
                    <a:pt x="8182" y="9324"/>
                    <a:pt x="7384" y="9655"/>
                    <a:pt x="6536" y="9655"/>
                  </a:cubicBezTo>
                  <a:cubicBezTo>
                    <a:pt x="5887" y="9655"/>
                    <a:pt x="5268" y="9462"/>
                    <a:pt x="4745" y="9101"/>
                  </a:cubicBezTo>
                  <a:cubicBezTo>
                    <a:pt x="4743" y="9100"/>
                    <a:pt x="4741" y="9100"/>
                    <a:pt x="4740" y="9098"/>
                  </a:cubicBezTo>
                  <a:cubicBezTo>
                    <a:pt x="4580" y="8989"/>
                    <a:pt x="4430" y="8863"/>
                    <a:pt x="4290" y="8724"/>
                  </a:cubicBezTo>
                  <a:cubicBezTo>
                    <a:pt x="4151" y="8584"/>
                    <a:pt x="4027" y="8434"/>
                    <a:pt x="3916" y="8274"/>
                  </a:cubicBezTo>
                  <a:cubicBezTo>
                    <a:pt x="3916" y="8274"/>
                    <a:pt x="3915" y="8273"/>
                    <a:pt x="3913" y="8271"/>
                  </a:cubicBezTo>
                  <a:cubicBezTo>
                    <a:pt x="3554" y="7747"/>
                    <a:pt x="3361" y="7129"/>
                    <a:pt x="3361" y="6480"/>
                  </a:cubicBezTo>
                  <a:cubicBezTo>
                    <a:pt x="3361" y="5632"/>
                    <a:pt x="3691" y="4834"/>
                    <a:pt x="4290" y="4234"/>
                  </a:cubicBezTo>
                  <a:cubicBezTo>
                    <a:pt x="4890" y="3634"/>
                    <a:pt x="5688" y="3303"/>
                    <a:pt x="6536" y="3303"/>
                  </a:cubicBezTo>
                  <a:close/>
                  <a:moveTo>
                    <a:pt x="3188" y="7679"/>
                  </a:moveTo>
                  <a:cubicBezTo>
                    <a:pt x="3263" y="7886"/>
                    <a:pt x="3356" y="8087"/>
                    <a:pt x="3468" y="8279"/>
                  </a:cubicBezTo>
                  <a:cubicBezTo>
                    <a:pt x="3102" y="8417"/>
                    <a:pt x="2700" y="8620"/>
                    <a:pt x="2528" y="8705"/>
                  </a:cubicBezTo>
                  <a:cubicBezTo>
                    <a:pt x="2434" y="8753"/>
                    <a:pt x="2398" y="8868"/>
                    <a:pt x="2445" y="8962"/>
                  </a:cubicBezTo>
                  <a:cubicBezTo>
                    <a:pt x="2477" y="9028"/>
                    <a:pt x="2545" y="9066"/>
                    <a:pt x="2614" y="9066"/>
                  </a:cubicBezTo>
                  <a:cubicBezTo>
                    <a:pt x="2643" y="9066"/>
                    <a:pt x="2672" y="9058"/>
                    <a:pt x="2700" y="9044"/>
                  </a:cubicBezTo>
                  <a:cubicBezTo>
                    <a:pt x="2878" y="8956"/>
                    <a:pt x="3321" y="8732"/>
                    <a:pt x="3685" y="8604"/>
                  </a:cubicBezTo>
                  <a:cubicBezTo>
                    <a:pt x="3787" y="8741"/>
                    <a:pt x="3899" y="8870"/>
                    <a:pt x="4022" y="8992"/>
                  </a:cubicBezTo>
                  <a:cubicBezTo>
                    <a:pt x="4145" y="9115"/>
                    <a:pt x="4275" y="9229"/>
                    <a:pt x="4412" y="9330"/>
                  </a:cubicBezTo>
                  <a:cubicBezTo>
                    <a:pt x="4284" y="9695"/>
                    <a:pt x="4060" y="10137"/>
                    <a:pt x="3970" y="10316"/>
                  </a:cubicBezTo>
                  <a:cubicBezTo>
                    <a:pt x="3924" y="10410"/>
                    <a:pt x="3961" y="10523"/>
                    <a:pt x="4054" y="10571"/>
                  </a:cubicBezTo>
                  <a:cubicBezTo>
                    <a:pt x="4082" y="10585"/>
                    <a:pt x="4111" y="10591"/>
                    <a:pt x="4140" y="10591"/>
                  </a:cubicBezTo>
                  <a:cubicBezTo>
                    <a:pt x="4209" y="10591"/>
                    <a:pt x="4277" y="10554"/>
                    <a:pt x="4309" y="10486"/>
                  </a:cubicBezTo>
                  <a:cubicBezTo>
                    <a:pt x="4395" y="10316"/>
                    <a:pt x="4599" y="9914"/>
                    <a:pt x="4737" y="9548"/>
                  </a:cubicBezTo>
                  <a:cubicBezTo>
                    <a:pt x="4929" y="9660"/>
                    <a:pt x="5130" y="9753"/>
                    <a:pt x="5337" y="9828"/>
                  </a:cubicBezTo>
                  <a:cubicBezTo>
                    <a:pt x="5294" y="10675"/>
                    <a:pt x="4688" y="11769"/>
                    <a:pt x="4079" y="12508"/>
                  </a:cubicBezTo>
                  <a:cubicBezTo>
                    <a:pt x="4034" y="12563"/>
                    <a:pt x="3983" y="12578"/>
                    <a:pt x="3940" y="12578"/>
                  </a:cubicBezTo>
                  <a:cubicBezTo>
                    <a:pt x="3900" y="12578"/>
                    <a:pt x="3867" y="12565"/>
                    <a:pt x="3852" y="12557"/>
                  </a:cubicBezTo>
                  <a:cubicBezTo>
                    <a:pt x="3821" y="12543"/>
                    <a:pt x="3723" y="12485"/>
                    <a:pt x="3752" y="12352"/>
                  </a:cubicBezTo>
                  <a:cubicBezTo>
                    <a:pt x="3807" y="12089"/>
                    <a:pt x="3864" y="11822"/>
                    <a:pt x="3913" y="11595"/>
                  </a:cubicBezTo>
                  <a:cubicBezTo>
                    <a:pt x="3956" y="11398"/>
                    <a:pt x="3893" y="11197"/>
                    <a:pt x="3747" y="11057"/>
                  </a:cubicBezTo>
                  <a:cubicBezTo>
                    <a:pt x="3638" y="10954"/>
                    <a:pt x="3498" y="10898"/>
                    <a:pt x="3354" y="10898"/>
                  </a:cubicBezTo>
                  <a:cubicBezTo>
                    <a:pt x="3303" y="10898"/>
                    <a:pt x="3252" y="10905"/>
                    <a:pt x="3201" y="10919"/>
                  </a:cubicBezTo>
                  <a:lnTo>
                    <a:pt x="2234" y="11178"/>
                  </a:lnTo>
                  <a:cubicBezTo>
                    <a:pt x="2206" y="11185"/>
                    <a:pt x="2178" y="11189"/>
                    <a:pt x="2150" y="11189"/>
                  </a:cubicBezTo>
                  <a:cubicBezTo>
                    <a:pt x="2065" y="11189"/>
                    <a:pt x="1983" y="11156"/>
                    <a:pt x="1922" y="11094"/>
                  </a:cubicBezTo>
                  <a:cubicBezTo>
                    <a:pt x="1839" y="11011"/>
                    <a:pt x="1807" y="10894"/>
                    <a:pt x="1838" y="10782"/>
                  </a:cubicBezTo>
                  <a:lnTo>
                    <a:pt x="2097" y="9815"/>
                  </a:lnTo>
                  <a:cubicBezTo>
                    <a:pt x="2149" y="9620"/>
                    <a:pt x="2097" y="9416"/>
                    <a:pt x="1959" y="9268"/>
                  </a:cubicBezTo>
                  <a:cubicBezTo>
                    <a:pt x="1848" y="9153"/>
                    <a:pt x="1699" y="9089"/>
                    <a:pt x="1544" y="9089"/>
                  </a:cubicBezTo>
                  <a:cubicBezTo>
                    <a:pt x="1503" y="9089"/>
                    <a:pt x="1462" y="9094"/>
                    <a:pt x="1421" y="9103"/>
                  </a:cubicBezTo>
                  <a:cubicBezTo>
                    <a:pt x="1192" y="9150"/>
                    <a:pt x="925" y="9209"/>
                    <a:pt x="664" y="9264"/>
                  </a:cubicBezTo>
                  <a:cubicBezTo>
                    <a:pt x="648" y="9267"/>
                    <a:pt x="633" y="9269"/>
                    <a:pt x="619" y="9269"/>
                  </a:cubicBezTo>
                  <a:cubicBezTo>
                    <a:pt x="517" y="9269"/>
                    <a:pt x="471" y="9190"/>
                    <a:pt x="457" y="9163"/>
                  </a:cubicBezTo>
                  <a:cubicBezTo>
                    <a:pt x="442" y="9132"/>
                    <a:pt x="402" y="9025"/>
                    <a:pt x="508" y="8937"/>
                  </a:cubicBezTo>
                  <a:cubicBezTo>
                    <a:pt x="1247" y="8328"/>
                    <a:pt x="2341" y="7722"/>
                    <a:pt x="3188" y="7679"/>
                  </a:cubicBezTo>
                  <a:close/>
                  <a:moveTo>
                    <a:pt x="9135" y="0"/>
                  </a:moveTo>
                  <a:cubicBezTo>
                    <a:pt x="8971" y="0"/>
                    <a:pt x="8813" y="73"/>
                    <a:pt x="8700" y="209"/>
                  </a:cubicBezTo>
                  <a:cubicBezTo>
                    <a:pt x="8326" y="665"/>
                    <a:pt x="7987" y="1200"/>
                    <a:pt x="7748" y="1717"/>
                  </a:cubicBezTo>
                  <a:cubicBezTo>
                    <a:pt x="7530" y="2189"/>
                    <a:pt x="7398" y="2634"/>
                    <a:pt x="7363" y="3021"/>
                  </a:cubicBezTo>
                  <a:cubicBezTo>
                    <a:pt x="7094" y="2956"/>
                    <a:pt x="6818" y="2924"/>
                    <a:pt x="6536" y="2924"/>
                  </a:cubicBezTo>
                  <a:cubicBezTo>
                    <a:pt x="5587" y="2924"/>
                    <a:pt x="4694" y="3294"/>
                    <a:pt x="4022" y="3966"/>
                  </a:cubicBezTo>
                  <a:cubicBezTo>
                    <a:pt x="3350" y="4636"/>
                    <a:pt x="2981" y="5529"/>
                    <a:pt x="2981" y="6480"/>
                  </a:cubicBezTo>
                  <a:cubicBezTo>
                    <a:pt x="2981" y="6762"/>
                    <a:pt x="3014" y="7038"/>
                    <a:pt x="3077" y="7307"/>
                  </a:cubicBezTo>
                  <a:cubicBezTo>
                    <a:pt x="2691" y="7342"/>
                    <a:pt x="2246" y="7472"/>
                    <a:pt x="1773" y="7692"/>
                  </a:cubicBezTo>
                  <a:cubicBezTo>
                    <a:pt x="1256" y="7931"/>
                    <a:pt x="721" y="8268"/>
                    <a:pt x="265" y="8644"/>
                  </a:cubicBezTo>
                  <a:cubicBezTo>
                    <a:pt x="60" y="8813"/>
                    <a:pt x="0" y="9089"/>
                    <a:pt x="115" y="9328"/>
                  </a:cubicBezTo>
                  <a:cubicBezTo>
                    <a:pt x="212" y="9529"/>
                    <a:pt x="405" y="9648"/>
                    <a:pt x="619" y="9648"/>
                  </a:cubicBezTo>
                  <a:cubicBezTo>
                    <a:pt x="660" y="9648"/>
                    <a:pt x="701" y="9644"/>
                    <a:pt x="743" y="9635"/>
                  </a:cubicBezTo>
                  <a:cubicBezTo>
                    <a:pt x="1005" y="9580"/>
                    <a:pt x="1272" y="9523"/>
                    <a:pt x="1499" y="9474"/>
                  </a:cubicBezTo>
                  <a:cubicBezTo>
                    <a:pt x="1515" y="9471"/>
                    <a:pt x="1529" y="9469"/>
                    <a:pt x="1543" y="9469"/>
                  </a:cubicBezTo>
                  <a:cubicBezTo>
                    <a:pt x="1616" y="9469"/>
                    <a:pt x="1664" y="9510"/>
                    <a:pt x="1683" y="9531"/>
                  </a:cubicBezTo>
                  <a:cubicBezTo>
                    <a:pt x="1706" y="9554"/>
                    <a:pt x="1755" y="9621"/>
                    <a:pt x="1730" y="9716"/>
                  </a:cubicBezTo>
                  <a:lnTo>
                    <a:pt x="1471" y="10684"/>
                  </a:lnTo>
                  <a:cubicBezTo>
                    <a:pt x="1405" y="10930"/>
                    <a:pt x="1473" y="11183"/>
                    <a:pt x="1652" y="11362"/>
                  </a:cubicBezTo>
                  <a:cubicBezTo>
                    <a:pt x="1787" y="11497"/>
                    <a:pt x="1964" y="11569"/>
                    <a:pt x="2147" y="11569"/>
                  </a:cubicBezTo>
                  <a:cubicBezTo>
                    <a:pt x="2208" y="11569"/>
                    <a:pt x="2270" y="11561"/>
                    <a:pt x="2332" y="11545"/>
                  </a:cubicBezTo>
                  <a:lnTo>
                    <a:pt x="3298" y="11286"/>
                  </a:lnTo>
                  <a:cubicBezTo>
                    <a:pt x="3317" y="11280"/>
                    <a:pt x="3335" y="11278"/>
                    <a:pt x="3351" y="11278"/>
                  </a:cubicBezTo>
                  <a:cubicBezTo>
                    <a:pt x="3419" y="11278"/>
                    <a:pt x="3465" y="11315"/>
                    <a:pt x="3485" y="11333"/>
                  </a:cubicBezTo>
                  <a:cubicBezTo>
                    <a:pt x="3508" y="11356"/>
                    <a:pt x="3562" y="11419"/>
                    <a:pt x="3542" y="11516"/>
                  </a:cubicBezTo>
                  <a:cubicBezTo>
                    <a:pt x="3493" y="11744"/>
                    <a:pt x="3436" y="12011"/>
                    <a:pt x="3379" y="12273"/>
                  </a:cubicBezTo>
                  <a:cubicBezTo>
                    <a:pt x="3324" y="12533"/>
                    <a:pt x="3448" y="12786"/>
                    <a:pt x="3688" y="12901"/>
                  </a:cubicBezTo>
                  <a:cubicBezTo>
                    <a:pt x="3769" y="12939"/>
                    <a:pt x="3853" y="12957"/>
                    <a:pt x="3938" y="12957"/>
                  </a:cubicBezTo>
                  <a:cubicBezTo>
                    <a:pt x="4100" y="12957"/>
                    <a:pt x="4260" y="12885"/>
                    <a:pt x="4372" y="12749"/>
                  </a:cubicBezTo>
                  <a:cubicBezTo>
                    <a:pt x="4746" y="12293"/>
                    <a:pt x="5085" y="11758"/>
                    <a:pt x="5324" y="11241"/>
                  </a:cubicBezTo>
                  <a:cubicBezTo>
                    <a:pt x="5542" y="10769"/>
                    <a:pt x="5674" y="10324"/>
                    <a:pt x="5709" y="9939"/>
                  </a:cubicBezTo>
                  <a:cubicBezTo>
                    <a:pt x="5976" y="10002"/>
                    <a:pt x="6254" y="10034"/>
                    <a:pt x="6536" y="10034"/>
                  </a:cubicBezTo>
                  <a:cubicBezTo>
                    <a:pt x="7486" y="10034"/>
                    <a:pt x="8378" y="9664"/>
                    <a:pt x="9050" y="8994"/>
                  </a:cubicBezTo>
                  <a:cubicBezTo>
                    <a:pt x="9722" y="8322"/>
                    <a:pt x="10092" y="7429"/>
                    <a:pt x="10092" y="6480"/>
                  </a:cubicBezTo>
                  <a:cubicBezTo>
                    <a:pt x="10092" y="6198"/>
                    <a:pt x="10058" y="5920"/>
                    <a:pt x="9995" y="5651"/>
                  </a:cubicBezTo>
                  <a:cubicBezTo>
                    <a:pt x="10380" y="5616"/>
                    <a:pt x="10826" y="5486"/>
                    <a:pt x="11299" y="5266"/>
                  </a:cubicBezTo>
                  <a:cubicBezTo>
                    <a:pt x="11816" y="5029"/>
                    <a:pt x="12351" y="4690"/>
                    <a:pt x="12807" y="4314"/>
                  </a:cubicBezTo>
                  <a:cubicBezTo>
                    <a:pt x="13012" y="4145"/>
                    <a:pt x="13072" y="3871"/>
                    <a:pt x="12957" y="3630"/>
                  </a:cubicBezTo>
                  <a:cubicBezTo>
                    <a:pt x="12860" y="3429"/>
                    <a:pt x="12667" y="3310"/>
                    <a:pt x="12453" y="3310"/>
                  </a:cubicBezTo>
                  <a:cubicBezTo>
                    <a:pt x="12413" y="3310"/>
                    <a:pt x="12371" y="3314"/>
                    <a:pt x="12330" y="3323"/>
                  </a:cubicBezTo>
                  <a:cubicBezTo>
                    <a:pt x="12067" y="3378"/>
                    <a:pt x="11801" y="3435"/>
                    <a:pt x="11572" y="3484"/>
                  </a:cubicBezTo>
                  <a:cubicBezTo>
                    <a:pt x="11556" y="3487"/>
                    <a:pt x="11542" y="3489"/>
                    <a:pt x="11528" y="3489"/>
                  </a:cubicBezTo>
                  <a:cubicBezTo>
                    <a:pt x="11456" y="3489"/>
                    <a:pt x="11409" y="3448"/>
                    <a:pt x="11389" y="3427"/>
                  </a:cubicBezTo>
                  <a:cubicBezTo>
                    <a:pt x="11366" y="3404"/>
                    <a:pt x="11317" y="3338"/>
                    <a:pt x="11342" y="3242"/>
                  </a:cubicBezTo>
                  <a:lnTo>
                    <a:pt x="11601" y="2275"/>
                  </a:lnTo>
                  <a:cubicBezTo>
                    <a:pt x="11667" y="2030"/>
                    <a:pt x="11600" y="1775"/>
                    <a:pt x="11420" y="1596"/>
                  </a:cubicBezTo>
                  <a:cubicBezTo>
                    <a:pt x="11286" y="1461"/>
                    <a:pt x="11109" y="1389"/>
                    <a:pt x="10925" y="1389"/>
                  </a:cubicBezTo>
                  <a:cubicBezTo>
                    <a:pt x="10864" y="1389"/>
                    <a:pt x="10802" y="1397"/>
                    <a:pt x="10741" y="1413"/>
                  </a:cubicBezTo>
                  <a:lnTo>
                    <a:pt x="9773" y="1672"/>
                  </a:lnTo>
                  <a:cubicBezTo>
                    <a:pt x="9754" y="1678"/>
                    <a:pt x="9737" y="1680"/>
                    <a:pt x="9720" y="1680"/>
                  </a:cubicBezTo>
                  <a:cubicBezTo>
                    <a:pt x="9653" y="1680"/>
                    <a:pt x="9607" y="1643"/>
                    <a:pt x="9587" y="1625"/>
                  </a:cubicBezTo>
                  <a:cubicBezTo>
                    <a:pt x="9564" y="1603"/>
                    <a:pt x="9510" y="1539"/>
                    <a:pt x="9530" y="1442"/>
                  </a:cubicBezTo>
                  <a:cubicBezTo>
                    <a:pt x="9579" y="1214"/>
                    <a:pt x="9636" y="947"/>
                    <a:pt x="9693" y="685"/>
                  </a:cubicBezTo>
                  <a:cubicBezTo>
                    <a:pt x="9748" y="425"/>
                    <a:pt x="9624" y="174"/>
                    <a:pt x="9385" y="59"/>
                  </a:cubicBezTo>
                  <a:cubicBezTo>
                    <a:pt x="9304" y="19"/>
                    <a:pt x="9219" y="0"/>
                    <a:pt x="9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7" name="Google Shape;1607;p27"/>
          <p:cNvSpPr/>
          <p:nvPr/>
        </p:nvSpPr>
        <p:spPr>
          <a:xfrm>
            <a:off x="414409" y="4345992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8" name="Google Shape;1608;p27"/>
          <p:cNvGrpSpPr/>
          <p:nvPr/>
        </p:nvGrpSpPr>
        <p:grpSpPr>
          <a:xfrm rot="-3862090">
            <a:off x="647601" y="4527125"/>
            <a:ext cx="781037" cy="774345"/>
            <a:chOff x="4811714" y="-1163450"/>
            <a:chExt cx="1734426" cy="1719565"/>
          </a:xfrm>
        </p:grpSpPr>
        <p:sp>
          <p:nvSpPr>
            <p:cNvPr id="1609" name="Google Shape;1609;p27"/>
            <p:cNvSpPr/>
            <p:nvPr/>
          </p:nvSpPr>
          <p:spPr>
            <a:xfrm>
              <a:off x="4839445" y="-276993"/>
              <a:ext cx="811619" cy="807771"/>
            </a:xfrm>
            <a:custGeom>
              <a:avLst/>
              <a:gdLst/>
              <a:ahLst/>
              <a:cxnLst/>
              <a:rect l="l" t="t" r="r" b="b"/>
              <a:pathLst>
                <a:path w="6117" h="6088" extrusionOk="0">
                  <a:moveTo>
                    <a:pt x="5282" y="0"/>
                  </a:moveTo>
                  <a:lnTo>
                    <a:pt x="114" y="5168"/>
                  </a:lnTo>
                  <a:cubicBezTo>
                    <a:pt x="0" y="5282"/>
                    <a:pt x="0" y="5467"/>
                    <a:pt x="114" y="5581"/>
                  </a:cubicBezTo>
                  <a:lnTo>
                    <a:pt x="537" y="6003"/>
                  </a:lnTo>
                  <a:cubicBezTo>
                    <a:pt x="594" y="6059"/>
                    <a:pt x="668" y="6088"/>
                    <a:pt x="743" y="6088"/>
                  </a:cubicBezTo>
                  <a:cubicBezTo>
                    <a:pt x="817" y="6088"/>
                    <a:pt x="892" y="6059"/>
                    <a:pt x="948" y="6003"/>
                  </a:cubicBezTo>
                  <a:lnTo>
                    <a:pt x="6116" y="835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5425242" y="-276993"/>
              <a:ext cx="225826" cy="225826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67" y="0"/>
                  </a:moveTo>
                  <a:lnTo>
                    <a:pt x="0" y="867"/>
                  </a:lnTo>
                  <a:cubicBezTo>
                    <a:pt x="118" y="1022"/>
                    <a:pt x="247" y="1172"/>
                    <a:pt x="390" y="1314"/>
                  </a:cubicBezTo>
                  <a:cubicBezTo>
                    <a:pt x="531" y="1455"/>
                    <a:pt x="680" y="1585"/>
                    <a:pt x="835" y="1702"/>
                  </a:cubicBezTo>
                  <a:lnTo>
                    <a:pt x="1701" y="835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5373495" y="-1138107"/>
              <a:ext cx="1138814" cy="1138814"/>
            </a:xfrm>
            <a:custGeom>
              <a:avLst/>
              <a:gdLst/>
              <a:ahLst/>
              <a:cxnLst/>
              <a:rect l="l" t="t" r="r" b="b"/>
              <a:pathLst>
                <a:path w="8583" h="8583" extrusionOk="0">
                  <a:moveTo>
                    <a:pt x="4291" y="0"/>
                  </a:moveTo>
                  <a:cubicBezTo>
                    <a:pt x="1921" y="0"/>
                    <a:pt x="0" y="1921"/>
                    <a:pt x="0" y="4291"/>
                  </a:cubicBezTo>
                  <a:cubicBezTo>
                    <a:pt x="0" y="6661"/>
                    <a:pt x="1921" y="8583"/>
                    <a:pt x="4291" y="8583"/>
                  </a:cubicBezTo>
                  <a:cubicBezTo>
                    <a:pt x="6661" y="8583"/>
                    <a:pt x="8583" y="6661"/>
                    <a:pt x="8583" y="4291"/>
                  </a:cubicBezTo>
                  <a:cubicBezTo>
                    <a:pt x="8583" y="1921"/>
                    <a:pt x="6661" y="0"/>
                    <a:pt x="4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5442491" y="-958587"/>
              <a:ext cx="890300" cy="890300"/>
            </a:xfrm>
            <a:custGeom>
              <a:avLst/>
              <a:gdLst/>
              <a:ahLst/>
              <a:cxnLst/>
              <a:rect l="l" t="t" r="r" b="b"/>
              <a:pathLst>
                <a:path w="6710" h="6710" extrusionOk="0">
                  <a:moveTo>
                    <a:pt x="645" y="0"/>
                  </a:moveTo>
                  <a:cubicBezTo>
                    <a:pt x="387" y="273"/>
                    <a:pt x="172" y="573"/>
                    <a:pt x="0" y="889"/>
                  </a:cubicBezTo>
                  <a:lnTo>
                    <a:pt x="5820" y="6710"/>
                  </a:lnTo>
                  <a:cubicBezTo>
                    <a:pt x="6136" y="6538"/>
                    <a:pt x="6435" y="6323"/>
                    <a:pt x="6710" y="6066"/>
                  </a:cubicBezTo>
                  <a:lnTo>
                    <a:pt x="645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5445940" y="-1061947"/>
              <a:ext cx="993925" cy="986362"/>
            </a:xfrm>
            <a:custGeom>
              <a:avLst/>
              <a:gdLst/>
              <a:ahLst/>
              <a:cxnLst/>
              <a:rect l="l" t="t" r="r" b="b"/>
              <a:pathLst>
                <a:path w="7491" h="7434" extrusionOk="0">
                  <a:moveTo>
                    <a:pt x="942" y="1"/>
                  </a:moveTo>
                  <a:cubicBezTo>
                    <a:pt x="868" y="1"/>
                    <a:pt x="794" y="29"/>
                    <a:pt x="737" y="86"/>
                  </a:cubicBezTo>
                  <a:lnTo>
                    <a:pt x="114" y="709"/>
                  </a:lnTo>
                  <a:cubicBezTo>
                    <a:pt x="1" y="822"/>
                    <a:pt x="1" y="1005"/>
                    <a:pt x="114" y="1118"/>
                  </a:cubicBezTo>
                  <a:lnTo>
                    <a:pt x="6343" y="7349"/>
                  </a:lnTo>
                  <a:cubicBezTo>
                    <a:pt x="6400" y="7405"/>
                    <a:pt x="6474" y="7433"/>
                    <a:pt x="6549" y="7433"/>
                  </a:cubicBezTo>
                  <a:cubicBezTo>
                    <a:pt x="6623" y="7433"/>
                    <a:pt x="6698" y="7405"/>
                    <a:pt x="6754" y="7349"/>
                  </a:cubicBezTo>
                  <a:lnTo>
                    <a:pt x="7377" y="6726"/>
                  </a:lnTo>
                  <a:cubicBezTo>
                    <a:pt x="7491" y="6613"/>
                    <a:pt x="7491" y="6429"/>
                    <a:pt x="7377" y="6315"/>
                  </a:cubicBezTo>
                  <a:lnTo>
                    <a:pt x="1146" y="86"/>
                  </a:lnTo>
                  <a:cubicBezTo>
                    <a:pt x="1090" y="29"/>
                    <a:pt x="1016" y="1"/>
                    <a:pt x="942" y="1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5445940" y="-1061947"/>
              <a:ext cx="993925" cy="986362"/>
            </a:xfrm>
            <a:custGeom>
              <a:avLst/>
              <a:gdLst/>
              <a:ahLst/>
              <a:cxnLst/>
              <a:rect l="l" t="t" r="r" b="b"/>
              <a:pathLst>
                <a:path w="7491" h="7434" extrusionOk="0">
                  <a:moveTo>
                    <a:pt x="942" y="1"/>
                  </a:moveTo>
                  <a:cubicBezTo>
                    <a:pt x="868" y="1"/>
                    <a:pt x="794" y="29"/>
                    <a:pt x="737" y="86"/>
                  </a:cubicBezTo>
                  <a:lnTo>
                    <a:pt x="114" y="709"/>
                  </a:lnTo>
                  <a:cubicBezTo>
                    <a:pt x="1" y="822"/>
                    <a:pt x="1" y="1005"/>
                    <a:pt x="114" y="1118"/>
                  </a:cubicBezTo>
                  <a:lnTo>
                    <a:pt x="6343" y="7349"/>
                  </a:lnTo>
                  <a:cubicBezTo>
                    <a:pt x="6400" y="7405"/>
                    <a:pt x="6474" y="7433"/>
                    <a:pt x="6549" y="7433"/>
                  </a:cubicBezTo>
                  <a:cubicBezTo>
                    <a:pt x="6623" y="7433"/>
                    <a:pt x="6698" y="7405"/>
                    <a:pt x="6754" y="7349"/>
                  </a:cubicBezTo>
                  <a:lnTo>
                    <a:pt x="7377" y="6726"/>
                  </a:lnTo>
                  <a:cubicBezTo>
                    <a:pt x="7491" y="6613"/>
                    <a:pt x="7491" y="6429"/>
                    <a:pt x="7377" y="6315"/>
                  </a:cubicBezTo>
                  <a:lnTo>
                    <a:pt x="1146" y="86"/>
                  </a:lnTo>
                  <a:cubicBezTo>
                    <a:pt x="1090" y="29"/>
                    <a:pt x="1016" y="1"/>
                    <a:pt x="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5888970" y="-957924"/>
              <a:ext cx="102962" cy="97787"/>
            </a:xfrm>
            <a:custGeom>
              <a:avLst/>
              <a:gdLst/>
              <a:ahLst/>
              <a:cxnLst/>
              <a:rect l="l" t="t" r="r" b="b"/>
              <a:pathLst>
                <a:path w="776" h="737" extrusionOk="0">
                  <a:moveTo>
                    <a:pt x="209" y="0"/>
                  </a:moveTo>
                  <a:cubicBezTo>
                    <a:pt x="161" y="0"/>
                    <a:pt x="112" y="18"/>
                    <a:pt x="74" y="55"/>
                  </a:cubicBezTo>
                  <a:cubicBezTo>
                    <a:pt x="1" y="129"/>
                    <a:pt x="1" y="250"/>
                    <a:pt x="74" y="324"/>
                  </a:cubicBezTo>
                  <a:lnTo>
                    <a:pt x="432" y="681"/>
                  </a:lnTo>
                  <a:cubicBezTo>
                    <a:pt x="469" y="718"/>
                    <a:pt x="518" y="736"/>
                    <a:pt x="567" y="736"/>
                  </a:cubicBezTo>
                  <a:cubicBezTo>
                    <a:pt x="614" y="736"/>
                    <a:pt x="664" y="718"/>
                    <a:pt x="700" y="681"/>
                  </a:cubicBezTo>
                  <a:cubicBezTo>
                    <a:pt x="775" y="607"/>
                    <a:pt x="775" y="486"/>
                    <a:pt x="700" y="413"/>
                  </a:cubicBezTo>
                  <a:lnTo>
                    <a:pt x="343" y="55"/>
                  </a:lnTo>
                  <a:cubicBezTo>
                    <a:pt x="306" y="18"/>
                    <a:pt x="258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6231691" y="-615203"/>
              <a:ext cx="102962" cy="97920"/>
            </a:xfrm>
            <a:custGeom>
              <a:avLst/>
              <a:gdLst/>
              <a:ahLst/>
              <a:cxnLst/>
              <a:rect l="l" t="t" r="r" b="b"/>
              <a:pathLst>
                <a:path w="776" h="738" extrusionOk="0">
                  <a:moveTo>
                    <a:pt x="209" y="0"/>
                  </a:moveTo>
                  <a:cubicBezTo>
                    <a:pt x="161" y="0"/>
                    <a:pt x="112" y="19"/>
                    <a:pt x="75" y="55"/>
                  </a:cubicBezTo>
                  <a:cubicBezTo>
                    <a:pt x="1" y="131"/>
                    <a:pt x="1" y="250"/>
                    <a:pt x="75" y="324"/>
                  </a:cubicBezTo>
                  <a:lnTo>
                    <a:pt x="432" y="681"/>
                  </a:lnTo>
                  <a:cubicBezTo>
                    <a:pt x="470" y="720"/>
                    <a:pt x="518" y="738"/>
                    <a:pt x="567" y="738"/>
                  </a:cubicBezTo>
                  <a:cubicBezTo>
                    <a:pt x="616" y="738"/>
                    <a:pt x="664" y="720"/>
                    <a:pt x="700" y="681"/>
                  </a:cubicBezTo>
                  <a:cubicBezTo>
                    <a:pt x="776" y="608"/>
                    <a:pt x="776" y="488"/>
                    <a:pt x="700" y="413"/>
                  </a:cubicBezTo>
                  <a:lnTo>
                    <a:pt x="343" y="55"/>
                  </a:lnTo>
                  <a:cubicBezTo>
                    <a:pt x="306" y="19"/>
                    <a:pt x="258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11714" y="-1163450"/>
              <a:ext cx="1734426" cy="1719565"/>
            </a:xfrm>
            <a:custGeom>
              <a:avLst/>
              <a:gdLst/>
              <a:ahLst/>
              <a:cxnLst/>
              <a:rect l="l" t="t" r="r" b="b"/>
              <a:pathLst>
                <a:path w="13072" h="12960" extrusionOk="0">
                  <a:moveTo>
                    <a:pt x="9148" y="1086"/>
                  </a:moveTo>
                  <a:cubicBezTo>
                    <a:pt x="9100" y="1086"/>
                    <a:pt x="9051" y="1104"/>
                    <a:pt x="9014" y="1141"/>
                  </a:cubicBezTo>
                  <a:lnTo>
                    <a:pt x="8787" y="1368"/>
                  </a:lnTo>
                  <a:cubicBezTo>
                    <a:pt x="8713" y="1443"/>
                    <a:pt x="8713" y="1563"/>
                    <a:pt x="8787" y="1636"/>
                  </a:cubicBezTo>
                  <a:cubicBezTo>
                    <a:pt x="8824" y="1675"/>
                    <a:pt x="8873" y="1693"/>
                    <a:pt x="8921" y="1693"/>
                  </a:cubicBezTo>
                  <a:cubicBezTo>
                    <a:pt x="8970" y="1693"/>
                    <a:pt x="9019" y="1675"/>
                    <a:pt x="9056" y="1636"/>
                  </a:cubicBezTo>
                  <a:lnTo>
                    <a:pt x="9283" y="1409"/>
                  </a:lnTo>
                  <a:cubicBezTo>
                    <a:pt x="9356" y="1336"/>
                    <a:pt x="9356" y="1216"/>
                    <a:pt x="9283" y="1141"/>
                  </a:cubicBezTo>
                  <a:cubicBezTo>
                    <a:pt x="9246" y="1104"/>
                    <a:pt x="9197" y="1086"/>
                    <a:pt x="9148" y="1086"/>
                  </a:cubicBezTo>
                  <a:close/>
                  <a:moveTo>
                    <a:pt x="9796" y="2188"/>
                  </a:moveTo>
                  <a:cubicBezTo>
                    <a:pt x="9747" y="2188"/>
                    <a:pt x="9698" y="2206"/>
                    <a:pt x="9661" y="2244"/>
                  </a:cubicBezTo>
                  <a:cubicBezTo>
                    <a:pt x="9473" y="2433"/>
                    <a:pt x="9473" y="2739"/>
                    <a:pt x="9661" y="2930"/>
                  </a:cubicBezTo>
                  <a:cubicBezTo>
                    <a:pt x="9740" y="3008"/>
                    <a:pt x="9839" y="3054"/>
                    <a:pt x="9941" y="3066"/>
                  </a:cubicBezTo>
                  <a:cubicBezTo>
                    <a:pt x="9954" y="3169"/>
                    <a:pt x="10000" y="3267"/>
                    <a:pt x="10079" y="3345"/>
                  </a:cubicBezTo>
                  <a:cubicBezTo>
                    <a:pt x="10174" y="3440"/>
                    <a:pt x="10298" y="3488"/>
                    <a:pt x="10422" y="3488"/>
                  </a:cubicBezTo>
                  <a:cubicBezTo>
                    <a:pt x="10545" y="3488"/>
                    <a:pt x="10669" y="3440"/>
                    <a:pt x="10764" y="3345"/>
                  </a:cubicBezTo>
                  <a:cubicBezTo>
                    <a:pt x="10838" y="3272"/>
                    <a:pt x="10838" y="3152"/>
                    <a:pt x="10764" y="3077"/>
                  </a:cubicBezTo>
                  <a:cubicBezTo>
                    <a:pt x="10728" y="3040"/>
                    <a:pt x="10679" y="3022"/>
                    <a:pt x="10631" y="3022"/>
                  </a:cubicBezTo>
                  <a:cubicBezTo>
                    <a:pt x="10582" y="3022"/>
                    <a:pt x="10533" y="3041"/>
                    <a:pt x="10496" y="3078"/>
                  </a:cubicBezTo>
                  <a:cubicBezTo>
                    <a:pt x="10475" y="3098"/>
                    <a:pt x="10448" y="3108"/>
                    <a:pt x="10422" y="3108"/>
                  </a:cubicBezTo>
                  <a:cubicBezTo>
                    <a:pt x="10395" y="3108"/>
                    <a:pt x="10368" y="3098"/>
                    <a:pt x="10347" y="3078"/>
                  </a:cubicBezTo>
                  <a:cubicBezTo>
                    <a:pt x="10327" y="3058"/>
                    <a:pt x="10316" y="3031"/>
                    <a:pt x="10316" y="3003"/>
                  </a:cubicBezTo>
                  <a:cubicBezTo>
                    <a:pt x="10316" y="2976"/>
                    <a:pt x="10327" y="2949"/>
                    <a:pt x="10347" y="2930"/>
                  </a:cubicBezTo>
                  <a:cubicBezTo>
                    <a:pt x="10384" y="2891"/>
                    <a:pt x="10402" y="2844"/>
                    <a:pt x="10402" y="2795"/>
                  </a:cubicBezTo>
                  <a:cubicBezTo>
                    <a:pt x="10402" y="2745"/>
                    <a:pt x="10384" y="2698"/>
                    <a:pt x="10347" y="2661"/>
                  </a:cubicBezTo>
                  <a:cubicBezTo>
                    <a:pt x="10310" y="2624"/>
                    <a:pt x="10262" y="2605"/>
                    <a:pt x="10213" y="2605"/>
                  </a:cubicBezTo>
                  <a:cubicBezTo>
                    <a:pt x="10164" y="2605"/>
                    <a:pt x="10115" y="2624"/>
                    <a:pt x="10079" y="2661"/>
                  </a:cubicBezTo>
                  <a:cubicBezTo>
                    <a:pt x="10059" y="2680"/>
                    <a:pt x="10033" y="2692"/>
                    <a:pt x="10005" y="2692"/>
                  </a:cubicBezTo>
                  <a:cubicBezTo>
                    <a:pt x="9976" y="2692"/>
                    <a:pt x="9950" y="2680"/>
                    <a:pt x="9930" y="2661"/>
                  </a:cubicBezTo>
                  <a:cubicBezTo>
                    <a:pt x="9888" y="2620"/>
                    <a:pt x="9888" y="2552"/>
                    <a:pt x="9930" y="2512"/>
                  </a:cubicBezTo>
                  <a:cubicBezTo>
                    <a:pt x="10004" y="2437"/>
                    <a:pt x="10004" y="2318"/>
                    <a:pt x="9930" y="2244"/>
                  </a:cubicBezTo>
                  <a:cubicBezTo>
                    <a:pt x="9893" y="2206"/>
                    <a:pt x="9844" y="2188"/>
                    <a:pt x="9796" y="2188"/>
                  </a:cubicBezTo>
                  <a:close/>
                  <a:moveTo>
                    <a:pt x="11732" y="3669"/>
                  </a:moveTo>
                  <a:cubicBezTo>
                    <a:pt x="11684" y="3669"/>
                    <a:pt x="11635" y="3688"/>
                    <a:pt x="11597" y="3726"/>
                  </a:cubicBezTo>
                  <a:lnTo>
                    <a:pt x="11370" y="3953"/>
                  </a:lnTo>
                  <a:cubicBezTo>
                    <a:pt x="11297" y="4026"/>
                    <a:pt x="11297" y="4146"/>
                    <a:pt x="11370" y="4221"/>
                  </a:cubicBezTo>
                  <a:cubicBezTo>
                    <a:pt x="11407" y="4258"/>
                    <a:pt x="11456" y="4276"/>
                    <a:pt x="11505" y="4276"/>
                  </a:cubicBezTo>
                  <a:cubicBezTo>
                    <a:pt x="11553" y="4276"/>
                    <a:pt x="11602" y="4258"/>
                    <a:pt x="11639" y="4221"/>
                  </a:cubicBezTo>
                  <a:lnTo>
                    <a:pt x="11866" y="3994"/>
                  </a:lnTo>
                  <a:cubicBezTo>
                    <a:pt x="11941" y="3919"/>
                    <a:pt x="11941" y="3799"/>
                    <a:pt x="11866" y="3726"/>
                  </a:cubicBezTo>
                  <a:cubicBezTo>
                    <a:pt x="11829" y="3688"/>
                    <a:pt x="11781" y="3669"/>
                    <a:pt x="11732" y="3669"/>
                  </a:cubicBezTo>
                  <a:close/>
                  <a:moveTo>
                    <a:pt x="8528" y="381"/>
                  </a:moveTo>
                  <a:cubicBezTo>
                    <a:pt x="8637" y="381"/>
                    <a:pt x="8747" y="385"/>
                    <a:pt x="8856" y="394"/>
                  </a:cubicBezTo>
                  <a:cubicBezTo>
                    <a:pt x="9826" y="472"/>
                    <a:pt x="10737" y="894"/>
                    <a:pt x="11425" y="1581"/>
                  </a:cubicBezTo>
                  <a:cubicBezTo>
                    <a:pt x="12114" y="2270"/>
                    <a:pt x="12536" y="3183"/>
                    <a:pt x="12613" y="4152"/>
                  </a:cubicBezTo>
                  <a:cubicBezTo>
                    <a:pt x="12685" y="5034"/>
                    <a:pt x="12469" y="5915"/>
                    <a:pt x="12002" y="6658"/>
                  </a:cubicBezTo>
                  <a:lnTo>
                    <a:pt x="6350" y="1004"/>
                  </a:lnTo>
                  <a:cubicBezTo>
                    <a:pt x="7000" y="597"/>
                    <a:pt x="7758" y="381"/>
                    <a:pt x="8528" y="381"/>
                  </a:cubicBezTo>
                  <a:close/>
                  <a:moveTo>
                    <a:pt x="5722" y="955"/>
                  </a:moveTo>
                  <a:cubicBezTo>
                    <a:pt x="5747" y="955"/>
                    <a:pt x="5773" y="965"/>
                    <a:pt x="5793" y="985"/>
                  </a:cubicBezTo>
                  <a:lnTo>
                    <a:pt x="12022" y="7214"/>
                  </a:lnTo>
                  <a:cubicBezTo>
                    <a:pt x="12062" y="7254"/>
                    <a:pt x="12062" y="7318"/>
                    <a:pt x="12022" y="7356"/>
                  </a:cubicBezTo>
                  <a:lnTo>
                    <a:pt x="11399" y="7979"/>
                  </a:lnTo>
                  <a:cubicBezTo>
                    <a:pt x="11380" y="7999"/>
                    <a:pt x="11354" y="8009"/>
                    <a:pt x="11328" y="8009"/>
                  </a:cubicBezTo>
                  <a:cubicBezTo>
                    <a:pt x="11303" y="8009"/>
                    <a:pt x="11277" y="7999"/>
                    <a:pt x="11258" y="7979"/>
                  </a:cubicBezTo>
                  <a:lnTo>
                    <a:pt x="5027" y="1750"/>
                  </a:lnTo>
                  <a:cubicBezTo>
                    <a:pt x="5009" y="1730"/>
                    <a:pt x="4998" y="1705"/>
                    <a:pt x="4998" y="1678"/>
                  </a:cubicBezTo>
                  <a:cubicBezTo>
                    <a:pt x="4998" y="1652"/>
                    <a:pt x="5009" y="1627"/>
                    <a:pt x="5027" y="1607"/>
                  </a:cubicBezTo>
                  <a:lnTo>
                    <a:pt x="5652" y="985"/>
                  </a:lnTo>
                  <a:cubicBezTo>
                    <a:pt x="5670" y="965"/>
                    <a:pt x="5696" y="955"/>
                    <a:pt x="5722" y="955"/>
                  </a:cubicBezTo>
                  <a:close/>
                  <a:moveTo>
                    <a:pt x="5049" y="2307"/>
                  </a:moveTo>
                  <a:lnTo>
                    <a:pt x="10701" y="7959"/>
                  </a:lnTo>
                  <a:cubicBezTo>
                    <a:pt x="10050" y="8366"/>
                    <a:pt x="9293" y="8583"/>
                    <a:pt x="8523" y="8583"/>
                  </a:cubicBezTo>
                  <a:cubicBezTo>
                    <a:pt x="8414" y="8583"/>
                    <a:pt x="8304" y="8578"/>
                    <a:pt x="8195" y="8570"/>
                  </a:cubicBezTo>
                  <a:cubicBezTo>
                    <a:pt x="7226" y="8493"/>
                    <a:pt x="6313" y="8071"/>
                    <a:pt x="5626" y="7382"/>
                  </a:cubicBezTo>
                  <a:cubicBezTo>
                    <a:pt x="4937" y="6694"/>
                    <a:pt x="4515" y="5781"/>
                    <a:pt x="4437" y="4813"/>
                  </a:cubicBezTo>
                  <a:cubicBezTo>
                    <a:pt x="4366" y="3931"/>
                    <a:pt x="4583" y="3049"/>
                    <a:pt x="5049" y="2307"/>
                  </a:cubicBezTo>
                  <a:close/>
                  <a:moveTo>
                    <a:pt x="5086" y="7355"/>
                  </a:moveTo>
                  <a:cubicBezTo>
                    <a:pt x="5172" y="7458"/>
                    <a:pt x="5262" y="7556"/>
                    <a:pt x="5357" y="7651"/>
                  </a:cubicBezTo>
                  <a:cubicBezTo>
                    <a:pt x="5452" y="7746"/>
                    <a:pt x="5551" y="7835"/>
                    <a:pt x="5652" y="7921"/>
                  </a:cubicBezTo>
                  <a:lnTo>
                    <a:pt x="1024" y="12550"/>
                  </a:lnTo>
                  <a:cubicBezTo>
                    <a:pt x="1005" y="12569"/>
                    <a:pt x="978" y="12579"/>
                    <a:pt x="952" y="12579"/>
                  </a:cubicBezTo>
                  <a:cubicBezTo>
                    <a:pt x="925" y="12579"/>
                    <a:pt x="899" y="12569"/>
                    <a:pt x="880" y="12550"/>
                  </a:cubicBezTo>
                  <a:lnTo>
                    <a:pt x="458" y="12127"/>
                  </a:lnTo>
                  <a:cubicBezTo>
                    <a:pt x="418" y="12089"/>
                    <a:pt x="418" y="12024"/>
                    <a:pt x="458" y="11984"/>
                  </a:cubicBezTo>
                  <a:lnTo>
                    <a:pt x="5086" y="7355"/>
                  </a:lnTo>
                  <a:close/>
                  <a:moveTo>
                    <a:pt x="8529" y="1"/>
                  </a:moveTo>
                  <a:cubicBezTo>
                    <a:pt x="7658" y="1"/>
                    <a:pt x="6802" y="255"/>
                    <a:pt x="6075" y="730"/>
                  </a:cubicBezTo>
                  <a:lnTo>
                    <a:pt x="6061" y="716"/>
                  </a:lnTo>
                  <a:cubicBezTo>
                    <a:pt x="5968" y="623"/>
                    <a:pt x="5845" y="576"/>
                    <a:pt x="5722" y="576"/>
                  </a:cubicBezTo>
                  <a:cubicBezTo>
                    <a:pt x="5600" y="576"/>
                    <a:pt x="5477" y="623"/>
                    <a:pt x="5383" y="716"/>
                  </a:cubicBezTo>
                  <a:lnTo>
                    <a:pt x="4759" y="1339"/>
                  </a:lnTo>
                  <a:cubicBezTo>
                    <a:pt x="4669" y="1429"/>
                    <a:pt x="4619" y="1551"/>
                    <a:pt x="4619" y="1679"/>
                  </a:cubicBezTo>
                  <a:cubicBezTo>
                    <a:pt x="4619" y="1807"/>
                    <a:pt x="4669" y="1928"/>
                    <a:pt x="4759" y="2018"/>
                  </a:cubicBezTo>
                  <a:lnTo>
                    <a:pt x="4773" y="2032"/>
                  </a:lnTo>
                  <a:cubicBezTo>
                    <a:pt x="4233" y="2859"/>
                    <a:pt x="3980" y="3851"/>
                    <a:pt x="4060" y="4844"/>
                  </a:cubicBezTo>
                  <a:cubicBezTo>
                    <a:pt x="4122" y="5640"/>
                    <a:pt x="4400" y="6402"/>
                    <a:pt x="4854" y="7051"/>
                  </a:cubicBezTo>
                  <a:lnTo>
                    <a:pt x="190" y="11716"/>
                  </a:lnTo>
                  <a:cubicBezTo>
                    <a:pt x="1" y="11903"/>
                    <a:pt x="1" y="12208"/>
                    <a:pt x="190" y="12395"/>
                  </a:cubicBezTo>
                  <a:lnTo>
                    <a:pt x="611" y="12819"/>
                  </a:lnTo>
                  <a:cubicBezTo>
                    <a:pt x="702" y="12909"/>
                    <a:pt x="823" y="12960"/>
                    <a:pt x="952" y="12960"/>
                  </a:cubicBezTo>
                  <a:cubicBezTo>
                    <a:pt x="1081" y="12960"/>
                    <a:pt x="1200" y="12909"/>
                    <a:pt x="1292" y="12819"/>
                  </a:cubicBezTo>
                  <a:lnTo>
                    <a:pt x="5957" y="8154"/>
                  </a:lnTo>
                  <a:cubicBezTo>
                    <a:pt x="6606" y="8608"/>
                    <a:pt x="7368" y="8884"/>
                    <a:pt x="8164" y="8949"/>
                  </a:cubicBezTo>
                  <a:cubicBezTo>
                    <a:pt x="8284" y="8958"/>
                    <a:pt x="8404" y="8962"/>
                    <a:pt x="8523" y="8962"/>
                  </a:cubicBezTo>
                  <a:cubicBezTo>
                    <a:pt x="9395" y="8962"/>
                    <a:pt x="10249" y="8709"/>
                    <a:pt x="10976" y="8234"/>
                  </a:cubicBezTo>
                  <a:lnTo>
                    <a:pt x="10990" y="8248"/>
                  </a:lnTo>
                  <a:cubicBezTo>
                    <a:pt x="11083" y="8341"/>
                    <a:pt x="11206" y="8387"/>
                    <a:pt x="11329" y="8387"/>
                  </a:cubicBezTo>
                  <a:cubicBezTo>
                    <a:pt x="11452" y="8387"/>
                    <a:pt x="11574" y="8341"/>
                    <a:pt x="11668" y="8248"/>
                  </a:cubicBezTo>
                  <a:lnTo>
                    <a:pt x="12291" y="7625"/>
                  </a:lnTo>
                  <a:cubicBezTo>
                    <a:pt x="12381" y="7534"/>
                    <a:pt x="12432" y="7413"/>
                    <a:pt x="12432" y="7286"/>
                  </a:cubicBezTo>
                  <a:cubicBezTo>
                    <a:pt x="12432" y="7157"/>
                    <a:pt x="12381" y="7037"/>
                    <a:pt x="12291" y="6945"/>
                  </a:cubicBezTo>
                  <a:lnTo>
                    <a:pt x="12277" y="6933"/>
                  </a:lnTo>
                  <a:cubicBezTo>
                    <a:pt x="12818" y="6106"/>
                    <a:pt x="13071" y="5114"/>
                    <a:pt x="12992" y="4121"/>
                  </a:cubicBezTo>
                  <a:cubicBezTo>
                    <a:pt x="12907" y="3063"/>
                    <a:pt x="12446" y="2066"/>
                    <a:pt x="11694" y="1314"/>
                  </a:cubicBezTo>
                  <a:cubicBezTo>
                    <a:pt x="10942" y="561"/>
                    <a:pt x="9945" y="101"/>
                    <a:pt x="8887" y="15"/>
                  </a:cubicBezTo>
                  <a:cubicBezTo>
                    <a:pt x="8767" y="6"/>
                    <a:pt x="8648" y="1"/>
                    <a:pt x="8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27"/>
          <p:cNvSpPr/>
          <p:nvPr/>
        </p:nvSpPr>
        <p:spPr>
          <a:xfrm>
            <a:off x="8463734" y="5496392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27"/>
          <p:cNvGrpSpPr/>
          <p:nvPr/>
        </p:nvGrpSpPr>
        <p:grpSpPr>
          <a:xfrm>
            <a:off x="8786092" y="5629725"/>
            <a:ext cx="625106" cy="883761"/>
            <a:chOff x="3834288" y="-327732"/>
            <a:chExt cx="781090" cy="1104149"/>
          </a:xfrm>
        </p:grpSpPr>
        <p:sp>
          <p:nvSpPr>
            <p:cNvPr id="1620" name="Google Shape;1620;p27"/>
            <p:cNvSpPr/>
            <p:nvPr/>
          </p:nvSpPr>
          <p:spPr>
            <a:xfrm>
              <a:off x="4179776" y="441261"/>
              <a:ext cx="90122" cy="318796"/>
            </a:xfrm>
            <a:custGeom>
              <a:avLst/>
              <a:gdLst/>
              <a:ahLst/>
              <a:cxnLst/>
              <a:rect l="l" t="t" r="r" b="b"/>
              <a:pathLst>
                <a:path w="1057" h="3739" extrusionOk="0">
                  <a:moveTo>
                    <a:pt x="259" y="1"/>
                  </a:moveTo>
                  <a:cubicBezTo>
                    <a:pt x="116" y="1"/>
                    <a:pt x="1" y="116"/>
                    <a:pt x="1" y="258"/>
                  </a:cubicBezTo>
                  <a:lnTo>
                    <a:pt x="1" y="3481"/>
                  </a:lnTo>
                  <a:cubicBezTo>
                    <a:pt x="1" y="3624"/>
                    <a:pt x="116" y="3739"/>
                    <a:pt x="259" y="3739"/>
                  </a:cubicBezTo>
                  <a:lnTo>
                    <a:pt x="797" y="3739"/>
                  </a:lnTo>
                  <a:cubicBezTo>
                    <a:pt x="940" y="3739"/>
                    <a:pt x="1056" y="3624"/>
                    <a:pt x="1056" y="3481"/>
                  </a:cubicBezTo>
                  <a:lnTo>
                    <a:pt x="1056" y="258"/>
                  </a:lnTo>
                  <a:cubicBezTo>
                    <a:pt x="1056" y="116"/>
                    <a:pt x="940" y="1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4179776" y="441261"/>
              <a:ext cx="90122" cy="155178"/>
            </a:xfrm>
            <a:custGeom>
              <a:avLst/>
              <a:gdLst/>
              <a:ahLst/>
              <a:cxnLst/>
              <a:rect l="l" t="t" r="r" b="b"/>
              <a:pathLst>
                <a:path w="1057" h="1820" extrusionOk="0">
                  <a:moveTo>
                    <a:pt x="259" y="1"/>
                  </a:moveTo>
                  <a:cubicBezTo>
                    <a:pt x="117" y="1"/>
                    <a:pt x="1" y="116"/>
                    <a:pt x="1" y="258"/>
                  </a:cubicBezTo>
                  <a:lnTo>
                    <a:pt x="1" y="1777"/>
                  </a:lnTo>
                  <a:cubicBezTo>
                    <a:pt x="173" y="1804"/>
                    <a:pt x="349" y="1820"/>
                    <a:pt x="529" y="1820"/>
                  </a:cubicBezTo>
                  <a:cubicBezTo>
                    <a:pt x="708" y="1820"/>
                    <a:pt x="884" y="1804"/>
                    <a:pt x="1056" y="1777"/>
                  </a:cubicBezTo>
                  <a:lnTo>
                    <a:pt x="1056" y="258"/>
                  </a:lnTo>
                  <a:cubicBezTo>
                    <a:pt x="1056" y="116"/>
                    <a:pt x="940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851767" y="-312299"/>
              <a:ext cx="745024" cy="866779"/>
            </a:xfrm>
            <a:custGeom>
              <a:avLst/>
              <a:gdLst/>
              <a:ahLst/>
              <a:cxnLst/>
              <a:rect l="l" t="t" r="r" b="b"/>
              <a:pathLst>
                <a:path w="8738" h="10166" extrusionOk="0">
                  <a:moveTo>
                    <a:pt x="4369" y="0"/>
                  </a:moveTo>
                  <a:cubicBezTo>
                    <a:pt x="2983" y="0"/>
                    <a:pt x="1846" y="1074"/>
                    <a:pt x="1746" y="2436"/>
                  </a:cubicBezTo>
                  <a:cubicBezTo>
                    <a:pt x="825" y="2585"/>
                    <a:pt x="122" y="3384"/>
                    <a:pt x="122" y="4347"/>
                  </a:cubicBezTo>
                  <a:cubicBezTo>
                    <a:pt x="122" y="4797"/>
                    <a:pt x="275" y="5209"/>
                    <a:pt x="532" y="5538"/>
                  </a:cubicBezTo>
                  <a:cubicBezTo>
                    <a:pt x="200" y="5940"/>
                    <a:pt x="1" y="6453"/>
                    <a:pt x="1" y="7015"/>
                  </a:cubicBezTo>
                  <a:cubicBezTo>
                    <a:pt x="1" y="8262"/>
                    <a:pt x="986" y="9277"/>
                    <a:pt x="2219" y="9331"/>
                  </a:cubicBezTo>
                  <a:cubicBezTo>
                    <a:pt x="2786" y="9849"/>
                    <a:pt x="3541" y="10165"/>
                    <a:pt x="4369" y="10165"/>
                  </a:cubicBezTo>
                  <a:cubicBezTo>
                    <a:pt x="5199" y="10165"/>
                    <a:pt x="5954" y="9848"/>
                    <a:pt x="6520" y="9331"/>
                  </a:cubicBezTo>
                  <a:cubicBezTo>
                    <a:pt x="7755" y="9277"/>
                    <a:pt x="8738" y="8262"/>
                    <a:pt x="8738" y="7015"/>
                  </a:cubicBezTo>
                  <a:cubicBezTo>
                    <a:pt x="8738" y="6453"/>
                    <a:pt x="8539" y="5940"/>
                    <a:pt x="8207" y="5538"/>
                  </a:cubicBezTo>
                  <a:cubicBezTo>
                    <a:pt x="8465" y="5209"/>
                    <a:pt x="8618" y="4797"/>
                    <a:pt x="8618" y="4347"/>
                  </a:cubicBezTo>
                  <a:cubicBezTo>
                    <a:pt x="8618" y="3384"/>
                    <a:pt x="7914" y="2585"/>
                    <a:pt x="6994" y="2436"/>
                  </a:cubicBezTo>
                  <a:cubicBezTo>
                    <a:pt x="6894" y="1074"/>
                    <a:pt x="5758" y="0"/>
                    <a:pt x="4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3851937" y="-298828"/>
              <a:ext cx="540308" cy="853307"/>
            </a:xfrm>
            <a:custGeom>
              <a:avLst/>
              <a:gdLst/>
              <a:ahLst/>
              <a:cxnLst/>
              <a:rect l="l" t="t" r="r" b="b"/>
              <a:pathLst>
                <a:path w="6337" h="10008" extrusionOk="0">
                  <a:moveTo>
                    <a:pt x="1744" y="2278"/>
                  </a:moveTo>
                  <a:cubicBezTo>
                    <a:pt x="1737" y="2280"/>
                    <a:pt x="1731" y="2281"/>
                    <a:pt x="1724" y="2283"/>
                  </a:cubicBezTo>
                  <a:cubicBezTo>
                    <a:pt x="1731" y="2281"/>
                    <a:pt x="1738" y="2281"/>
                    <a:pt x="1744" y="2278"/>
                  </a:cubicBezTo>
                  <a:close/>
                  <a:moveTo>
                    <a:pt x="3472" y="0"/>
                  </a:moveTo>
                  <a:lnTo>
                    <a:pt x="3472" y="0"/>
                  </a:lnTo>
                  <a:cubicBezTo>
                    <a:pt x="2517" y="345"/>
                    <a:pt x="1821" y="1226"/>
                    <a:pt x="1744" y="2278"/>
                  </a:cubicBezTo>
                  <a:cubicBezTo>
                    <a:pt x="1790" y="2388"/>
                    <a:pt x="1890" y="2429"/>
                    <a:pt x="1973" y="2429"/>
                  </a:cubicBezTo>
                  <a:cubicBezTo>
                    <a:pt x="1997" y="2429"/>
                    <a:pt x="2020" y="2425"/>
                    <a:pt x="2039" y="2419"/>
                  </a:cubicBezTo>
                  <a:cubicBezTo>
                    <a:pt x="2252" y="2349"/>
                    <a:pt x="2264" y="2082"/>
                    <a:pt x="2290" y="1927"/>
                  </a:cubicBezTo>
                  <a:cubicBezTo>
                    <a:pt x="2419" y="1171"/>
                    <a:pt x="2861" y="454"/>
                    <a:pt x="3472" y="0"/>
                  </a:cubicBezTo>
                  <a:close/>
                  <a:moveTo>
                    <a:pt x="1290" y="2411"/>
                  </a:moveTo>
                  <a:cubicBezTo>
                    <a:pt x="602" y="2708"/>
                    <a:pt x="120" y="3392"/>
                    <a:pt x="120" y="4189"/>
                  </a:cubicBezTo>
                  <a:cubicBezTo>
                    <a:pt x="120" y="4637"/>
                    <a:pt x="273" y="5051"/>
                    <a:pt x="531" y="5380"/>
                  </a:cubicBezTo>
                  <a:cubicBezTo>
                    <a:pt x="198" y="5780"/>
                    <a:pt x="0" y="6295"/>
                    <a:pt x="0" y="6857"/>
                  </a:cubicBezTo>
                  <a:cubicBezTo>
                    <a:pt x="0" y="8102"/>
                    <a:pt x="984" y="9119"/>
                    <a:pt x="2217" y="9171"/>
                  </a:cubicBezTo>
                  <a:cubicBezTo>
                    <a:pt x="2784" y="9690"/>
                    <a:pt x="3539" y="10007"/>
                    <a:pt x="4367" y="10007"/>
                  </a:cubicBezTo>
                  <a:cubicBezTo>
                    <a:pt x="5111" y="10007"/>
                    <a:pt x="5795" y="9753"/>
                    <a:pt x="6337" y="9325"/>
                  </a:cubicBezTo>
                  <a:lnTo>
                    <a:pt x="6337" y="9325"/>
                  </a:lnTo>
                  <a:cubicBezTo>
                    <a:pt x="5904" y="9546"/>
                    <a:pt x="5414" y="9670"/>
                    <a:pt x="4894" y="9670"/>
                  </a:cubicBezTo>
                  <a:cubicBezTo>
                    <a:pt x="4176" y="9670"/>
                    <a:pt x="3515" y="9434"/>
                    <a:pt x="2981" y="9033"/>
                  </a:cubicBezTo>
                  <a:cubicBezTo>
                    <a:pt x="2823" y="8915"/>
                    <a:pt x="2639" y="8837"/>
                    <a:pt x="2444" y="8803"/>
                  </a:cubicBezTo>
                  <a:cubicBezTo>
                    <a:pt x="1355" y="8615"/>
                    <a:pt x="525" y="7664"/>
                    <a:pt x="525" y="6519"/>
                  </a:cubicBezTo>
                  <a:cubicBezTo>
                    <a:pt x="525" y="6073"/>
                    <a:pt x="652" y="5656"/>
                    <a:pt x="872" y="5301"/>
                  </a:cubicBezTo>
                  <a:cubicBezTo>
                    <a:pt x="970" y="5143"/>
                    <a:pt x="974" y="4946"/>
                    <a:pt x="884" y="4781"/>
                  </a:cubicBezTo>
                  <a:cubicBezTo>
                    <a:pt x="732" y="4505"/>
                    <a:pt x="646" y="4189"/>
                    <a:pt x="646" y="3852"/>
                  </a:cubicBezTo>
                  <a:cubicBezTo>
                    <a:pt x="646" y="3280"/>
                    <a:pt x="895" y="2766"/>
                    <a:pt x="1290" y="241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029285" y="66868"/>
              <a:ext cx="80232" cy="32741"/>
            </a:xfrm>
            <a:custGeom>
              <a:avLst/>
              <a:gdLst/>
              <a:ahLst/>
              <a:cxnLst/>
              <a:rect l="l" t="t" r="r" b="b"/>
              <a:pathLst>
                <a:path w="941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4"/>
                    <a:pt x="131" y="383"/>
                    <a:pt x="220" y="383"/>
                  </a:cubicBezTo>
                  <a:lnTo>
                    <a:pt x="724" y="383"/>
                  </a:lnTo>
                  <a:cubicBezTo>
                    <a:pt x="846" y="383"/>
                    <a:pt x="941" y="273"/>
                    <a:pt x="911" y="147"/>
                  </a:cubicBezTo>
                  <a:cubicBezTo>
                    <a:pt x="892" y="60"/>
                    <a:pt x="810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339219" y="66868"/>
              <a:ext cx="80147" cy="32741"/>
            </a:xfrm>
            <a:custGeom>
              <a:avLst/>
              <a:gdLst/>
              <a:ahLst/>
              <a:cxnLst/>
              <a:rect l="l" t="t" r="r" b="b"/>
              <a:pathLst>
                <a:path w="940" h="384" extrusionOk="0">
                  <a:moveTo>
                    <a:pt x="215" y="0"/>
                  </a:moveTo>
                  <a:cubicBezTo>
                    <a:pt x="96" y="0"/>
                    <a:pt x="1" y="112"/>
                    <a:pt x="30" y="238"/>
                  </a:cubicBezTo>
                  <a:cubicBezTo>
                    <a:pt x="50" y="324"/>
                    <a:pt x="131" y="383"/>
                    <a:pt x="220" y="383"/>
                  </a:cubicBezTo>
                  <a:lnTo>
                    <a:pt x="725" y="383"/>
                  </a:lnTo>
                  <a:cubicBezTo>
                    <a:pt x="844" y="383"/>
                    <a:pt x="939" y="273"/>
                    <a:pt x="910" y="147"/>
                  </a:cubicBezTo>
                  <a:cubicBezTo>
                    <a:pt x="890" y="60"/>
                    <a:pt x="811" y="0"/>
                    <a:pt x="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3834288" y="-327732"/>
              <a:ext cx="781090" cy="1104149"/>
            </a:xfrm>
            <a:custGeom>
              <a:avLst/>
              <a:gdLst/>
              <a:ahLst/>
              <a:cxnLst/>
              <a:rect l="l" t="t" r="r" b="b"/>
              <a:pathLst>
                <a:path w="9161" h="12950" extrusionOk="0">
                  <a:moveTo>
                    <a:pt x="2758" y="3748"/>
                  </a:moveTo>
                  <a:cubicBezTo>
                    <a:pt x="2488" y="3748"/>
                    <a:pt x="2269" y="3965"/>
                    <a:pt x="2269" y="4235"/>
                  </a:cubicBezTo>
                  <a:cubicBezTo>
                    <a:pt x="2269" y="4340"/>
                    <a:pt x="2353" y="4426"/>
                    <a:pt x="2459" y="4426"/>
                  </a:cubicBezTo>
                  <a:cubicBezTo>
                    <a:pt x="2563" y="4426"/>
                    <a:pt x="2648" y="4340"/>
                    <a:pt x="2648" y="4235"/>
                  </a:cubicBezTo>
                  <a:cubicBezTo>
                    <a:pt x="2648" y="4176"/>
                    <a:pt x="2697" y="4126"/>
                    <a:pt x="2757" y="4126"/>
                  </a:cubicBezTo>
                  <a:cubicBezTo>
                    <a:pt x="2818" y="4126"/>
                    <a:pt x="2867" y="4176"/>
                    <a:pt x="2867" y="4235"/>
                  </a:cubicBezTo>
                  <a:cubicBezTo>
                    <a:pt x="2867" y="4340"/>
                    <a:pt x="2952" y="4426"/>
                    <a:pt x="3056" y="4426"/>
                  </a:cubicBezTo>
                  <a:cubicBezTo>
                    <a:pt x="3162" y="4426"/>
                    <a:pt x="3246" y="4340"/>
                    <a:pt x="3246" y="4235"/>
                  </a:cubicBezTo>
                  <a:cubicBezTo>
                    <a:pt x="3246" y="3965"/>
                    <a:pt x="3027" y="3748"/>
                    <a:pt x="2758" y="3748"/>
                  </a:cubicBezTo>
                  <a:close/>
                  <a:moveTo>
                    <a:pt x="6392" y="3748"/>
                  </a:moveTo>
                  <a:cubicBezTo>
                    <a:pt x="6122" y="3748"/>
                    <a:pt x="5903" y="3965"/>
                    <a:pt x="5903" y="4235"/>
                  </a:cubicBezTo>
                  <a:cubicBezTo>
                    <a:pt x="5903" y="4340"/>
                    <a:pt x="5989" y="4426"/>
                    <a:pt x="6093" y="4426"/>
                  </a:cubicBezTo>
                  <a:cubicBezTo>
                    <a:pt x="6197" y="4426"/>
                    <a:pt x="6283" y="4340"/>
                    <a:pt x="6283" y="4235"/>
                  </a:cubicBezTo>
                  <a:cubicBezTo>
                    <a:pt x="6283" y="4176"/>
                    <a:pt x="6332" y="4126"/>
                    <a:pt x="6392" y="4126"/>
                  </a:cubicBezTo>
                  <a:cubicBezTo>
                    <a:pt x="6452" y="4126"/>
                    <a:pt x="6501" y="4176"/>
                    <a:pt x="6501" y="4235"/>
                  </a:cubicBezTo>
                  <a:cubicBezTo>
                    <a:pt x="6501" y="4340"/>
                    <a:pt x="6587" y="4426"/>
                    <a:pt x="6691" y="4426"/>
                  </a:cubicBezTo>
                  <a:cubicBezTo>
                    <a:pt x="6796" y="4426"/>
                    <a:pt x="6880" y="4340"/>
                    <a:pt x="6880" y="4235"/>
                  </a:cubicBezTo>
                  <a:cubicBezTo>
                    <a:pt x="6881" y="3965"/>
                    <a:pt x="6662" y="3748"/>
                    <a:pt x="6392" y="3748"/>
                  </a:cubicBezTo>
                  <a:close/>
                  <a:moveTo>
                    <a:pt x="3988" y="4056"/>
                  </a:moveTo>
                  <a:cubicBezTo>
                    <a:pt x="3884" y="4056"/>
                    <a:pt x="3798" y="4142"/>
                    <a:pt x="3798" y="4246"/>
                  </a:cubicBezTo>
                  <a:cubicBezTo>
                    <a:pt x="3798" y="4513"/>
                    <a:pt x="4015" y="4729"/>
                    <a:pt x="4281" y="4729"/>
                  </a:cubicBezTo>
                  <a:cubicBezTo>
                    <a:pt x="4392" y="4729"/>
                    <a:pt x="4493" y="4692"/>
                    <a:pt x="4576" y="4630"/>
                  </a:cubicBezTo>
                  <a:cubicBezTo>
                    <a:pt x="4657" y="4692"/>
                    <a:pt x="4758" y="4729"/>
                    <a:pt x="4869" y="4729"/>
                  </a:cubicBezTo>
                  <a:cubicBezTo>
                    <a:pt x="5136" y="4729"/>
                    <a:pt x="5352" y="4511"/>
                    <a:pt x="5352" y="4246"/>
                  </a:cubicBezTo>
                  <a:cubicBezTo>
                    <a:pt x="5352" y="4140"/>
                    <a:pt x="5266" y="4056"/>
                    <a:pt x="5162" y="4056"/>
                  </a:cubicBezTo>
                  <a:cubicBezTo>
                    <a:pt x="5058" y="4056"/>
                    <a:pt x="4972" y="4142"/>
                    <a:pt x="4972" y="4246"/>
                  </a:cubicBezTo>
                  <a:cubicBezTo>
                    <a:pt x="4972" y="4303"/>
                    <a:pt x="4926" y="4349"/>
                    <a:pt x="4869" y="4349"/>
                  </a:cubicBezTo>
                  <a:cubicBezTo>
                    <a:pt x="4811" y="4349"/>
                    <a:pt x="4765" y="4303"/>
                    <a:pt x="4765" y="4246"/>
                  </a:cubicBezTo>
                  <a:cubicBezTo>
                    <a:pt x="4765" y="4142"/>
                    <a:pt x="4680" y="4056"/>
                    <a:pt x="4574" y="4056"/>
                  </a:cubicBezTo>
                  <a:cubicBezTo>
                    <a:pt x="4470" y="4056"/>
                    <a:pt x="4386" y="4142"/>
                    <a:pt x="4386" y="4246"/>
                  </a:cubicBezTo>
                  <a:cubicBezTo>
                    <a:pt x="4386" y="4303"/>
                    <a:pt x="4338" y="4349"/>
                    <a:pt x="4281" y="4349"/>
                  </a:cubicBezTo>
                  <a:cubicBezTo>
                    <a:pt x="4225" y="4349"/>
                    <a:pt x="4179" y="4303"/>
                    <a:pt x="4179" y="4246"/>
                  </a:cubicBezTo>
                  <a:cubicBezTo>
                    <a:pt x="4179" y="4142"/>
                    <a:pt x="4093" y="4056"/>
                    <a:pt x="3988" y="4056"/>
                  </a:cubicBezTo>
                  <a:close/>
                  <a:moveTo>
                    <a:pt x="4576" y="371"/>
                  </a:moveTo>
                  <a:cubicBezTo>
                    <a:pt x="5921" y="371"/>
                    <a:pt x="7016" y="1467"/>
                    <a:pt x="7016" y="2813"/>
                  </a:cubicBezTo>
                  <a:cubicBezTo>
                    <a:pt x="7016" y="2918"/>
                    <a:pt x="7101" y="3002"/>
                    <a:pt x="7207" y="3002"/>
                  </a:cubicBezTo>
                  <a:cubicBezTo>
                    <a:pt x="7296" y="3002"/>
                    <a:pt x="7371" y="2939"/>
                    <a:pt x="7391" y="2856"/>
                  </a:cubicBezTo>
                  <a:cubicBezTo>
                    <a:pt x="7708" y="2951"/>
                    <a:pt x="7993" y="3137"/>
                    <a:pt x="8213" y="3390"/>
                  </a:cubicBezTo>
                  <a:cubicBezTo>
                    <a:pt x="8483" y="3706"/>
                    <a:pt x="8633" y="4111"/>
                    <a:pt x="8633" y="4528"/>
                  </a:cubicBezTo>
                  <a:cubicBezTo>
                    <a:pt x="8633" y="4844"/>
                    <a:pt x="8550" y="5146"/>
                    <a:pt x="8391" y="5415"/>
                  </a:cubicBezTo>
                  <a:cubicBezTo>
                    <a:pt x="8359" y="5381"/>
                    <a:pt x="8325" y="5350"/>
                    <a:pt x="8290" y="5318"/>
                  </a:cubicBezTo>
                  <a:cubicBezTo>
                    <a:pt x="8254" y="5287"/>
                    <a:pt x="8209" y="5271"/>
                    <a:pt x="8165" y="5271"/>
                  </a:cubicBezTo>
                  <a:cubicBezTo>
                    <a:pt x="8112" y="5271"/>
                    <a:pt x="8059" y="5293"/>
                    <a:pt x="8021" y="5335"/>
                  </a:cubicBezTo>
                  <a:cubicBezTo>
                    <a:pt x="7952" y="5413"/>
                    <a:pt x="7960" y="5533"/>
                    <a:pt x="8038" y="5602"/>
                  </a:cubicBezTo>
                  <a:cubicBezTo>
                    <a:pt x="8494" y="6007"/>
                    <a:pt x="8754" y="6587"/>
                    <a:pt x="8754" y="7196"/>
                  </a:cubicBezTo>
                  <a:cubicBezTo>
                    <a:pt x="8754" y="8369"/>
                    <a:pt x="7799" y="9323"/>
                    <a:pt x="6625" y="9323"/>
                  </a:cubicBezTo>
                  <a:cubicBezTo>
                    <a:pt x="6427" y="9323"/>
                    <a:pt x="6233" y="9297"/>
                    <a:pt x="6044" y="9244"/>
                  </a:cubicBezTo>
                  <a:cubicBezTo>
                    <a:pt x="6027" y="9239"/>
                    <a:pt x="6009" y="9236"/>
                    <a:pt x="5992" y="9236"/>
                  </a:cubicBezTo>
                  <a:cubicBezTo>
                    <a:pt x="5910" y="9236"/>
                    <a:pt x="5834" y="9291"/>
                    <a:pt x="5811" y="9374"/>
                  </a:cubicBezTo>
                  <a:cubicBezTo>
                    <a:pt x="5782" y="9475"/>
                    <a:pt x="5840" y="9579"/>
                    <a:pt x="5941" y="9609"/>
                  </a:cubicBezTo>
                  <a:cubicBezTo>
                    <a:pt x="6030" y="9633"/>
                    <a:pt x="6122" y="9653"/>
                    <a:pt x="6214" y="9668"/>
                  </a:cubicBezTo>
                  <a:cubicBezTo>
                    <a:pt x="5729" y="9986"/>
                    <a:pt x="5162" y="10156"/>
                    <a:pt x="4574" y="10156"/>
                  </a:cubicBezTo>
                  <a:cubicBezTo>
                    <a:pt x="3988" y="10156"/>
                    <a:pt x="3421" y="9986"/>
                    <a:pt x="2936" y="9668"/>
                  </a:cubicBezTo>
                  <a:cubicBezTo>
                    <a:pt x="3028" y="9653"/>
                    <a:pt x="3119" y="9633"/>
                    <a:pt x="3209" y="9609"/>
                  </a:cubicBezTo>
                  <a:cubicBezTo>
                    <a:pt x="3309" y="9579"/>
                    <a:pt x="3369" y="9475"/>
                    <a:pt x="3340" y="9374"/>
                  </a:cubicBezTo>
                  <a:cubicBezTo>
                    <a:pt x="3315" y="9291"/>
                    <a:pt x="3240" y="9236"/>
                    <a:pt x="3157" y="9236"/>
                  </a:cubicBezTo>
                  <a:cubicBezTo>
                    <a:pt x="3140" y="9236"/>
                    <a:pt x="3122" y="9239"/>
                    <a:pt x="3105" y="9244"/>
                  </a:cubicBezTo>
                  <a:cubicBezTo>
                    <a:pt x="2918" y="9297"/>
                    <a:pt x="2723" y="9323"/>
                    <a:pt x="2525" y="9323"/>
                  </a:cubicBezTo>
                  <a:cubicBezTo>
                    <a:pt x="1352" y="9323"/>
                    <a:pt x="396" y="8369"/>
                    <a:pt x="396" y="7196"/>
                  </a:cubicBezTo>
                  <a:cubicBezTo>
                    <a:pt x="396" y="6587"/>
                    <a:pt x="658" y="6007"/>
                    <a:pt x="1112" y="5602"/>
                  </a:cubicBezTo>
                  <a:cubicBezTo>
                    <a:pt x="1192" y="5533"/>
                    <a:pt x="1198" y="5413"/>
                    <a:pt x="1129" y="5335"/>
                  </a:cubicBezTo>
                  <a:cubicBezTo>
                    <a:pt x="1091" y="5293"/>
                    <a:pt x="1038" y="5271"/>
                    <a:pt x="986" y="5271"/>
                  </a:cubicBezTo>
                  <a:cubicBezTo>
                    <a:pt x="941" y="5271"/>
                    <a:pt x="897" y="5287"/>
                    <a:pt x="861" y="5318"/>
                  </a:cubicBezTo>
                  <a:cubicBezTo>
                    <a:pt x="826" y="5350"/>
                    <a:pt x="792" y="5381"/>
                    <a:pt x="760" y="5415"/>
                  </a:cubicBezTo>
                  <a:cubicBezTo>
                    <a:pt x="600" y="5146"/>
                    <a:pt x="517" y="4844"/>
                    <a:pt x="517" y="4528"/>
                  </a:cubicBezTo>
                  <a:cubicBezTo>
                    <a:pt x="517" y="4111"/>
                    <a:pt x="666" y="3706"/>
                    <a:pt x="937" y="3390"/>
                  </a:cubicBezTo>
                  <a:cubicBezTo>
                    <a:pt x="1157" y="3137"/>
                    <a:pt x="1442" y="2951"/>
                    <a:pt x="1760" y="2856"/>
                  </a:cubicBezTo>
                  <a:cubicBezTo>
                    <a:pt x="1780" y="2939"/>
                    <a:pt x="1855" y="3002"/>
                    <a:pt x="1944" y="3002"/>
                  </a:cubicBezTo>
                  <a:cubicBezTo>
                    <a:pt x="2050" y="3002"/>
                    <a:pt x="2134" y="2918"/>
                    <a:pt x="2134" y="2813"/>
                  </a:cubicBezTo>
                  <a:cubicBezTo>
                    <a:pt x="2134" y="1467"/>
                    <a:pt x="3229" y="371"/>
                    <a:pt x="4576" y="371"/>
                  </a:cubicBezTo>
                  <a:close/>
                  <a:moveTo>
                    <a:pt x="4916" y="10523"/>
                  </a:moveTo>
                  <a:lnTo>
                    <a:pt x="4916" y="12499"/>
                  </a:lnTo>
                  <a:cubicBezTo>
                    <a:pt x="4916" y="12535"/>
                    <a:pt x="4886" y="12566"/>
                    <a:pt x="4847" y="12566"/>
                  </a:cubicBezTo>
                  <a:lnTo>
                    <a:pt x="4314" y="12566"/>
                  </a:lnTo>
                  <a:cubicBezTo>
                    <a:pt x="4275" y="12566"/>
                    <a:pt x="4245" y="12535"/>
                    <a:pt x="4245" y="12499"/>
                  </a:cubicBezTo>
                  <a:lnTo>
                    <a:pt x="4245" y="10523"/>
                  </a:lnTo>
                  <a:cubicBezTo>
                    <a:pt x="4357" y="10534"/>
                    <a:pt x="4469" y="10540"/>
                    <a:pt x="4581" y="10540"/>
                  </a:cubicBezTo>
                  <a:cubicBezTo>
                    <a:pt x="4693" y="10540"/>
                    <a:pt x="4804" y="10534"/>
                    <a:pt x="4916" y="10523"/>
                  </a:cubicBezTo>
                  <a:close/>
                  <a:moveTo>
                    <a:pt x="4581" y="0"/>
                  </a:moveTo>
                  <a:cubicBezTo>
                    <a:pt x="3139" y="0"/>
                    <a:pt x="1944" y="1077"/>
                    <a:pt x="1769" y="2467"/>
                  </a:cubicBezTo>
                  <a:cubicBezTo>
                    <a:pt x="1330" y="2569"/>
                    <a:pt x="933" y="2809"/>
                    <a:pt x="637" y="3151"/>
                  </a:cubicBezTo>
                  <a:cubicBezTo>
                    <a:pt x="306" y="3536"/>
                    <a:pt x="121" y="4028"/>
                    <a:pt x="121" y="4536"/>
                  </a:cubicBezTo>
                  <a:cubicBezTo>
                    <a:pt x="121" y="4964"/>
                    <a:pt x="247" y="5372"/>
                    <a:pt x="487" y="5723"/>
                  </a:cubicBezTo>
                  <a:cubicBezTo>
                    <a:pt x="174" y="6150"/>
                    <a:pt x="0" y="6667"/>
                    <a:pt x="0" y="7203"/>
                  </a:cubicBezTo>
                  <a:cubicBezTo>
                    <a:pt x="0" y="8526"/>
                    <a:pt x="1036" y="9613"/>
                    <a:pt x="2343" y="9705"/>
                  </a:cubicBezTo>
                  <a:cubicBezTo>
                    <a:pt x="2780" y="10086"/>
                    <a:pt x="3301" y="10346"/>
                    <a:pt x="3861" y="10468"/>
                  </a:cubicBezTo>
                  <a:lnTo>
                    <a:pt x="3861" y="12502"/>
                  </a:lnTo>
                  <a:cubicBezTo>
                    <a:pt x="3861" y="12750"/>
                    <a:pt x="4062" y="12949"/>
                    <a:pt x="4309" y="12949"/>
                  </a:cubicBezTo>
                  <a:lnTo>
                    <a:pt x="4852" y="12949"/>
                  </a:lnTo>
                  <a:cubicBezTo>
                    <a:pt x="5099" y="12949"/>
                    <a:pt x="5300" y="12750"/>
                    <a:pt x="5300" y="12502"/>
                  </a:cubicBezTo>
                  <a:lnTo>
                    <a:pt x="5300" y="10468"/>
                  </a:lnTo>
                  <a:cubicBezTo>
                    <a:pt x="5860" y="10346"/>
                    <a:pt x="6383" y="10086"/>
                    <a:pt x="6819" y="9705"/>
                  </a:cubicBezTo>
                  <a:cubicBezTo>
                    <a:pt x="8125" y="9613"/>
                    <a:pt x="9161" y="8526"/>
                    <a:pt x="9161" y="7203"/>
                  </a:cubicBezTo>
                  <a:cubicBezTo>
                    <a:pt x="9161" y="6667"/>
                    <a:pt x="8987" y="6148"/>
                    <a:pt x="8675" y="5723"/>
                  </a:cubicBezTo>
                  <a:cubicBezTo>
                    <a:pt x="8912" y="5372"/>
                    <a:pt x="9040" y="4964"/>
                    <a:pt x="9040" y="4536"/>
                  </a:cubicBezTo>
                  <a:cubicBezTo>
                    <a:pt x="9040" y="4028"/>
                    <a:pt x="8856" y="3536"/>
                    <a:pt x="8524" y="3151"/>
                  </a:cubicBezTo>
                  <a:cubicBezTo>
                    <a:pt x="8228" y="2809"/>
                    <a:pt x="7831" y="2569"/>
                    <a:pt x="7392" y="2467"/>
                  </a:cubicBezTo>
                  <a:cubicBezTo>
                    <a:pt x="7217" y="1077"/>
                    <a:pt x="6022" y="0"/>
                    <a:pt x="4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5835338-C88A-4A0A-BDC7-39F5FE80540E}"/>
              </a:ext>
            </a:extLst>
          </p:cNvPr>
          <p:cNvSpPr txBox="1"/>
          <p:nvPr/>
        </p:nvSpPr>
        <p:spPr>
          <a:xfrm>
            <a:off x="2140713" y="2042396"/>
            <a:ext cx="6212102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6000" dirty="0"/>
              <a:t>ترتيب العمليات</a:t>
            </a:r>
          </a:p>
          <a:p>
            <a:pPr algn="ctr"/>
            <a:endParaRPr lang="ar-BH" sz="6000" dirty="0"/>
          </a:p>
          <a:p>
            <a:pPr algn="ctr"/>
            <a:r>
              <a:rPr lang="ar-BH" sz="2800" dirty="0"/>
              <a:t>الصف الخامس الابتدائية –الفصل الدراسي الأول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D96C149-4C8D-4D49-B0FF-3355E79AB473}"/>
              </a:ext>
            </a:extLst>
          </p:cNvPr>
          <p:cNvSpPr txBox="1"/>
          <p:nvPr/>
        </p:nvSpPr>
        <p:spPr>
          <a:xfrm>
            <a:off x="4521882" y="6012681"/>
            <a:ext cx="20098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1800" dirty="0"/>
              <a:t>مديرة المدرسة</a:t>
            </a:r>
          </a:p>
          <a:p>
            <a:pPr algn="ctr"/>
            <a:r>
              <a:rPr lang="ar-BH" sz="1800" dirty="0"/>
              <a:t>أ.صفاء الدوسري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C801E5E-EBEF-4507-846E-D4D5A15D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6" t="41270" r="69047" b="53016"/>
          <a:stretch/>
        </p:blipFill>
        <p:spPr>
          <a:xfrm>
            <a:off x="148204" y="6801033"/>
            <a:ext cx="1330405" cy="54425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BE45FB-F052-D60F-C58C-1565117ED8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3263" y="54337"/>
            <a:ext cx="4871510" cy="12892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74D8C819-9292-4297-B705-53CCF4DED910}"/>
              </a:ext>
            </a:extLst>
          </p:cNvPr>
          <p:cNvSpPr/>
          <p:nvPr/>
        </p:nvSpPr>
        <p:spPr>
          <a:xfrm>
            <a:off x="737419" y="292507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3</a:t>
            </a:r>
            <a:endParaRPr lang="en-US" sz="5400" dirty="0"/>
          </a:p>
        </p:txBody>
      </p:sp>
      <p:sp>
        <p:nvSpPr>
          <p:cNvPr id="30" name="Sun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25A7DBC3-D8D6-47AE-A2A5-358F01B2AB5F}"/>
              </a:ext>
            </a:extLst>
          </p:cNvPr>
          <p:cNvSpPr/>
          <p:nvPr/>
        </p:nvSpPr>
        <p:spPr>
          <a:xfrm>
            <a:off x="6995651" y="122903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1</a:t>
            </a:r>
            <a:endParaRPr lang="en-US" sz="5400" dirty="0"/>
          </a:p>
        </p:txBody>
      </p:sp>
      <p:sp>
        <p:nvSpPr>
          <p:cNvPr id="31" name="Sun 30">
            <a:hlinkClick r:id="rId7" action="ppaction://hlinksldjump"/>
            <a:extLst>
              <a:ext uri="{FF2B5EF4-FFF2-40B4-BE49-F238E27FC236}">
                <a16:creationId xmlns:a16="http://schemas.microsoft.com/office/drawing/2014/main" xmlns="" id="{0158A9A9-C885-4DC5-8BC6-45085136C982}"/>
              </a:ext>
            </a:extLst>
          </p:cNvPr>
          <p:cNvSpPr/>
          <p:nvPr/>
        </p:nvSpPr>
        <p:spPr>
          <a:xfrm>
            <a:off x="3866535" y="265469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2</a:t>
            </a:r>
            <a:endParaRPr lang="en-US" sz="5400" dirty="0"/>
          </a:p>
        </p:txBody>
      </p:sp>
      <p:sp>
        <p:nvSpPr>
          <p:cNvPr id="32" name="Sun 31">
            <a:hlinkClick r:id="rId8" action="ppaction://hlinksldjump"/>
            <a:extLst>
              <a:ext uri="{FF2B5EF4-FFF2-40B4-BE49-F238E27FC236}">
                <a16:creationId xmlns:a16="http://schemas.microsoft.com/office/drawing/2014/main" xmlns="" id="{0E84DB0D-89A9-463C-9593-DA8BE26DF506}"/>
              </a:ext>
            </a:extLst>
          </p:cNvPr>
          <p:cNvSpPr/>
          <p:nvPr/>
        </p:nvSpPr>
        <p:spPr>
          <a:xfrm>
            <a:off x="737419" y="2689118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6</a:t>
            </a:r>
            <a:endParaRPr lang="en-US" sz="5400" dirty="0"/>
          </a:p>
        </p:txBody>
      </p:sp>
      <p:sp>
        <p:nvSpPr>
          <p:cNvPr id="33" name="Sun 3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085DFC1-CF9E-442A-97A9-DE8CE39A9916}"/>
              </a:ext>
            </a:extLst>
          </p:cNvPr>
          <p:cNvSpPr/>
          <p:nvPr/>
        </p:nvSpPr>
        <p:spPr>
          <a:xfrm>
            <a:off x="6995651" y="2519514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4</a:t>
            </a:r>
            <a:endParaRPr lang="en-US" sz="5400" dirty="0"/>
          </a:p>
        </p:txBody>
      </p:sp>
      <p:sp>
        <p:nvSpPr>
          <p:cNvPr id="34" name="Sun 3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F82F727-76D9-4B49-AC0E-B5420CA48ECE}"/>
              </a:ext>
            </a:extLst>
          </p:cNvPr>
          <p:cNvSpPr/>
          <p:nvPr/>
        </p:nvSpPr>
        <p:spPr>
          <a:xfrm>
            <a:off x="3866535" y="2662080"/>
            <a:ext cx="2182761" cy="2227007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5</a:t>
            </a:r>
            <a:endParaRPr lang="en-US" sz="5400" dirty="0"/>
          </a:p>
        </p:txBody>
      </p:sp>
      <p:pic>
        <p:nvPicPr>
          <p:cNvPr id="3" name="dice by zahra alaali">
            <a:hlinkClick r:id="" action="ppaction://media"/>
            <a:extLst>
              <a:ext uri="{FF2B5EF4-FFF2-40B4-BE49-F238E27FC236}">
                <a16:creationId xmlns:a16="http://schemas.microsoft.com/office/drawing/2014/main" xmlns="" id="{17A4595D-0967-4097-9C8E-17C6563D9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75334" y="5022596"/>
            <a:ext cx="2034503" cy="23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7 + 5 - 1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    -  1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11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9DF390-979B-4CB4-B85C-2967D0262EC4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5888601" y="1829503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pic>
        <p:nvPicPr>
          <p:cNvPr id="2050" name="Picture 2" descr="dont forget">
            <a:extLst>
              <a:ext uri="{FF2B5EF4-FFF2-40B4-BE49-F238E27FC236}">
                <a16:creationId xmlns:a16="http://schemas.microsoft.com/office/drawing/2014/main" xmlns="" id="{472F4114-50A0-45F1-9919-E4167C0D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0C1B7E-065A-4372-ABA5-EABA2D7F35E7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576A9D-FC2C-4BC8-B4F3-A8F0C779923C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19 × 0 ÷ 11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    ÷  11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0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6125043" y="1829490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A4ACB7D-0791-4254-8BC7-E2D2AF5C75D1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dont forget">
            <a:extLst>
              <a:ext uri="{FF2B5EF4-FFF2-40B4-BE49-F238E27FC236}">
                <a16:creationId xmlns:a16="http://schemas.microsoft.com/office/drawing/2014/main" xmlns="" id="{3E8F896F-E3EA-413D-9D5E-988D152C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A00258D-FF9F-48D0-AD25-A9CF3B498DF4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86" name="Oval 8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70996D-9EDB-474F-963C-BE5156ACA43E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36 ÷ 12 +5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    +5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8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6057350" y="1849259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D7F0AE8-BE24-405F-99BB-2EA6556A2D07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dont forget">
            <a:extLst>
              <a:ext uri="{FF2B5EF4-FFF2-40B4-BE49-F238E27FC236}">
                <a16:creationId xmlns:a16="http://schemas.microsoft.com/office/drawing/2014/main" xmlns="" id="{29276872-5CAB-4E14-BB01-0D178BC6F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15CA645-1F55-44DB-A1E2-C082A7032A80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86" name="Oval 85">
            <a:hlinkClick r:id="rId4" action="ppaction://hlinksldjump"/>
            <a:extLst>
              <a:ext uri="{FF2B5EF4-FFF2-40B4-BE49-F238E27FC236}">
                <a16:creationId xmlns:a16="http://schemas.microsoft.com/office/drawing/2014/main" xmlns="" id="{A771FF4B-E099-403D-B5EE-7F9A3B3994B9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100 – 5 ×5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3746090" y="3060289"/>
            <a:ext cx="289704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    -  25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75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4645388" y="1732856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7D49BD10-3000-4B53-94A2-067847674AF7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dont forget">
            <a:extLst>
              <a:ext uri="{FF2B5EF4-FFF2-40B4-BE49-F238E27FC236}">
                <a16:creationId xmlns:a16="http://schemas.microsoft.com/office/drawing/2014/main" xmlns="" id="{F787F766-F4C5-4CD1-A36D-E923A4AB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A172BB8-658B-4238-AF70-F1DA1BE18769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86" name="Oval 85">
            <a:hlinkClick r:id="rId4" action="ppaction://hlinksldjump"/>
            <a:extLst>
              <a:ext uri="{FF2B5EF4-FFF2-40B4-BE49-F238E27FC236}">
                <a16:creationId xmlns:a16="http://schemas.microsoft.com/office/drawing/2014/main" xmlns="" id="{6DF397AC-F8B9-4B5E-B079-46406B7D50EE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( 5+4 ) ÷ 3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    ÷  3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3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5896747" y="1837370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5CB8579-A9D5-40F3-90E1-EB40E232C707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dont forget">
            <a:extLst>
              <a:ext uri="{FF2B5EF4-FFF2-40B4-BE49-F238E27FC236}">
                <a16:creationId xmlns:a16="http://schemas.microsoft.com/office/drawing/2014/main" xmlns="" id="{2DE501C5-B558-4435-AED3-C9CC242C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82FA396-D278-45B7-B4CB-27BF132EDF5E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86" name="Oval 8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0B8E13E-24B7-45A3-BC85-A2D8077123EF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504231" y="1341706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 11 × ( 12- 9)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11    ×  3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33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4701606" y="1861642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5CB8579-A9D5-40F3-90E1-EB40E232C707}"/>
              </a:ext>
            </a:extLst>
          </p:cNvPr>
          <p:cNvSpPr/>
          <p:nvPr/>
        </p:nvSpPr>
        <p:spPr>
          <a:xfrm>
            <a:off x="152491" y="131869"/>
            <a:ext cx="2865611" cy="1702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dont forget">
            <a:extLst>
              <a:ext uri="{FF2B5EF4-FFF2-40B4-BE49-F238E27FC236}">
                <a16:creationId xmlns:a16="http://schemas.microsoft.com/office/drawing/2014/main" xmlns="" id="{2DE501C5-B558-4435-AED3-C9CC242C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82FA396-D278-45B7-B4CB-27BF132EDF5E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  <p:sp>
        <p:nvSpPr>
          <p:cNvPr id="86" name="Oval 85">
            <a:hlinkClick r:id="rId4" action="ppaction://hlinksldjump"/>
            <a:extLst>
              <a:ext uri="{FF2B5EF4-FFF2-40B4-BE49-F238E27FC236}">
                <a16:creationId xmlns:a16="http://schemas.microsoft.com/office/drawing/2014/main" xmlns="" id="{EEA1433C-2EF5-4401-BEED-AC68DC4D3263}"/>
              </a:ext>
            </a:extLst>
          </p:cNvPr>
          <p:cNvSpPr/>
          <p:nvPr/>
        </p:nvSpPr>
        <p:spPr>
          <a:xfrm>
            <a:off x="8276520" y="6324300"/>
            <a:ext cx="1287741" cy="10966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38"/>
          <p:cNvSpPr txBox="1">
            <a:spLocks noGrp="1"/>
          </p:cNvSpPr>
          <p:nvPr>
            <p:ph type="sldNum" idx="4294967295"/>
          </p:nvPr>
        </p:nvSpPr>
        <p:spPr>
          <a:xfrm>
            <a:off x="9595556" y="6869408"/>
            <a:ext cx="626400" cy="5784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974" name="Google Shape;1974;p38"/>
          <p:cNvSpPr/>
          <p:nvPr/>
        </p:nvSpPr>
        <p:spPr>
          <a:xfrm>
            <a:off x="1088554" y="938175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38"/>
          <p:cNvSpPr/>
          <p:nvPr/>
        </p:nvSpPr>
        <p:spPr>
          <a:xfrm>
            <a:off x="8235134" y="5191592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6" name="Google Shape;1976;p38"/>
          <p:cNvGrpSpPr/>
          <p:nvPr/>
        </p:nvGrpSpPr>
        <p:grpSpPr>
          <a:xfrm>
            <a:off x="1340325" y="1141555"/>
            <a:ext cx="766288" cy="743676"/>
            <a:chOff x="5005869" y="3572848"/>
            <a:chExt cx="526803" cy="511258"/>
          </a:xfrm>
        </p:grpSpPr>
        <p:sp>
          <p:nvSpPr>
            <p:cNvPr id="1977" name="Google Shape;1977;p38"/>
            <p:cNvSpPr/>
            <p:nvPr/>
          </p:nvSpPr>
          <p:spPr>
            <a:xfrm>
              <a:off x="5008473" y="3580344"/>
              <a:ext cx="515953" cy="496304"/>
            </a:xfrm>
            <a:custGeom>
              <a:avLst/>
              <a:gdLst/>
              <a:ahLst/>
              <a:cxnLst/>
              <a:rect l="l" t="t" r="r" b="b"/>
              <a:pathLst>
                <a:path w="13077" h="12579" extrusionOk="0">
                  <a:moveTo>
                    <a:pt x="8848" y="2517"/>
                  </a:moveTo>
                  <a:cubicBezTo>
                    <a:pt x="9191" y="2517"/>
                    <a:pt x="9533" y="2647"/>
                    <a:pt x="9794" y="2908"/>
                  </a:cubicBezTo>
                  <a:cubicBezTo>
                    <a:pt x="10316" y="3429"/>
                    <a:pt x="10316" y="4278"/>
                    <a:pt x="9794" y="4801"/>
                  </a:cubicBezTo>
                  <a:cubicBezTo>
                    <a:pt x="9533" y="5062"/>
                    <a:pt x="9191" y="5192"/>
                    <a:pt x="8848" y="5192"/>
                  </a:cubicBezTo>
                  <a:cubicBezTo>
                    <a:pt x="8505" y="5192"/>
                    <a:pt x="8162" y="5062"/>
                    <a:pt x="7901" y="4801"/>
                  </a:cubicBezTo>
                  <a:cubicBezTo>
                    <a:pt x="7380" y="4278"/>
                    <a:pt x="7380" y="3429"/>
                    <a:pt x="7901" y="2908"/>
                  </a:cubicBezTo>
                  <a:cubicBezTo>
                    <a:pt x="8162" y="2647"/>
                    <a:pt x="8505" y="2517"/>
                    <a:pt x="8848" y="2517"/>
                  </a:cubicBezTo>
                  <a:close/>
                  <a:moveTo>
                    <a:pt x="8847" y="0"/>
                  </a:moveTo>
                  <a:cubicBezTo>
                    <a:pt x="7860" y="0"/>
                    <a:pt x="6873" y="376"/>
                    <a:pt x="6122" y="1127"/>
                  </a:cubicBezTo>
                  <a:cubicBezTo>
                    <a:pt x="4930" y="2319"/>
                    <a:pt x="4683" y="4103"/>
                    <a:pt x="5381" y="5540"/>
                  </a:cubicBezTo>
                  <a:lnTo>
                    <a:pt x="491" y="10430"/>
                  </a:lnTo>
                  <a:cubicBezTo>
                    <a:pt x="0" y="10921"/>
                    <a:pt x="0" y="11719"/>
                    <a:pt x="491" y="12210"/>
                  </a:cubicBezTo>
                  <a:cubicBezTo>
                    <a:pt x="737" y="12456"/>
                    <a:pt x="1059" y="12579"/>
                    <a:pt x="1381" y="12579"/>
                  </a:cubicBezTo>
                  <a:cubicBezTo>
                    <a:pt x="1704" y="12579"/>
                    <a:pt x="2026" y="12456"/>
                    <a:pt x="2272" y="12210"/>
                  </a:cubicBezTo>
                  <a:lnTo>
                    <a:pt x="7160" y="7319"/>
                  </a:lnTo>
                  <a:cubicBezTo>
                    <a:pt x="7692" y="7577"/>
                    <a:pt x="8271" y="7707"/>
                    <a:pt x="8849" y="7707"/>
                  </a:cubicBezTo>
                  <a:cubicBezTo>
                    <a:pt x="9836" y="7707"/>
                    <a:pt x="10822" y="7331"/>
                    <a:pt x="11574" y="6580"/>
                  </a:cubicBezTo>
                  <a:cubicBezTo>
                    <a:pt x="13077" y="5077"/>
                    <a:pt x="13077" y="2630"/>
                    <a:pt x="11574" y="1127"/>
                  </a:cubicBezTo>
                  <a:cubicBezTo>
                    <a:pt x="10822" y="376"/>
                    <a:pt x="9834" y="0"/>
                    <a:pt x="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008473" y="3815921"/>
              <a:ext cx="265532" cy="260719"/>
            </a:xfrm>
            <a:custGeom>
              <a:avLst/>
              <a:gdLst/>
              <a:ahLst/>
              <a:cxnLst/>
              <a:rect l="l" t="t" r="r" b="b"/>
              <a:pathLst>
                <a:path w="6730" h="6608" extrusionOk="0">
                  <a:moveTo>
                    <a:pt x="4950" y="0"/>
                  </a:moveTo>
                  <a:lnTo>
                    <a:pt x="491" y="4459"/>
                  </a:lnTo>
                  <a:cubicBezTo>
                    <a:pt x="0" y="4950"/>
                    <a:pt x="0" y="5748"/>
                    <a:pt x="491" y="6239"/>
                  </a:cubicBezTo>
                  <a:cubicBezTo>
                    <a:pt x="737" y="6485"/>
                    <a:pt x="1059" y="6608"/>
                    <a:pt x="1381" y="6608"/>
                  </a:cubicBezTo>
                  <a:cubicBezTo>
                    <a:pt x="1704" y="6608"/>
                    <a:pt x="2026" y="6485"/>
                    <a:pt x="2272" y="6239"/>
                  </a:cubicBezTo>
                  <a:lnTo>
                    <a:pt x="6729" y="1781"/>
                  </a:lnTo>
                  <a:lnTo>
                    <a:pt x="49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092746" y="3991963"/>
              <a:ext cx="29710" cy="28250"/>
            </a:xfrm>
            <a:custGeom>
              <a:avLst/>
              <a:gdLst/>
              <a:ahLst/>
              <a:cxnLst/>
              <a:rect l="l" t="t" r="r" b="b"/>
              <a:pathLst>
                <a:path w="753" h="716" extrusionOk="0">
                  <a:moveTo>
                    <a:pt x="544" y="0"/>
                  </a:moveTo>
                  <a:cubicBezTo>
                    <a:pt x="496" y="0"/>
                    <a:pt x="447" y="19"/>
                    <a:pt x="410" y="56"/>
                  </a:cubicBezTo>
                  <a:lnTo>
                    <a:pt x="75" y="391"/>
                  </a:lnTo>
                  <a:cubicBezTo>
                    <a:pt x="1" y="465"/>
                    <a:pt x="1" y="586"/>
                    <a:pt x="75" y="660"/>
                  </a:cubicBezTo>
                  <a:cubicBezTo>
                    <a:pt x="111" y="697"/>
                    <a:pt x="160" y="715"/>
                    <a:pt x="210" y="715"/>
                  </a:cubicBezTo>
                  <a:cubicBezTo>
                    <a:pt x="257" y="715"/>
                    <a:pt x="306" y="697"/>
                    <a:pt x="343" y="660"/>
                  </a:cubicBezTo>
                  <a:lnTo>
                    <a:pt x="679" y="324"/>
                  </a:lnTo>
                  <a:cubicBezTo>
                    <a:pt x="753" y="250"/>
                    <a:pt x="753" y="131"/>
                    <a:pt x="679" y="56"/>
                  </a:cubicBezTo>
                  <a:cubicBezTo>
                    <a:pt x="641" y="19"/>
                    <a:pt x="593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188382" y="3896328"/>
              <a:ext cx="29710" cy="28250"/>
            </a:xfrm>
            <a:custGeom>
              <a:avLst/>
              <a:gdLst/>
              <a:ahLst/>
              <a:cxnLst/>
              <a:rect l="l" t="t" r="r" b="b"/>
              <a:pathLst>
                <a:path w="753" h="716" extrusionOk="0">
                  <a:moveTo>
                    <a:pt x="544" y="1"/>
                  </a:moveTo>
                  <a:cubicBezTo>
                    <a:pt x="496" y="1"/>
                    <a:pt x="447" y="19"/>
                    <a:pt x="410" y="56"/>
                  </a:cubicBezTo>
                  <a:lnTo>
                    <a:pt x="76" y="392"/>
                  </a:lnTo>
                  <a:cubicBezTo>
                    <a:pt x="0" y="465"/>
                    <a:pt x="0" y="585"/>
                    <a:pt x="76" y="660"/>
                  </a:cubicBezTo>
                  <a:cubicBezTo>
                    <a:pt x="112" y="697"/>
                    <a:pt x="160" y="716"/>
                    <a:pt x="209" y="716"/>
                  </a:cubicBezTo>
                  <a:cubicBezTo>
                    <a:pt x="258" y="716"/>
                    <a:pt x="306" y="697"/>
                    <a:pt x="344" y="660"/>
                  </a:cubicBezTo>
                  <a:lnTo>
                    <a:pt x="678" y="324"/>
                  </a:lnTo>
                  <a:cubicBezTo>
                    <a:pt x="752" y="251"/>
                    <a:pt x="752" y="130"/>
                    <a:pt x="678" y="56"/>
                  </a:cubicBezTo>
                  <a:cubicBezTo>
                    <a:pt x="642" y="19"/>
                    <a:pt x="593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259004" y="3816513"/>
              <a:ext cx="14441" cy="14401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83"/>
                    <a:pt x="82" y="364"/>
                    <a:pt x="183" y="364"/>
                  </a:cubicBezTo>
                  <a:cubicBezTo>
                    <a:pt x="284" y="364"/>
                    <a:pt x="366" y="283"/>
                    <a:pt x="366" y="183"/>
                  </a:cubicBezTo>
                  <a:cubicBezTo>
                    <a:pt x="366" y="82"/>
                    <a:pt x="28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82953" y="3629266"/>
              <a:ext cx="14401" cy="14401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82" y="1"/>
                  </a:moveTo>
                  <a:cubicBezTo>
                    <a:pt x="82" y="1"/>
                    <a:pt x="1" y="82"/>
                    <a:pt x="1" y="182"/>
                  </a:cubicBezTo>
                  <a:cubicBezTo>
                    <a:pt x="1" y="283"/>
                    <a:pt x="82" y="364"/>
                    <a:pt x="182" y="364"/>
                  </a:cubicBezTo>
                  <a:cubicBezTo>
                    <a:pt x="283" y="364"/>
                    <a:pt x="365" y="283"/>
                    <a:pt x="365" y="182"/>
                  </a:cubicBezTo>
                  <a:cubicBezTo>
                    <a:pt x="365" y="82"/>
                    <a:pt x="283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259202" y="3688052"/>
              <a:ext cx="15466" cy="14401"/>
            </a:xfrm>
            <a:custGeom>
              <a:avLst/>
              <a:gdLst/>
              <a:ahLst/>
              <a:cxnLst/>
              <a:rect l="l" t="t" r="r" b="b"/>
              <a:pathLst>
                <a:path w="392" h="365" extrusionOk="0">
                  <a:moveTo>
                    <a:pt x="195" y="0"/>
                  </a:moveTo>
                  <a:cubicBezTo>
                    <a:pt x="107" y="0"/>
                    <a:pt x="31" y="64"/>
                    <a:pt x="17" y="153"/>
                  </a:cubicBezTo>
                  <a:cubicBezTo>
                    <a:pt x="0" y="252"/>
                    <a:pt x="68" y="345"/>
                    <a:pt x="167" y="362"/>
                  </a:cubicBezTo>
                  <a:cubicBezTo>
                    <a:pt x="177" y="363"/>
                    <a:pt x="186" y="364"/>
                    <a:pt x="196" y="364"/>
                  </a:cubicBezTo>
                  <a:cubicBezTo>
                    <a:pt x="284" y="364"/>
                    <a:pt x="361" y="300"/>
                    <a:pt x="376" y="212"/>
                  </a:cubicBezTo>
                  <a:cubicBezTo>
                    <a:pt x="391" y="112"/>
                    <a:pt x="325" y="18"/>
                    <a:pt x="226" y="3"/>
                  </a:cubicBezTo>
                  <a:cubicBezTo>
                    <a:pt x="215" y="1"/>
                    <a:pt x="20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196076" y="3848273"/>
              <a:ext cx="14362" cy="14401"/>
            </a:xfrm>
            <a:custGeom>
              <a:avLst/>
              <a:gdLst/>
              <a:ahLst/>
              <a:cxnLst/>
              <a:rect l="l" t="t" r="r" b="b"/>
              <a:pathLst>
                <a:path w="364" h="365" extrusionOk="0">
                  <a:moveTo>
                    <a:pt x="181" y="1"/>
                  </a:moveTo>
                  <a:cubicBezTo>
                    <a:pt x="82" y="1"/>
                    <a:pt x="0" y="82"/>
                    <a:pt x="0" y="182"/>
                  </a:cubicBezTo>
                  <a:cubicBezTo>
                    <a:pt x="0" y="283"/>
                    <a:pt x="82" y="364"/>
                    <a:pt x="181" y="364"/>
                  </a:cubicBezTo>
                  <a:cubicBezTo>
                    <a:pt x="283" y="364"/>
                    <a:pt x="364" y="283"/>
                    <a:pt x="364" y="182"/>
                  </a:cubicBezTo>
                  <a:cubicBezTo>
                    <a:pt x="364" y="82"/>
                    <a:pt x="283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240106" y="3715749"/>
              <a:ext cx="14401" cy="14401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82" y="1"/>
                  </a:moveTo>
                  <a:cubicBezTo>
                    <a:pt x="82" y="1"/>
                    <a:pt x="1" y="82"/>
                    <a:pt x="1" y="182"/>
                  </a:cubicBezTo>
                  <a:cubicBezTo>
                    <a:pt x="1" y="283"/>
                    <a:pt x="82" y="364"/>
                    <a:pt x="182" y="364"/>
                  </a:cubicBezTo>
                  <a:cubicBezTo>
                    <a:pt x="283" y="364"/>
                    <a:pt x="365" y="283"/>
                    <a:pt x="365" y="182"/>
                  </a:cubicBezTo>
                  <a:cubicBezTo>
                    <a:pt x="365" y="82"/>
                    <a:pt x="283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233872" y="3680832"/>
              <a:ext cx="14401" cy="14441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84"/>
                    <a:pt x="82" y="366"/>
                    <a:pt x="184" y="366"/>
                  </a:cubicBezTo>
                  <a:cubicBezTo>
                    <a:pt x="283" y="366"/>
                    <a:pt x="365" y="284"/>
                    <a:pt x="365" y="183"/>
                  </a:cubicBezTo>
                  <a:cubicBezTo>
                    <a:pt x="365" y="82"/>
                    <a:pt x="283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253875" y="3651755"/>
              <a:ext cx="15466" cy="14401"/>
            </a:xfrm>
            <a:custGeom>
              <a:avLst/>
              <a:gdLst/>
              <a:ahLst/>
              <a:cxnLst/>
              <a:rect l="l" t="t" r="r" b="b"/>
              <a:pathLst>
                <a:path w="392" h="365" extrusionOk="0">
                  <a:moveTo>
                    <a:pt x="194" y="0"/>
                  </a:moveTo>
                  <a:cubicBezTo>
                    <a:pt x="107" y="0"/>
                    <a:pt x="31" y="64"/>
                    <a:pt x="16" y="153"/>
                  </a:cubicBezTo>
                  <a:cubicBezTo>
                    <a:pt x="0" y="253"/>
                    <a:pt x="68" y="346"/>
                    <a:pt x="166" y="362"/>
                  </a:cubicBezTo>
                  <a:cubicBezTo>
                    <a:pt x="176" y="363"/>
                    <a:pt x="186" y="364"/>
                    <a:pt x="196" y="364"/>
                  </a:cubicBezTo>
                  <a:cubicBezTo>
                    <a:pt x="284" y="364"/>
                    <a:pt x="361" y="301"/>
                    <a:pt x="374" y="211"/>
                  </a:cubicBezTo>
                  <a:cubicBezTo>
                    <a:pt x="391" y="112"/>
                    <a:pt x="324" y="18"/>
                    <a:pt x="224" y="3"/>
                  </a:cubicBezTo>
                  <a:cubicBezTo>
                    <a:pt x="214" y="1"/>
                    <a:pt x="20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442859" y="3644574"/>
              <a:ext cx="14401" cy="14401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83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83"/>
                    <a:pt x="82" y="364"/>
                    <a:pt x="183" y="364"/>
                  </a:cubicBezTo>
                  <a:cubicBezTo>
                    <a:pt x="283" y="364"/>
                    <a:pt x="364" y="283"/>
                    <a:pt x="364" y="183"/>
                  </a:cubicBezTo>
                  <a:cubicBezTo>
                    <a:pt x="364" y="82"/>
                    <a:pt x="283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407508" y="3652702"/>
              <a:ext cx="14401" cy="14362"/>
            </a:xfrm>
            <a:custGeom>
              <a:avLst/>
              <a:gdLst/>
              <a:ahLst/>
              <a:cxnLst/>
              <a:rect l="l" t="t" r="r" b="b"/>
              <a:pathLst>
                <a:path w="365" h="364" extrusionOk="0">
                  <a:moveTo>
                    <a:pt x="182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82"/>
                    <a:pt x="82" y="364"/>
                    <a:pt x="182" y="364"/>
                  </a:cubicBezTo>
                  <a:cubicBezTo>
                    <a:pt x="283" y="364"/>
                    <a:pt x="364" y="282"/>
                    <a:pt x="364" y="183"/>
                  </a:cubicBezTo>
                  <a:cubicBezTo>
                    <a:pt x="364" y="81"/>
                    <a:pt x="283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407508" y="3622086"/>
              <a:ext cx="14401" cy="14362"/>
            </a:xfrm>
            <a:custGeom>
              <a:avLst/>
              <a:gdLst/>
              <a:ahLst/>
              <a:cxnLst/>
              <a:rect l="l" t="t" r="r" b="b"/>
              <a:pathLst>
                <a:path w="365" h="364" extrusionOk="0">
                  <a:moveTo>
                    <a:pt x="182" y="0"/>
                  </a:moveTo>
                  <a:cubicBezTo>
                    <a:pt x="82" y="0"/>
                    <a:pt x="1" y="81"/>
                    <a:pt x="1" y="181"/>
                  </a:cubicBezTo>
                  <a:cubicBezTo>
                    <a:pt x="1" y="282"/>
                    <a:pt x="82" y="364"/>
                    <a:pt x="182" y="364"/>
                  </a:cubicBezTo>
                  <a:cubicBezTo>
                    <a:pt x="283" y="364"/>
                    <a:pt x="364" y="282"/>
                    <a:pt x="364" y="181"/>
                  </a:cubicBezTo>
                  <a:cubicBezTo>
                    <a:pt x="364" y="81"/>
                    <a:pt x="283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473238" y="3715749"/>
              <a:ext cx="14441" cy="14401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1"/>
                  </a:moveTo>
                  <a:cubicBezTo>
                    <a:pt x="82" y="1"/>
                    <a:pt x="1" y="82"/>
                    <a:pt x="1" y="182"/>
                  </a:cubicBezTo>
                  <a:cubicBezTo>
                    <a:pt x="1" y="283"/>
                    <a:pt x="82" y="364"/>
                    <a:pt x="183" y="364"/>
                  </a:cubicBezTo>
                  <a:cubicBezTo>
                    <a:pt x="284" y="364"/>
                    <a:pt x="366" y="283"/>
                    <a:pt x="366" y="182"/>
                  </a:cubicBezTo>
                  <a:cubicBezTo>
                    <a:pt x="366" y="82"/>
                    <a:pt x="284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73238" y="3745654"/>
              <a:ext cx="14441" cy="14362"/>
            </a:xfrm>
            <a:custGeom>
              <a:avLst/>
              <a:gdLst/>
              <a:ahLst/>
              <a:cxnLst/>
              <a:rect l="l" t="t" r="r" b="b"/>
              <a:pathLst>
                <a:path w="366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1"/>
                  </a:cubicBezTo>
                  <a:cubicBezTo>
                    <a:pt x="1" y="283"/>
                    <a:pt x="82" y="364"/>
                    <a:pt x="183" y="364"/>
                  </a:cubicBezTo>
                  <a:cubicBezTo>
                    <a:pt x="284" y="364"/>
                    <a:pt x="366" y="283"/>
                    <a:pt x="366" y="181"/>
                  </a:cubicBezTo>
                  <a:cubicBezTo>
                    <a:pt x="366" y="82"/>
                    <a:pt x="28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039760" y="4008534"/>
              <a:ext cx="14362" cy="14401"/>
            </a:xfrm>
            <a:custGeom>
              <a:avLst/>
              <a:gdLst/>
              <a:ahLst/>
              <a:cxnLst/>
              <a:rect l="l" t="t" r="r" b="b"/>
              <a:pathLst>
                <a:path w="364" h="365" extrusionOk="0">
                  <a:moveTo>
                    <a:pt x="181" y="1"/>
                  </a:moveTo>
                  <a:cubicBezTo>
                    <a:pt x="81" y="1"/>
                    <a:pt x="0" y="82"/>
                    <a:pt x="0" y="182"/>
                  </a:cubicBezTo>
                  <a:cubicBezTo>
                    <a:pt x="0" y="283"/>
                    <a:pt x="81" y="364"/>
                    <a:pt x="181" y="364"/>
                  </a:cubicBezTo>
                  <a:cubicBezTo>
                    <a:pt x="282" y="364"/>
                    <a:pt x="364" y="283"/>
                    <a:pt x="364" y="182"/>
                  </a:cubicBezTo>
                  <a:cubicBezTo>
                    <a:pt x="364" y="82"/>
                    <a:pt x="282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052148" y="4036664"/>
              <a:ext cx="14401" cy="14441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2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85"/>
                    <a:pt x="82" y="366"/>
                    <a:pt x="182" y="366"/>
                  </a:cubicBezTo>
                  <a:cubicBezTo>
                    <a:pt x="283" y="366"/>
                    <a:pt x="364" y="285"/>
                    <a:pt x="364" y="183"/>
                  </a:cubicBezTo>
                  <a:cubicBezTo>
                    <a:pt x="364" y="82"/>
                    <a:pt x="283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384704" y="3816513"/>
              <a:ext cx="14401" cy="14401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82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83"/>
                    <a:pt x="82" y="364"/>
                    <a:pt x="182" y="364"/>
                  </a:cubicBezTo>
                  <a:cubicBezTo>
                    <a:pt x="283" y="364"/>
                    <a:pt x="364" y="283"/>
                    <a:pt x="364" y="183"/>
                  </a:cubicBezTo>
                  <a:cubicBezTo>
                    <a:pt x="364" y="82"/>
                    <a:pt x="283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08473" y="3620981"/>
              <a:ext cx="460479" cy="455666"/>
            </a:xfrm>
            <a:custGeom>
              <a:avLst/>
              <a:gdLst/>
              <a:ahLst/>
              <a:cxnLst/>
              <a:rect l="l" t="t" r="r" b="b"/>
              <a:pathLst>
                <a:path w="11671" h="11549" extrusionOk="0">
                  <a:moveTo>
                    <a:pt x="9046" y="1288"/>
                  </a:moveTo>
                  <a:cubicBezTo>
                    <a:pt x="8704" y="1288"/>
                    <a:pt x="8361" y="1419"/>
                    <a:pt x="8099" y="1680"/>
                  </a:cubicBezTo>
                  <a:cubicBezTo>
                    <a:pt x="8067" y="1712"/>
                    <a:pt x="8035" y="1748"/>
                    <a:pt x="8006" y="1784"/>
                  </a:cubicBezTo>
                  <a:cubicBezTo>
                    <a:pt x="8251" y="1586"/>
                    <a:pt x="8550" y="1486"/>
                    <a:pt x="8849" y="1486"/>
                  </a:cubicBezTo>
                  <a:cubicBezTo>
                    <a:pt x="9192" y="1486"/>
                    <a:pt x="9534" y="1617"/>
                    <a:pt x="9794" y="1878"/>
                  </a:cubicBezTo>
                  <a:cubicBezTo>
                    <a:pt x="10282" y="2366"/>
                    <a:pt x="10314" y="3140"/>
                    <a:pt x="9888" y="3666"/>
                  </a:cubicBezTo>
                  <a:cubicBezTo>
                    <a:pt x="9925" y="3637"/>
                    <a:pt x="9958" y="3605"/>
                    <a:pt x="9992" y="3571"/>
                  </a:cubicBezTo>
                  <a:cubicBezTo>
                    <a:pt x="10514" y="3050"/>
                    <a:pt x="10514" y="2202"/>
                    <a:pt x="9992" y="1680"/>
                  </a:cubicBezTo>
                  <a:cubicBezTo>
                    <a:pt x="9731" y="1419"/>
                    <a:pt x="9389" y="1288"/>
                    <a:pt x="9046" y="1288"/>
                  </a:cubicBezTo>
                  <a:close/>
                  <a:moveTo>
                    <a:pt x="6223" y="0"/>
                  </a:moveTo>
                  <a:lnTo>
                    <a:pt x="6223" y="0"/>
                  </a:lnTo>
                  <a:cubicBezTo>
                    <a:pt x="6189" y="33"/>
                    <a:pt x="6156" y="65"/>
                    <a:pt x="6122" y="97"/>
                  </a:cubicBezTo>
                  <a:cubicBezTo>
                    <a:pt x="4930" y="1289"/>
                    <a:pt x="4683" y="3073"/>
                    <a:pt x="5381" y="4510"/>
                  </a:cubicBezTo>
                  <a:lnTo>
                    <a:pt x="5455" y="4436"/>
                  </a:lnTo>
                  <a:cubicBezTo>
                    <a:pt x="5528" y="4364"/>
                    <a:pt x="5550" y="4254"/>
                    <a:pt x="5510" y="4159"/>
                  </a:cubicBezTo>
                  <a:cubicBezTo>
                    <a:pt x="4918" y="2791"/>
                    <a:pt x="5156" y="1148"/>
                    <a:pt x="6223" y="0"/>
                  </a:cubicBezTo>
                  <a:close/>
                  <a:moveTo>
                    <a:pt x="11670" y="5449"/>
                  </a:moveTo>
                  <a:lnTo>
                    <a:pt x="11670" y="5449"/>
                  </a:lnTo>
                  <a:cubicBezTo>
                    <a:pt x="10933" y="6136"/>
                    <a:pt x="9990" y="6479"/>
                    <a:pt x="9046" y="6479"/>
                  </a:cubicBezTo>
                  <a:cubicBezTo>
                    <a:pt x="8523" y="6479"/>
                    <a:pt x="8000" y="6373"/>
                    <a:pt x="7512" y="6162"/>
                  </a:cubicBezTo>
                  <a:cubicBezTo>
                    <a:pt x="7481" y="6149"/>
                    <a:pt x="7447" y="6142"/>
                    <a:pt x="7415" y="6142"/>
                  </a:cubicBezTo>
                  <a:cubicBezTo>
                    <a:pt x="7349" y="6142"/>
                    <a:pt x="7283" y="6168"/>
                    <a:pt x="7234" y="6217"/>
                  </a:cubicBezTo>
                  <a:lnTo>
                    <a:pt x="7160" y="6289"/>
                  </a:lnTo>
                  <a:cubicBezTo>
                    <a:pt x="7692" y="6547"/>
                    <a:pt x="8271" y="6677"/>
                    <a:pt x="8849" y="6677"/>
                  </a:cubicBezTo>
                  <a:cubicBezTo>
                    <a:pt x="9836" y="6677"/>
                    <a:pt x="10822" y="6301"/>
                    <a:pt x="11574" y="5550"/>
                  </a:cubicBezTo>
                  <a:cubicBezTo>
                    <a:pt x="11607" y="5516"/>
                    <a:pt x="11639" y="5483"/>
                    <a:pt x="11670" y="5449"/>
                  </a:cubicBezTo>
                  <a:close/>
                  <a:moveTo>
                    <a:pt x="690" y="9202"/>
                  </a:moveTo>
                  <a:lnTo>
                    <a:pt x="491" y="9400"/>
                  </a:lnTo>
                  <a:cubicBezTo>
                    <a:pt x="0" y="9891"/>
                    <a:pt x="0" y="10689"/>
                    <a:pt x="491" y="11180"/>
                  </a:cubicBezTo>
                  <a:cubicBezTo>
                    <a:pt x="737" y="11426"/>
                    <a:pt x="1059" y="11549"/>
                    <a:pt x="1381" y="11549"/>
                  </a:cubicBezTo>
                  <a:cubicBezTo>
                    <a:pt x="1704" y="11549"/>
                    <a:pt x="2026" y="11426"/>
                    <a:pt x="2272" y="11180"/>
                  </a:cubicBezTo>
                  <a:lnTo>
                    <a:pt x="2470" y="10982"/>
                  </a:lnTo>
                  <a:lnTo>
                    <a:pt x="2470" y="10982"/>
                  </a:lnTo>
                  <a:cubicBezTo>
                    <a:pt x="2223" y="11228"/>
                    <a:pt x="1901" y="11351"/>
                    <a:pt x="1580" y="11351"/>
                  </a:cubicBezTo>
                  <a:cubicBezTo>
                    <a:pt x="1258" y="11351"/>
                    <a:pt x="936" y="11228"/>
                    <a:pt x="690" y="10982"/>
                  </a:cubicBezTo>
                  <a:cubicBezTo>
                    <a:pt x="198" y="10491"/>
                    <a:pt x="198" y="9693"/>
                    <a:pt x="690" y="92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05869" y="3572848"/>
              <a:ext cx="526803" cy="511258"/>
            </a:xfrm>
            <a:custGeom>
              <a:avLst/>
              <a:gdLst/>
              <a:ahLst/>
              <a:cxnLst/>
              <a:rect l="l" t="t" r="r" b="b"/>
              <a:pathLst>
                <a:path w="13352" h="12958" extrusionOk="0">
                  <a:moveTo>
                    <a:pt x="8914" y="2895"/>
                  </a:moveTo>
                  <a:cubicBezTo>
                    <a:pt x="9208" y="2895"/>
                    <a:pt x="9503" y="3007"/>
                    <a:pt x="9725" y="3231"/>
                  </a:cubicBezTo>
                  <a:cubicBezTo>
                    <a:pt x="10173" y="3679"/>
                    <a:pt x="10173" y="4408"/>
                    <a:pt x="9727" y="4856"/>
                  </a:cubicBezTo>
                  <a:cubicBezTo>
                    <a:pt x="9509" y="5072"/>
                    <a:pt x="9221" y="5192"/>
                    <a:pt x="8914" y="5192"/>
                  </a:cubicBezTo>
                  <a:cubicBezTo>
                    <a:pt x="8607" y="5192"/>
                    <a:pt x="8319" y="5072"/>
                    <a:pt x="8102" y="4856"/>
                  </a:cubicBezTo>
                  <a:cubicBezTo>
                    <a:pt x="7886" y="4640"/>
                    <a:pt x="7766" y="4351"/>
                    <a:pt x="7766" y="4044"/>
                  </a:cubicBezTo>
                  <a:cubicBezTo>
                    <a:pt x="7766" y="3736"/>
                    <a:pt x="7886" y="3448"/>
                    <a:pt x="8102" y="3231"/>
                  </a:cubicBezTo>
                  <a:cubicBezTo>
                    <a:pt x="8326" y="3007"/>
                    <a:pt x="8619" y="2895"/>
                    <a:pt x="8914" y="2895"/>
                  </a:cubicBezTo>
                  <a:close/>
                  <a:moveTo>
                    <a:pt x="8914" y="2517"/>
                  </a:moveTo>
                  <a:cubicBezTo>
                    <a:pt x="8523" y="2517"/>
                    <a:pt x="8131" y="2665"/>
                    <a:pt x="7834" y="2963"/>
                  </a:cubicBezTo>
                  <a:cubicBezTo>
                    <a:pt x="7546" y="3251"/>
                    <a:pt x="7386" y="3635"/>
                    <a:pt x="7386" y="4044"/>
                  </a:cubicBezTo>
                  <a:cubicBezTo>
                    <a:pt x="7386" y="4452"/>
                    <a:pt x="7546" y="4836"/>
                    <a:pt x="7834" y="5124"/>
                  </a:cubicBezTo>
                  <a:cubicBezTo>
                    <a:pt x="8121" y="5413"/>
                    <a:pt x="8506" y="5571"/>
                    <a:pt x="8914" y="5571"/>
                  </a:cubicBezTo>
                  <a:cubicBezTo>
                    <a:pt x="9322" y="5571"/>
                    <a:pt x="9707" y="5413"/>
                    <a:pt x="9994" y="5124"/>
                  </a:cubicBezTo>
                  <a:cubicBezTo>
                    <a:pt x="10590" y="4528"/>
                    <a:pt x="10590" y="3558"/>
                    <a:pt x="9994" y="2963"/>
                  </a:cubicBezTo>
                  <a:cubicBezTo>
                    <a:pt x="9696" y="2665"/>
                    <a:pt x="9305" y="2517"/>
                    <a:pt x="8914" y="2517"/>
                  </a:cubicBezTo>
                  <a:close/>
                  <a:moveTo>
                    <a:pt x="4401" y="7766"/>
                  </a:moveTo>
                  <a:cubicBezTo>
                    <a:pt x="4352" y="7766"/>
                    <a:pt x="4304" y="7784"/>
                    <a:pt x="4266" y="7821"/>
                  </a:cubicBezTo>
                  <a:cubicBezTo>
                    <a:pt x="4192" y="7894"/>
                    <a:pt x="4192" y="8016"/>
                    <a:pt x="4266" y="8089"/>
                  </a:cubicBezTo>
                  <a:lnTo>
                    <a:pt x="4479" y="8302"/>
                  </a:lnTo>
                  <a:cubicBezTo>
                    <a:pt x="4516" y="8339"/>
                    <a:pt x="4565" y="8358"/>
                    <a:pt x="4614" y="8358"/>
                  </a:cubicBezTo>
                  <a:cubicBezTo>
                    <a:pt x="4662" y="8358"/>
                    <a:pt x="4711" y="8339"/>
                    <a:pt x="4748" y="8302"/>
                  </a:cubicBezTo>
                  <a:cubicBezTo>
                    <a:pt x="4821" y="8227"/>
                    <a:pt x="4821" y="8108"/>
                    <a:pt x="4748" y="8034"/>
                  </a:cubicBezTo>
                  <a:lnTo>
                    <a:pt x="4534" y="7821"/>
                  </a:lnTo>
                  <a:cubicBezTo>
                    <a:pt x="4498" y="7784"/>
                    <a:pt x="4449" y="7766"/>
                    <a:pt x="4401" y="7766"/>
                  </a:cubicBezTo>
                  <a:close/>
                  <a:moveTo>
                    <a:pt x="3793" y="8798"/>
                  </a:moveTo>
                  <a:cubicBezTo>
                    <a:pt x="3745" y="8798"/>
                    <a:pt x="3696" y="8817"/>
                    <a:pt x="3659" y="8855"/>
                  </a:cubicBezTo>
                  <a:cubicBezTo>
                    <a:pt x="3585" y="8928"/>
                    <a:pt x="3585" y="9048"/>
                    <a:pt x="3659" y="9123"/>
                  </a:cubicBezTo>
                  <a:cubicBezTo>
                    <a:pt x="3682" y="9145"/>
                    <a:pt x="3685" y="9171"/>
                    <a:pt x="3685" y="9184"/>
                  </a:cubicBezTo>
                  <a:cubicBezTo>
                    <a:pt x="3685" y="9198"/>
                    <a:pt x="3682" y="9224"/>
                    <a:pt x="3659" y="9246"/>
                  </a:cubicBezTo>
                  <a:cubicBezTo>
                    <a:pt x="3637" y="9269"/>
                    <a:pt x="3611" y="9272"/>
                    <a:pt x="3597" y="9272"/>
                  </a:cubicBezTo>
                  <a:cubicBezTo>
                    <a:pt x="3583" y="9272"/>
                    <a:pt x="3559" y="9269"/>
                    <a:pt x="3536" y="9246"/>
                  </a:cubicBezTo>
                  <a:cubicBezTo>
                    <a:pt x="3499" y="9209"/>
                    <a:pt x="3450" y="9191"/>
                    <a:pt x="3402" y="9191"/>
                  </a:cubicBezTo>
                  <a:cubicBezTo>
                    <a:pt x="3353" y="9191"/>
                    <a:pt x="3304" y="9209"/>
                    <a:pt x="3267" y="9246"/>
                  </a:cubicBezTo>
                  <a:cubicBezTo>
                    <a:pt x="3231" y="9283"/>
                    <a:pt x="3212" y="9332"/>
                    <a:pt x="3212" y="9381"/>
                  </a:cubicBezTo>
                  <a:cubicBezTo>
                    <a:pt x="3212" y="9428"/>
                    <a:pt x="3231" y="9477"/>
                    <a:pt x="3267" y="9514"/>
                  </a:cubicBezTo>
                  <a:cubicBezTo>
                    <a:pt x="3301" y="9548"/>
                    <a:pt x="3301" y="9603"/>
                    <a:pt x="3267" y="9637"/>
                  </a:cubicBezTo>
                  <a:cubicBezTo>
                    <a:pt x="3246" y="9660"/>
                    <a:pt x="3220" y="9663"/>
                    <a:pt x="3206" y="9663"/>
                  </a:cubicBezTo>
                  <a:cubicBezTo>
                    <a:pt x="3192" y="9663"/>
                    <a:pt x="3166" y="9660"/>
                    <a:pt x="3145" y="9637"/>
                  </a:cubicBezTo>
                  <a:cubicBezTo>
                    <a:pt x="3107" y="9600"/>
                    <a:pt x="3058" y="9582"/>
                    <a:pt x="3010" y="9582"/>
                  </a:cubicBezTo>
                  <a:cubicBezTo>
                    <a:pt x="2961" y="9582"/>
                    <a:pt x="2913" y="9600"/>
                    <a:pt x="2876" y="9637"/>
                  </a:cubicBezTo>
                  <a:cubicBezTo>
                    <a:pt x="2801" y="9712"/>
                    <a:pt x="2801" y="9832"/>
                    <a:pt x="2876" y="9905"/>
                  </a:cubicBezTo>
                  <a:cubicBezTo>
                    <a:pt x="2964" y="9994"/>
                    <a:pt x="3082" y="10042"/>
                    <a:pt x="3206" y="10042"/>
                  </a:cubicBezTo>
                  <a:cubicBezTo>
                    <a:pt x="3330" y="10042"/>
                    <a:pt x="3448" y="9994"/>
                    <a:pt x="3536" y="9905"/>
                  </a:cubicBezTo>
                  <a:cubicBezTo>
                    <a:pt x="3609" y="9833"/>
                    <a:pt x="3652" y="9741"/>
                    <a:pt x="3668" y="9646"/>
                  </a:cubicBezTo>
                  <a:cubicBezTo>
                    <a:pt x="3766" y="9631"/>
                    <a:pt x="3856" y="9586"/>
                    <a:pt x="3927" y="9514"/>
                  </a:cubicBezTo>
                  <a:cubicBezTo>
                    <a:pt x="4110" y="9332"/>
                    <a:pt x="4110" y="9036"/>
                    <a:pt x="3927" y="8855"/>
                  </a:cubicBezTo>
                  <a:cubicBezTo>
                    <a:pt x="3890" y="8817"/>
                    <a:pt x="3842" y="8798"/>
                    <a:pt x="3793" y="8798"/>
                  </a:cubicBezTo>
                  <a:close/>
                  <a:moveTo>
                    <a:pt x="1977" y="10189"/>
                  </a:moveTo>
                  <a:cubicBezTo>
                    <a:pt x="1928" y="10189"/>
                    <a:pt x="1879" y="10208"/>
                    <a:pt x="1842" y="10244"/>
                  </a:cubicBezTo>
                  <a:cubicBezTo>
                    <a:pt x="1769" y="10320"/>
                    <a:pt x="1769" y="10439"/>
                    <a:pt x="1842" y="10513"/>
                  </a:cubicBezTo>
                  <a:lnTo>
                    <a:pt x="2056" y="10726"/>
                  </a:lnTo>
                  <a:cubicBezTo>
                    <a:pt x="2092" y="10763"/>
                    <a:pt x="2142" y="10781"/>
                    <a:pt x="2189" y="10781"/>
                  </a:cubicBezTo>
                  <a:cubicBezTo>
                    <a:pt x="2238" y="10781"/>
                    <a:pt x="2287" y="10763"/>
                    <a:pt x="2324" y="10726"/>
                  </a:cubicBezTo>
                  <a:cubicBezTo>
                    <a:pt x="2398" y="10652"/>
                    <a:pt x="2398" y="10531"/>
                    <a:pt x="2324" y="10458"/>
                  </a:cubicBezTo>
                  <a:lnTo>
                    <a:pt x="2111" y="10244"/>
                  </a:lnTo>
                  <a:cubicBezTo>
                    <a:pt x="2074" y="10208"/>
                    <a:pt x="2025" y="10189"/>
                    <a:pt x="1977" y="10189"/>
                  </a:cubicBezTo>
                  <a:close/>
                  <a:moveTo>
                    <a:pt x="8911" y="380"/>
                  </a:moveTo>
                  <a:cubicBezTo>
                    <a:pt x="9891" y="380"/>
                    <a:pt x="10811" y="760"/>
                    <a:pt x="11501" y="1452"/>
                  </a:cubicBezTo>
                  <a:cubicBezTo>
                    <a:pt x="12931" y="2882"/>
                    <a:pt x="12931" y="5207"/>
                    <a:pt x="11501" y="6635"/>
                  </a:cubicBezTo>
                  <a:cubicBezTo>
                    <a:pt x="10800" y="7338"/>
                    <a:pt x="9861" y="7708"/>
                    <a:pt x="8909" y="7708"/>
                  </a:cubicBezTo>
                  <a:cubicBezTo>
                    <a:pt x="8366" y="7708"/>
                    <a:pt x="7818" y="7587"/>
                    <a:pt x="7306" y="7339"/>
                  </a:cubicBezTo>
                  <a:cubicBezTo>
                    <a:pt x="7280" y="7326"/>
                    <a:pt x="7252" y="7320"/>
                    <a:pt x="7224" y="7320"/>
                  </a:cubicBezTo>
                  <a:cubicBezTo>
                    <a:pt x="7175" y="7320"/>
                    <a:pt x="7126" y="7340"/>
                    <a:pt x="7090" y="7376"/>
                  </a:cubicBezTo>
                  <a:lnTo>
                    <a:pt x="2200" y="12266"/>
                  </a:lnTo>
                  <a:cubicBezTo>
                    <a:pt x="1997" y="12468"/>
                    <a:pt x="1730" y="12579"/>
                    <a:pt x="1443" y="12579"/>
                  </a:cubicBezTo>
                  <a:cubicBezTo>
                    <a:pt x="1427" y="12579"/>
                    <a:pt x="1410" y="12578"/>
                    <a:pt x="1393" y="12578"/>
                  </a:cubicBezTo>
                  <a:cubicBezTo>
                    <a:pt x="1146" y="12567"/>
                    <a:pt x="908" y="12467"/>
                    <a:pt x="724" y="12300"/>
                  </a:cubicBezTo>
                  <a:cubicBezTo>
                    <a:pt x="500" y="12096"/>
                    <a:pt x="374" y="11812"/>
                    <a:pt x="374" y="11510"/>
                  </a:cubicBezTo>
                  <a:cubicBezTo>
                    <a:pt x="374" y="11225"/>
                    <a:pt x="486" y="10956"/>
                    <a:pt x="687" y="10755"/>
                  </a:cubicBezTo>
                  <a:lnTo>
                    <a:pt x="5578" y="5865"/>
                  </a:lnTo>
                  <a:cubicBezTo>
                    <a:pt x="5634" y="5808"/>
                    <a:pt x="5650" y="5721"/>
                    <a:pt x="5614" y="5647"/>
                  </a:cubicBezTo>
                  <a:cubicBezTo>
                    <a:pt x="4932" y="4242"/>
                    <a:pt x="5216" y="2555"/>
                    <a:pt x="6318" y="1452"/>
                  </a:cubicBezTo>
                  <a:cubicBezTo>
                    <a:pt x="7010" y="760"/>
                    <a:pt x="7931" y="380"/>
                    <a:pt x="8911" y="380"/>
                  </a:cubicBezTo>
                  <a:close/>
                  <a:moveTo>
                    <a:pt x="8914" y="1"/>
                  </a:moveTo>
                  <a:cubicBezTo>
                    <a:pt x="7832" y="1"/>
                    <a:pt x="6817" y="421"/>
                    <a:pt x="6055" y="1184"/>
                  </a:cubicBezTo>
                  <a:cubicBezTo>
                    <a:pt x="4867" y="2369"/>
                    <a:pt x="4541" y="4164"/>
                    <a:pt x="5220" y="5690"/>
                  </a:cubicBezTo>
                  <a:lnTo>
                    <a:pt x="424" y="10487"/>
                  </a:lnTo>
                  <a:cubicBezTo>
                    <a:pt x="151" y="10760"/>
                    <a:pt x="0" y="11123"/>
                    <a:pt x="0" y="11510"/>
                  </a:cubicBezTo>
                  <a:cubicBezTo>
                    <a:pt x="0" y="11898"/>
                    <a:pt x="151" y="12262"/>
                    <a:pt x="424" y="12535"/>
                  </a:cubicBezTo>
                  <a:cubicBezTo>
                    <a:pt x="697" y="12808"/>
                    <a:pt x="1060" y="12958"/>
                    <a:pt x="1448" y="12958"/>
                  </a:cubicBezTo>
                  <a:cubicBezTo>
                    <a:pt x="1835" y="12958"/>
                    <a:pt x="2198" y="12808"/>
                    <a:pt x="2471" y="12535"/>
                  </a:cubicBezTo>
                  <a:lnTo>
                    <a:pt x="7268" y="7738"/>
                  </a:lnTo>
                  <a:cubicBezTo>
                    <a:pt x="7796" y="7973"/>
                    <a:pt x="8355" y="8088"/>
                    <a:pt x="8912" y="8088"/>
                  </a:cubicBezTo>
                  <a:cubicBezTo>
                    <a:pt x="9963" y="8088"/>
                    <a:pt x="10998" y="7680"/>
                    <a:pt x="11775" y="6904"/>
                  </a:cubicBezTo>
                  <a:cubicBezTo>
                    <a:pt x="13351" y="5327"/>
                    <a:pt x="13351" y="2760"/>
                    <a:pt x="11775" y="1184"/>
                  </a:cubicBezTo>
                  <a:cubicBezTo>
                    <a:pt x="11011" y="421"/>
                    <a:pt x="9995" y="1"/>
                    <a:pt x="8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8"/>
          <p:cNvGrpSpPr/>
          <p:nvPr/>
        </p:nvGrpSpPr>
        <p:grpSpPr>
          <a:xfrm>
            <a:off x="8674112" y="5394952"/>
            <a:ext cx="391890" cy="743695"/>
            <a:chOff x="9560895" y="3736332"/>
            <a:chExt cx="240497" cy="456367"/>
          </a:xfrm>
        </p:grpSpPr>
        <p:sp>
          <p:nvSpPr>
            <p:cNvPr id="1999" name="Google Shape;1999;p38"/>
            <p:cNvSpPr/>
            <p:nvPr/>
          </p:nvSpPr>
          <p:spPr>
            <a:xfrm>
              <a:off x="9656901" y="3754617"/>
              <a:ext cx="51404" cy="46789"/>
            </a:xfrm>
            <a:custGeom>
              <a:avLst/>
              <a:gdLst/>
              <a:ahLst/>
              <a:cxnLst/>
              <a:rect l="l" t="t" r="r" b="b"/>
              <a:pathLst>
                <a:path w="1459" h="1328" extrusionOk="0">
                  <a:moveTo>
                    <a:pt x="729" y="0"/>
                  </a:moveTo>
                  <a:cubicBezTo>
                    <a:pt x="428" y="0"/>
                    <a:pt x="155" y="205"/>
                    <a:pt x="83" y="512"/>
                  </a:cubicBezTo>
                  <a:cubicBezTo>
                    <a:pt x="0" y="868"/>
                    <a:pt x="220" y="1225"/>
                    <a:pt x="577" y="1309"/>
                  </a:cubicBezTo>
                  <a:cubicBezTo>
                    <a:pt x="628" y="1322"/>
                    <a:pt x="679" y="1327"/>
                    <a:pt x="730" y="1327"/>
                  </a:cubicBezTo>
                  <a:cubicBezTo>
                    <a:pt x="1030" y="1327"/>
                    <a:pt x="1302" y="1121"/>
                    <a:pt x="1375" y="816"/>
                  </a:cubicBezTo>
                  <a:cubicBezTo>
                    <a:pt x="1459" y="460"/>
                    <a:pt x="1238" y="102"/>
                    <a:pt x="881" y="18"/>
                  </a:cubicBezTo>
                  <a:cubicBezTo>
                    <a:pt x="830" y="6"/>
                    <a:pt x="779" y="0"/>
                    <a:pt x="7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9713695" y="3742779"/>
              <a:ext cx="80436" cy="103337"/>
            </a:xfrm>
            <a:custGeom>
              <a:avLst/>
              <a:gdLst/>
              <a:ahLst/>
              <a:cxnLst/>
              <a:rect l="l" t="t" r="r" b="b"/>
              <a:pathLst>
                <a:path w="2283" h="2933" extrusionOk="0">
                  <a:moveTo>
                    <a:pt x="1628" y="1"/>
                  </a:moveTo>
                  <a:cubicBezTo>
                    <a:pt x="1566" y="1"/>
                    <a:pt x="1506" y="32"/>
                    <a:pt x="1471" y="89"/>
                  </a:cubicBezTo>
                  <a:lnTo>
                    <a:pt x="54" y="2377"/>
                  </a:lnTo>
                  <a:cubicBezTo>
                    <a:pt x="0" y="2463"/>
                    <a:pt x="26" y="2577"/>
                    <a:pt x="112" y="2630"/>
                  </a:cubicBezTo>
                  <a:lnTo>
                    <a:pt x="559" y="2905"/>
                  </a:lnTo>
                  <a:cubicBezTo>
                    <a:pt x="589" y="2924"/>
                    <a:pt x="623" y="2933"/>
                    <a:pt x="656" y="2933"/>
                  </a:cubicBezTo>
                  <a:cubicBezTo>
                    <a:pt x="717" y="2933"/>
                    <a:pt x="776" y="2902"/>
                    <a:pt x="810" y="2846"/>
                  </a:cubicBezTo>
                  <a:lnTo>
                    <a:pt x="2229" y="556"/>
                  </a:lnTo>
                  <a:cubicBezTo>
                    <a:pt x="2283" y="470"/>
                    <a:pt x="2255" y="358"/>
                    <a:pt x="2169" y="305"/>
                  </a:cubicBezTo>
                  <a:lnTo>
                    <a:pt x="1724" y="29"/>
                  </a:lnTo>
                  <a:cubicBezTo>
                    <a:pt x="1694" y="10"/>
                    <a:pt x="1661" y="1"/>
                    <a:pt x="1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9576643" y="3789320"/>
              <a:ext cx="211325" cy="110172"/>
            </a:xfrm>
            <a:custGeom>
              <a:avLst/>
              <a:gdLst/>
              <a:ahLst/>
              <a:cxnLst/>
              <a:rect l="l" t="t" r="r" b="b"/>
              <a:pathLst>
                <a:path w="5998" h="3127" extrusionOk="0">
                  <a:moveTo>
                    <a:pt x="2083" y="1"/>
                  </a:moveTo>
                  <a:cubicBezTo>
                    <a:pt x="1289" y="1"/>
                    <a:pt x="706" y="711"/>
                    <a:pt x="816" y="1463"/>
                  </a:cubicBezTo>
                  <a:cubicBezTo>
                    <a:pt x="278" y="1791"/>
                    <a:pt x="0" y="2477"/>
                    <a:pt x="252" y="3127"/>
                  </a:cubicBezTo>
                  <a:lnTo>
                    <a:pt x="5746" y="3127"/>
                  </a:lnTo>
                  <a:cubicBezTo>
                    <a:pt x="5998" y="2477"/>
                    <a:pt x="5720" y="1791"/>
                    <a:pt x="5180" y="1463"/>
                  </a:cubicBezTo>
                  <a:cubicBezTo>
                    <a:pt x="5292" y="709"/>
                    <a:pt x="4709" y="1"/>
                    <a:pt x="3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9567060" y="3887969"/>
              <a:ext cx="228201" cy="279041"/>
            </a:xfrm>
            <a:custGeom>
              <a:avLst/>
              <a:gdLst/>
              <a:ahLst/>
              <a:cxnLst/>
              <a:rect l="l" t="t" r="r" b="b"/>
              <a:pathLst>
                <a:path w="6477" h="7920" extrusionOk="0">
                  <a:moveTo>
                    <a:pt x="478" y="0"/>
                  </a:moveTo>
                  <a:cubicBezTo>
                    <a:pt x="205" y="0"/>
                    <a:pt x="1" y="250"/>
                    <a:pt x="55" y="517"/>
                  </a:cubicBezTo>
                  <a:lnTo>
                    <a:pt x="1052" y="5413"/>
                  </a:lnTo>
                  <a:cubicBezTo>
                    <a:pt x="1147" y="5877"/>
                    <a:pt x="1555" y="6209"/>
                    <a:pt x="2029" y="6209"/>
                  </a:cubicBezTo>
                  <a:cubicBezTo>
                    <a:pt x="2294" y="6209"/>
                    <a:pt x="2510" y="6426"/>
                    <a:pt x="2510" y="6691"/>
                  </a:cubicBezTo>
                  <a:lnTo>
                    <a:pt x="2510" y="7248"/>
                  </a:lnTo>
                  <a:cubicBezTo>
                    <a:pt x="2510" y="7513"/>
                    <a:pt x="2296" y="7728"/>
                    <a:pt x="2030" y="7728"/>
                  </a:cubicBezTo>
                  <a:lnTo>
                    <a:pt x="2036" y="7920"/>
                  </a:lnTo>
                  <a:lnTo>
                    <a:pt x="4409" y="7920"/>
                  </a:lnTo>
                  <a:lnTo>
                    <a:pt x="4417" y="7728"/>
                  </a:lnTo>
                  <a:lnTo>
                    <a:pt x="4457" y="7728"/>
                  </a:lnTo>
                  <a:cubicBezTo>
                    <a:pt x="4187" y="7728"/>
                    <a:pt x="3968" y="7509"/>
                    <a:pt x="3968" y="7239"/>
                  </a:cubicBezTo>
                  <a:lnTo>
                    <a:pt x="3968" y="6691"/>
                  </a:lnTo>
                  <a:cubicBezTo>
                    <a:pt x="3968" y="6426"/>
                    <a:pt x="4182" y="6209"/>
                    <a:pt x="4449" y="6209"/>
                  </a:cubicBezTo>
                  <a:cubicBezTo>
                    <a:pt x="4923" y="6209"/>
                    <a:pt x="5331" y="5877"/>
                    <a:pt x="5425" y="5413"/>
                  </a:cubicBezTo>
                  <a:lnTo>
                    <a:pt x="6423" y="517"/>
                  </a:lnTo>
                  <a:cubicBezTo>
                    <a:pt x="6477" y="250"/>
                    <a:pt x="6273" y="0"/>
                    <a:pt x="6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9612192" y="3984574"/>
              <a:ext cx="30265" cy="13565"/>
            </a:xfrm>
            <a:custGeom>
              <a:avLst/>
              <a:gdLst/>
              <a:ahLst/>
              <a:cxnLst/>
              <a:rect l="l" t="t" r="r" b="b"/>
              <a:pathLst>
                <a:path w="859" h="385" extrusionOk="0">
                  <a:moveTo>
                    <a:pt x="215" y="1"/>
                  </a:moveTo>
                  <a:cubicBezTo>
                    <a:pt x="96" y="1"/>
                    <a:pt x="1" y="111"/>
                    <a:pt x="30" y="237"/>
                  </a:cubicBezTo>
                  <a:cubicBezTo>
                    <a:pt x="50" y="324"/>
                    <a:pt x="131" y="384"/>
                    <a:pt x="220" y="384"/>
                  </a:cubicBezTo>
                  <a:lnTo>
                    <a:pt x="642" y="384"/>
                  </a:lnTo>
                  <a:cubicBezTo>
                    <a:pt x="763" y="384"/>
                    <a:pt x="858" y="272"/>
                    <a:pt x="829" y="147"/>
                  </a:cubicBezTo>
                  <a:cubicBezTo>
                    <a:pt x="809" y="59"/>
                    <a:pt x="728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9719649" y="3984574"/>
              <a:ext cx="30229" cy="13565"/>
            </a:xfrm>
            <a:custGeom>
              <a:avLst/>
              <a:gdLst/>
              <a:ahLst/>
              <a:cxnLst/>
              <a:rect l="l" t="t" r="r" b="b"/>
              <a:pathLst>
                <a:path w="858" h="385" extrusionOk="0">
                  <a:moveTo>
                    <a:pt x="216" y="1"/>
                  </a:moveTo>
                  <a:cubicBezTo>
                    <a:pt x="95" y="1"/>
                    <a:pt x="0" y="111"/>
                    <a:pt x="29" y="237"/>
                  </a:cubicBezTo>
                  <a:cubicBezTo>
                    <a:pt x="49" y="324"/>
                    <a:pt x="130" y="384"/>
                    <a:pt x="219" y="384"/>
                  </a:cubicBezTo>
                  <a:lnTo>
                    <a:pt x="643" y="384"/>
                  </a:lnTo>
                  <a:cubicBezTo>
                    <a:pt x="762" y="384"/>
                    <a:pt x="858" y="272"/>
                    <a:pt x="828" y="147"/>
                  </a:cubicBezTo>
                  <a:cubicBezTo>
                    <a:pt x="808" y="59"/>
                    <a:pt x="727" y="1"/>
                    <a:pt x="6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9638193" y="4106828"/>
              <a:ext cx="85967" cy="60177"/>
            </a:xfrm>
            <a:custGeom>
              <a:avLst/>
              <a:gdLst/>
              <a:ahLst/>
              <a:cxnLst/>
              <a:rect l="l" t="t" r="r" b="b"/>
              <a:pathLst>
                <a:path w="2440" h="1708" extrusionOk="0">
                  <a:moveTo>
                    <a:pt x="10" y="1"/>
                  </a:moveTo>
                  <a:cubicBezTo>
                    <a:pt x="275" y="1"/>
                    <a:pt x="491" y="215"/>
                    <a:pt x="491" y="481"/>
                  </a:cubicBezTo>
                  <a:lnTo>
                    <a:pt x="491" y="1036"/>
                  </a:lnTo>
                  <a:cubicBezTo>
                    <a:pt x="491" y="1301"/>
                    <a:pt x="272" y="1516"/>
                    <a:pt x="0" y="1516"/>
                  </a:cubicBezTo>
                  <a:lnTo>
                    <a:pt x="7" y="1708"/>
                  </a:lnTo>
                  <a:lnTo>
                    <a:pt x="2432" y="1708"/>
                  </a:lnTo>
                  <a:lnTo>
                    <a:pt x="2439" y="1516"/>
                  </a:lnTo>
                  <a:lnTo>
                    <a:pt x="2438" y="1516"/>
                  </a:lnTo>
                  <a:cubicBezTo>
                    <a:pt x="2168" y="1516"/>
                    <a:pt x="1949" y="1297"/>
                    <a:pt x="1949" y="1027"/>
                  </a:cubicBezTo>
                  <a:lnTo>
                    <a:pt x="1949" y="481"/>
                  </a:lnTo>
                  <a:cubicBezTo>
                    <a:pt x="1949" y="215"/>
                    <a:pt x="2163" y="1"/>
                    <a:pt x="2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9606837" y="4159535"/>
              <a:ext cx="148681" cy="26389"/>
            </a:xfrm>
            <a:custGeom>
              <a:avLst/>
              <a:gdLst/>
              <a:ahLst/>
              <a:cxnLst/>
              <a:rect l="l" t="t" r="r" b="b"/>
              <a:pathLst>
                <a:path w="4220" h="749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lnTo>
                    <a:pt x="1" y="509"/>
                  </a:lnTo>
                  <a:cubicBezTo>
                    <a:pt x="1" y="641"/>
                    <a:pt x="108" y="749"/>
                    <a:pt x="240" y="749"/>
                  </a:cubicBezTo>
                  <a:lnTo>
                    <a:pt x="3980" y="749"/>
                  </a:lnTo>
                  <a:cubicBezTo>
                    <a:pt x="4112" y="749"/>
                    <a:pt x="4219" y="641"/>
                    <a:pt x="4219" y="509"/>
                  </a:cubicBezTo>
                  <a:lnTo>
                    <a:pt x="4219" y="239"/>
                  </a:lnTo>
                  <a:cubicBezTo>
                    <a:pt x="4219" y="107"/>
                    <a:pt x="4112" y="0"/>
                    <a:pt x="3980" y="0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9606837" y="4159535"/>
              <a:ext cx="148681" cy="26389"/>
            </a:xfrm>
            <a:custGeom>
              <a:avLst/>
              <a:gdLst/>
              <a:ahLst/>
              <a:cxnLst/>
              <a:rect l="l" t="t" r="r" b="b"/>
              <a:pathLst>
                <a:path w="4220" h="749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lnTo>
                    <a:pt x="1" y="509"/>
                  </a:lnTo>
                  <a:cubicBezTo>
                    <a:pt x="1" y="641"/>
                    <a:pt x="108" y="749"/>
                    <a:pt x="240" y="749"/>
                  </a:cubicBezTo>
                  <a:lnTo>
                    <a:pt x="3980" y="749"/>
                  </a:lnTo>
                  <a:cubicBezTo>
                    <a:pt x="4112" y="749"/>
                    <a:pt x="4219" y="641"/>
                    <a:pt x="4219" y="509"/>
                  </a:cubicBezTo>
                  <a:lnTo>
                    <a:pt x="4219" y="239"/>
                  </a:lnTo>
                  <a:cubicBezTo>
                    <a:pt x="4219" y="107"/>
                    <a:pt x="4112" y="0"/>
                    <a:pt x="3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9566743" y="3887969"/>
              <a:ext cx="228588" cy="37840"/>
            </a:xfrm>
            <a:custGeom>
              <a:avLst/>
              <a:gdLst/>
              <a:ahLst/>
              <a:cxnLst/>
              <a:rect l="l" t="t" r="r" b="b"/>
              <a:pathLst>
                <a:path w="6488" h="1074" extrusionOk="0">
                  <a:moveTo>
                    <a:pt x="476" y="0"/>
                  </a:moveTo>
                  <a:cubicBezTo>
                    <a:pt x="205" y="0"/>
                    <a:pt x="1" y="250"/>
                    <a:pt x="56" y="516"/>
                  </a:cubicBezTo>
                  <a:lnTo>
                    <a:pt x="169" y="1074"/>
                  </a:lnTo>
                  <a:lnTo>
                    <a:pt x="6320" y="1074"/>
                  </a:lnTo>
                  <a:lnTo>
                    <a:pt x="6432" y="519"/>
                  </a:lnTo>
                  <a:cubicBezTo>
                    <a:pt x="6488" y="250"/>
                    <a:pt x="6284" y="0"/>
                    <a:pt x="6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9698651" y="4159535"/>
              <a:ext cx="56865" cy="26389"/>
            </a:xfrm>
            <a:custGeom>
              <a:avLst/>
              <a:gdLst/>
              <a:ahLst/>
              <a:cxnLst/>
              <a:rect l="l" t="t" r="r" b="b"/>
              <a:pathLst>
                <a:path w="1614" h="749" extrusionOk="0">
                  <a:moveTo>
                    <a:pt x="749" y="0"/>
                  </a:moveTo>
                  <a:lnTo>
                    <a:pt x="1" y="749"/>
                  </a:lnTo>
                  <a:lnTo>
                    <a:pt x="1374" y="749"/>
                  </a:lnTo>
                  <a:cubicBezTo>
                    <a:pt x="1506" y="749"/>
                    <a:pt x="1613" y="641"/>
                    <a:pt x="1613" y="509"/>
                  </a:cubicBezTo>
                  <a:lnTo>
                    <a:pt x="1613" y="242"/>
                  </a:lnTo>
                  <a:cubicBezTo>
                    <a:pt x="1613" y="109"/>
                    <a:pt x="1504" y="0"/>
                    <a:pt x="13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9560895" y="3736332"/>
              <a:ext cx="240497" cy="456367"/>
            </a:xfrm>
            <a:custGeom>
              <a:avLst/>
              <a:gdLst/>
              <a:ahLst/>
              <a:cxnLst/>
              <a:rect l="l" t="t" r="r" b="b"/>
              <a:pathLst>
                <a:path w="6826" h="12953" extrusionOk="0">
                  <a:moveTo>
                    <a:pt x="3446" y="698"/>
                  </a:moveTo>
                  <a:cubicBezTo>
                    <a:pt x="3707" y="698"/>
                    <a:pt x="3920" y="910"/>
                    <a:pt x="3920" y="1170"/>
                  </a:cubicBezTo>
                  <a:cubicBezTo>
                    <a:pt x="3920" y="1219"/>
                    <a:pt x="3912" y="1267"/>
                    <a:pt x="3897" y="1313"/>
                  </a:cubicBezTo>
                  <a:lnTo>
                    <a:pt x="2995" y="1313"/>
                  </a:lnTo>
                  <a:cubicBezTo>
                    <a:pt x="2980" y="1267"/>
                    <a:pt x="2972" y="1219"/>
                    <a:pt x="2972" y="1170"/>
                  </a:cubicBezTo>
                  <a:cubicBezTo>
                    <a:pt x="2974" y="910"/>
                    <a:pt x="3185" y="698"/>
                    <a:pt x="3446" y="698"/>
                  </a:cubicBezTo>
                  <a:close/>
                  <a:moveTo>
                    <a:pt x="5966" y="376"/>
                  </a:moveTo>
                  <a:lnTo>
                    <a:pt x="6402" y="646"/>
                  </a:lnTo>
                  <a:lnTo>
                    <a:pt x="5584" y="1963"/>
                  </a:lnTo>
                  <a:cubicBezTo>
                    <a:pt x="5551" y="1913"/>
                    <a:pt x="5512" y="1862"/>
                    <a:pt x="5472" y="1815"/>
                  </a:cubicBezTo>
                  <a:cubicBezTo>
                    <a:pt x="5396" y="1727"/>
                    <a:pt x="5311" y="1651"/>
                    <a:pt x="5219" y="1585"/>
                  </a:cubicBezTo>
                  <a:lnTo>
                    <a:pt x="5966" y="376"/>
                  </a:lnTo>
                  <a:close/>
                  <a:moveTo>
                    <a:pt x="4365" y="1678"/>
                  </a:moveTo>
                  <a:cubicBezTo>
                    <a:pt x="4687" y="1678"/>
                    <a:pt x="4980" y="1812"/>
                    <a:pt x="5190" y="2054"/>
                  </a:cubicBezTo>
                  <a:cubicBezTo>
                    <a:pt x="5399" y="2296"/>
                    <a:pt x="5492" y="2614"/>
                    <a:pt x="5445" y="2925"/>
                  </a:cubicBezTo>
                  <a:cubicBezTo>
                    <a:pt x="5434" y="3000"/>
                    <a:pt x="5469" y="3076"/>
                    <a:pt x="5535" y="3114"/>
                  </a:cubicBezTo>
                  <a:cubicBezTo>
                    <a:pt x="5890" y="3330"/>
                    <a:pt x="6101" y="3709"/>
                    <a:pt x="6104" y="4112"/>
                  </a:cubicBezTo>
                  <a:lnTo>
                    <a:pt x="789" y="4112"/>
                  </a:lnTo>
                  <a:cubicBezTo>
                    <a:pt x="792" y="3709"/>
                    <a:pt x="1004" y="3330"/>
                    <a:pt x="1358" y="3115"/>
                  </a:cubicBezTo>
                  <a:cubicBezTo>
                    <a:pt x="1423" y="3076"/>
                    <a:pt x="1458" y="3000"/>
                    <a:pt x="1447" y="2924"/>
                  </a:cubicBezTo>
                  <a:cubicBezTo>
                    <a:pt x="1401" y="2612"/>
                    <a:pt x="1495" y="2296"/>
                    <a:pt x="1704" y="2054"/>
                  </a:cubicBezTo>
                  <a:cubicBezTo>
                    <a:pt x="1914" y="1812"/>
                    <a:pt x="2207" y="1678"/>
                    <a:pt x="2529" y="1678"/>
                  </a:cubicBezTo>
                  <a:close/>
                  <a:moveTo>
                    <a:pt x="6167" y="4496"/>
                  </a:moveTo>
                  <a:cubicBezTo>
                    <a:pt x="6239" y="4496"/>
                    <a:pt x="6308" y="4528"/>
                    <a:pt x="6354" y="4585"/>
                  </a:cubicBezTo>
                  <a:cubicBezTo>
                    <a:pt x="6399" y="4640"/>
                    <a:pt x="6417" y="4714"/>
                    <a:pt x="6404" y="4784"/>
                  </a:cubicBezTo>
                  <a:lnTo>
                    <a:pt x="6321" y="5186"/>
                  </a:lnTo>
                  <a:lnTo>
                    <a:pt x="499" y="5186"/>
                  </a:lnTo>
                  <a:lnTo>
                    <a:pt x="418" y="4789"/>
                  </a:lnTo>
                  <a:cubicBezTo>
                    <a:pt x="407" y="4734"/>
                    <a:pt x="414" y="4675"/>
                    <a:pt x="440" y="4626"/>
                  </a:cubicBezTo>
                  <a:cubicBezTo>
                    <a:pt x="483" y="4545"/>
                    <a:pt x="565" y="4496"/>
                    <a:pt x="654" y="4496"/>
                  </a:cubicBezTo>
                  <a:close/>
                  <a:moveTo>
                    <a:pt x="1880" y="6280"/>
                  </a:moveTo>
                  <a:cubicBezTo>
                    <a:pt x="1774" y="6280"/>
                    <a:pt x="1688" y="6365"/>
                    <a:pt x="1688" y="6472"/>
                  </a:cubicBezTo>
                  <a:lnTo>
                    <a:pt x="1688" y="6743"/>
                  </a:lnTo>
                  <a:cubicBezTo>
                    <a:pt x="1688" y="6848"/>
                    <a:pt x="1773" y="6934"/>
                    <a:pt x="1879" y="6934"/>
                  </a:cubicBezTo>
                  <a:cubicBezTo>
                    <a:pt x="1894" y="6934"/>
                    <a:pt x="1909" y="6932"/>
                    <a:pt x="1924" y="6929"/>
                  </a:cubicBezTo>
                  <a:cubicBezTo>
                    <a:pt x="2012" y="6909"/>
                    <a:pt x="2072" y="6827"/>
                    <a:pt x="2072" y="6739"/>
                  </a:cubicBezTo>
                  <a:lnTo>
                    <a:pt x="2072" y="6476"/>
                  </a:lnTo>
                  <a:cubicBezTo>
                    <a:pt x="2072" y="6386"/>
                    <a:pt x="2012" y="6304"/>
                    <a:pt x="1924" y="6284"/>
                  </a:cubicBezTo>
                  <a:cubicBezTo>
                    <a:pt x="1909" y="6281"/>
                    <a:pt x="1895" y="6280"/>
                    <a:pt x="1880" y="6280"/>
                  </a:cubicBezTo>
                  <a:close/>
                  <a:moveTo>
                    <a:pt x="4930" y="6280"/>
                  </a:moveTo>
                  <a:cubicBezTo>
                    <a:pt x="4823" y="6280"/>
                    <a:pt x="4736" y="6365"/>
                    <a:pt x="4736" y="6472"/>
                  </a:cubicBezTo>
                  <a:lnTo>
                    <a:pt x="4736" y="6743"/>
                  </a:lnTo>
                  <a:cubicBezTo>
                    <a:pt x="4736" y="6848"/>
                    <a:pt x="4822" y="6934"/>
                    <a:pt x="4928" y="6934"/>
                  </a:cubicBezTo>
                  <a:cubicBezTo>
                    <a:pt x="4943" y="6934"/>
                    <a:pt x="4958" y="6932"/>
                    <a:pt x="4974" y="6929"/>
                  </a:cubicBezTo>
                  <a:cubicBezTo>
                    <a:pt x="5061" y="6909"/>
                    <a:pt x="5120" y="6827"/>
                    <a:pt x="5120" y="6739"/>
                  </a:cubicBezTo>
                  <a:lnTo>
                    <a:pt x="5120" y="6476"/>
                  </a:lnTo>
                  <a:cubicBezTo>
                    <a:pt x="5120" y="6386"/>
                    <a:pt x="5061" y="6304"/>
                    <a:pt x="4974" y="6284"/>
                  </a:cubicBezTo>
                  <a:cubicBezTo>
                    <a:pt x="4959" y="6281"/>
                    <a:pt x="4944" y="6280"/>
                    <a:pt x="4930" y="6280"/>
                  </a:cubicBezTo>
                  <a:close/>
                  <a:moveTo>
                    <a:pt x="2917" y="6551"/>
                  </a:moveTo>
                  <a:cubicBezTo>
                    <a:pt x="2813" y="6551"/>
                    <a:pt x="2728" y="6636"/>
                    <a:pt x="2728" y="6742"/>
                  </a:cubicBezTo>
                  <a:cubicBezTo>
                    <a:pt x="2728" y="6982"/>
                    <a:pt x="2923" y="7177"/>
                    <a:pt x="3164" y="7177"/>
                  </a:cubicBezTo>
                  <a:cubicBezTo>
                    <a:pt x="3256" y="7177"/>
                    <a:pt x="3340" y="7150"/>
                    <a:pt x="3411" y="7101"/>
                  </a:cubicBezTo>
                  <a:cubicBezTo>
                    <a:pt x="3480" y="7150"/>
                    <a:pt x="3566" y="7177"/>
                    <a:pt x="3656" y="7177"/>
                  </a:cubicBezTo>
                  <a:cubicBezTo>
                    <a:pt x="3897" y="7177"/>
                    <a:pt x="4092" y="6982"/>
                    <a:pt x="4092" y="6742"/>
                  </a:cubicBezTo>
                  <a:cubicBezTo>
                    <a:pt x="4092" y="6636"/>
                    <a:pt x="4008" y="6551"/>
                    <a:pt x="3903" y="6551"/>
                  </a:cubicBezTo>
                  <a:cubicBezTo>
                    <a:pt x="3797" y="6551"/>
                    <a:pt x="3713" y="6636"/>
                    <a:pt x="3713" y="6742"/>
                  </a:cubicBezTo>
                  <a:cubicBezTo>
                    <a:pt x="3713" y="6772"/>
                    <a:pt x="3687" y="6798"/>
                    <a:pt x="3656" y="6798"/>
                  </a:cubicBezTo>
                  <a:cubicBezTo>
                    <a:pt x="3626" y="6798"/>
                    <a:pt x="3600" y="6772"/>
                    <a:pt x="3600" y="6742"/>
                  </a:cubicBezTo>
                  <a:cubicBezTo>
                    <a:pt x="3600" y="6636"/>
                    <a:pt x="3515" y="6551"/>
                    <a:pt x="3411" y="6551"/>
                  </a:cubicBezTo>
                  <a:cubicBezTo>
                    <a:pt x="3305" y="6551"/>
                    <a:pt x="3221" y="6636"/>
                    <a:pt x="3221" y="6742"/>
                  </a:cubicBezTo>
                  <a:cubicBezTo>
                    <a:pt x="3221" y="6772"/>
                    <a:pt x="3195" y="6798"/>
                    <a:pt x="3164" y="6798"/>
                  </a:cubicBezTo>
                  <a:cubicBezTo>
                    <a:pt x="3133" y="6798"/>
                    <a:pt x="3107" y="6772"/>
                    <a:pt x="3107" y="6742"/>
                  </a:cubicBezTo>
                  <a:cubicBezTo>
                    <a:pt x="3107" y="6636"/>
                    <a:pt x="3023" y="6551"/>
                    <a:pt x="2917" y="6551"/>
                  </a:cubicBezTo>
                  <a:close/>
                  <a:moveTo>
                    <a:pt x="6246" y="5570"/>
                  </a:moveTo>
                  <a:lnTo>
                    <a:pt x="5410" y="9682"/>
                  </a:lnTo>
                  <a:cubicBezTo>
                    <a:pt x="5334" y="10055"/>
                    <a:pt x="5003" y="10325"/>
                    <a:pt x="4621" y="10325"/>
                  </a:cubicBezTo>
                  <a:lnTo>
                    <a:pt x="2205" y="10325"/>
                  </a:lnTo>
                  <a:cubicBezTo>
                    <a:pt x="1825" y="10325"/>
                    <a:pt x="1493" y="10055"/>
                    <a:pt x="1418" y="9682"/>
                  </a:cubicBezTo>
                  <a:lnTo>
                    <a:pt x="581" y="5570"/>
                  </a:lnTo>
                  <a:close/>
                  <a:moveTo>
                    <a:pt x="4017" y="10708"/>
                  </a:moveTo>
                  <a:cubicBezTo>
                    <a:pt x="3974" y="10796"/>
                    <a:pt x="3951" y="10894"/>
                    <a:pt x="3951" y="10998"/>
                  </a:cubicBezTo>
                  <a:lnTo>
                    <a:pt x="3951" y="11543"/>
                  </a:lnTo>
                  <a:cubicBezTo>
                    <a:pt x="3951" y="11649"/>
                    <a:pt x="3975" y="11750"/>
                    <a:pt x="4020" y="11840"/>
                  </a:cubicBezTo>
                  <a:lnTo>
                    <a:pt x="2806" y="11840"/>
                  </a:lnTo>
                  <a:cubicBezTo>
                    <a:pt x="2851" y="11750"/>
                    <a:pt x="2877" y="11649"/>
                    <a:pt x="2877" y="11543"/>
                  </a:cubicBezTo>
                  <a:lnTo>
                    <a:pt x="2877" y="10998"/>
                  </a:lnTo>
                  <a:cubicBezTo>
                    <a:pt x="2877" y="10894"/>
                    <a:pt x="2853" y="10796"/>
                    <a:pt x="2811" y="10708"/>
                  </a:cubicBezTo>
                  <a:close/>
                  <a:moveTo>
                    <a:pt x="5281" y="12204"/>
                  </a:moveTo>
                  <a:cubicBezTo>
                    <a:pt x="5308" y="12204"/>
                    <a:pt x="5331" y="12227"/>
                    <a:pt x="5331" y="12254"/>
                  </a:cubicBezTo>
                  <a:lnTo>
                    <a:pt x="5331" y="12518"/>
                  </a:lnTo>
                  <a:cubicBezTo>
                    <a:pt x="5331" y="12546"/>
                    <a:pt x="5308" y="12569"/>
                    <a:pt x="5281" y="12569"/>
                  </a:cubicBezTo>
                  <a:lnTo>
                    <a:pt x="1546" y="12569"/>
                  </a:lnTo>
                  <a:cubicBezTo>
                    <a:pt x="1518" y="12569"/>
                    <a:pt x="1497" y="12546"/>
                    <a:pt x="1497" y="12518"/>
                  </a:cubicBezTo>
                  <a:lnTo>
                    <a:pt x="1497" y="12254"/>
                  </a:lnTo>
                  <a:cubicBezTo>
                    <a:pt x="1497" y="12227"/>
                    <a:pt x="1518" y="12204"/>
                    <a:pt x="1546" y="12204"/>
                  </a:cubicBezTo>
                  <a:close/>
                  <a:moveTo>
                    <a:pt x="5979" y="0"/>
                  </a:moveTo>
                  <a:cubicBezTo>
                    <a:pt x="5854" y="0"/>
                    <a:pt x="5732" y="63"/>
                    <a:pt x="5661" y="176"/>
                  </a:cubicBezTo>
                  <a:lnTo>
                    <a:pt x="4894" y="1410"/>
                  </a:lnTo>
                  <a:cubicBezTo>
                    <a:pt x="4728" y="1347"/>
                    <a:pt x="4551" y="1313"/>
                    <a:pt x="4370" y="1313"/>
                  </a:cubicBezTo>
                  <a:lnTo>
                    <a:pt x="4294" y="1313"/>
                  </a:lnTo>
                  <a:cubicBezTo>
                    <a:pt x="4302" y="1267"/>
                    <a:pt x="4307" y="1219"/>
                    <a:pt x="4307" y="1170"/>
                  </a:cubicBezTo>
                  <a:cubicBezTo>
                    <a:pt x="4307" y="701"/>
                    <a:pt x="3922" y="318"/>
                    <a:pt x="3449" y="318"/>
                  </a:cubicBezTo>
                  <a:cubicBezTo>
                    <a:pt x="2977" y="318"/>
                    <a:pt x="2593" y="701"/>
                    <a:pt x="2593" y="1170"/>
                  </a:cubicBezTo>
                  <a:cubicBezTo>
                    <a:pt x="2593" y="1219"/>
                    <a:pt x="2598" y="1267"/>
                    <a:pt x="2606" y="1313"/>
                  </a:cubicBezTo>
                  <a:lnTo>
                    <a:pt x="2530" y="1313"/>
                  </a:lnTo>
                  <a:cubicBezTo>
                    <a:pt x="2101" y="1313"/>
                    <a:pt x="1694" y="1499"/>
                    <a:pt x="1415" y="1821"/>
                  </a:cubicBezTo>
                  <a:cubicBezTo>
                    <a:pt x="1161" y="2114"/>
                    <a:pt x="1033" y="2490"/>
                    <a:pt x="1058" y="2868"/>
                  </a:cubicBezTo>
                  <a:cubicBezTo>
                    <a:pt x="638" y="3171"/>
                    <a:pt x="394" y="3658"/>
                    <a:pt x="407" y="4169"/>
                  </a:cubicBezTo>
                  <a:cubicBezTo>
                    <a:pt x="314" y="4208"/>
                    <a:pt x="231" y="4269"/>
                    <a:pt x="165" y="4349"/>
                  </a:cubicBezTo>
                  <a:cubicBezTo>
                    <a:pt x="47" y="4493"/>
                    <a:pt x="1" y="4682"/>
                    <a:pt x="38" y="4864"/>
                  </a:cubicBezTo>
                  <a:lnTo>
                    <a:pt x="1036" y="9756"/>
                  </a:lnTo>
                  <a:cubicBezTo>
                    <a:pt x="1148" y="10305"/>
                    <a:pt x="1639" y="10704"/>
                    <a:pt x="2202" y="10704"/>
                  </a:cubicBezTo>
                  <a:cubicBezTo>
                    <a:pt x="2362" y="10704"/>
                    <a:pt x="2494" y="10829"/>
                    <a:pt x="2494" y="10991"/>
                  </a:cubicBezTo>
                  <a:lnTo>
                    <a:pt x="2494" y="11541"/>
                  </a:lnTo>
                  <a:cubicBezTo>
                    <a:pt x="2494" y="11705"/>
                    <a:pt x="2359" y="11840"/>
                    <a:pt x="2194" y="11840"/>
                  </a:cubicBezTo>
                  <a:lnTo>
                    <a:pt x="1541" y="11840"/>
                  </a:lnTo>
                  <a:cubicBezTo>
                    <a:pt x="1305" y="11840"/>
                    <a:pt x="1113" y="12032"/>
                    <a:pt x="1113" y="12270"/>
                  </a:cubicBezTo>
                  <a:lnTo>
                    <a:pt x="1113" y="12523"/>
                  </a:lnTo>
                  <a:cubicBezTo>
                    <a:pt x="1113" y="12759"/>
                    <a:pt x="1305" y="12952"/>
                    <a:pt x="1541" y="12952"/>
                  </a:cubicBezTo>
                  <a:lnTo>
                    <a:pt x="5265" y="12952"/>
                  </a:lnTo>
                  <a:cubicBezTo>
                    <a:pt x="5503" y="12952"/>
                    <a:pt x="5695" y="12759"/>
                    <a:pt x="5695" y="12523"/>
                  </a:cubicBezTo>
                  <a:lnTo>
                    <a:pt x="5695" y="12270"/>
                  </a:lnTo>
                  <a:cubicBezTo>
                    <a:pt x="5695" y="12032"/>
                    <a:pt x="5503" y="11840"/>
                    <a:pt x="5265" y="11840"/>
                  </a:cubicBezTo>
                  <a:lnTo>
                    <a:pt x="4632" y="11840"/>
                  </a:lnTo>
                  <a:cubicBezTo>
                    <a:pt x="4468" y="11840"/>
                    <a:pt x="4333" y="11705"/>
                    <a:pt x="4333" y="11541"/>
                  </a:cubicBezTo>
                  <a:lnTo>
                    <a:pt x="4333" y="10991"/>
                  </a:lnTo>
                  <a:cubicBezTo>
                    <a:pt x="4333" y="10829"/>
                    <a:pt x="4465" y="10704"/>
                    <a:pt x="4624" y="10704"/>
                  </a:cubicBezTo>
                  <a:cubicBezTo>
                    <a:pt x="5187" y="10704"/>
                    <a:pt x="5678" y="10305"/>
                    <a:pt x="5790" y="9756"/>
                  </a:cubicBezTo>
                  <a:lnTo>
                    <a:pt x="6789" y="4864"/>
                  </a:lnTo>
                  <a:cubicBezTo>
                    <a:pt x="6825" y="4680"/>
                    <a:pt x="6779" y="4493"/>
                    <a:pt x="6661" y="4349"/>
                  </a:cubicBezTo>
                  <a:cubicBezTo>
                    <a:pt x="6614" y="4289"/>
                    <a:pt x="6555" y="4241"/>
                    <a:pt x="6491" y="4204"/>
                  </a:cubicBezTo>
                  <a:cubicBezTo>
                    <a:pt x="6517" y="3680"/>
                    <a:pt x="6273" y="3178"/>
                    <a:pt x="5842" y="2868"/>
                  </a:cubicBezTo>
                  <a:cubicBezTo>
                    <a:pt x="5851" y="2704"/>
                    <a:pt x="5834" y="2540"/>
                    <a:pt x="5788" y="2384"/>
                  </a:cubicBezTo>
                  <a:lnTo>
                    <a:pt x="6746" y="845"/>
                  </a:lnTo>
                  <a:cubicBezTo>
                    <a:pt x="6798" y="761"/>
                    <a:pt x="6815" y="661"/>
                    <a:pt x="6792" y="564"/>
                  </a:cubicBezTo>
                  <a:cubicBezTo>
                    <a:pt x="6769" y="466"/>
                    <a:pt x="6709" y="385"/>
                    <a:pt x="6624" y="331"/>
                  </a:cubicBezTo>
                  <a:lnTo>
                    <a:pt x="6176" y="57"/>
                  </a:lnTo>
                  <a:cubicBezTo>
                    <a:pt x="6115" y="19"/>
                    <a:pt x="6047" y="0"/>
                    <a:pt x="5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85D150-5D9D-4F1F-94BC-B379E96BE9BA}"/>
              </a:ext>
            </a:extLst>
          </p:cNvPr>
          <p:cNvSpPr txBox="1"/>
          <p:nvPr/>
        </p:nvSpPr>
        <p:spPr>
          <a:xfrm>
            <a:off x="2013926" y="2574758"/>
            <a:ext cx="6221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BH" sz="4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ar-BH" sz="4800" dirty="0" smtClean="0">
                <a:solidFill>
                  <a:schemeClr val="accent3">
                    <a:lumMod val="50000"/>
                  </a:schemeClr>
                </a:solidFill>
              </a:rPr>
              <a:t>أتمنى لكم الاستفادة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02935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194CFA3-3560-4233-A663-F7E2D24F47E6}"/>
              </a:ext>
            </a:extLst>
          </p:cNvPr>
          <p:cNvSpPr/>
          <p:nvPr/>
        </p:nvSpPr>
        <p:spPr>
          <a:xfrm>
            <a:off x="826353" y="3457421"/>
            <a:ext cx="878669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إيجاد قيمة تعبير عددي باستعمال قواعد ترتيب إجراء العمليات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534518" y="2138287"/>
            <a:ext cx="96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الهدف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89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02935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194CFA3-3560-4233-A663-F7E2D24F47E6}"/>
              </a:ext>
            </a:extLst>
          </p:cNvPr>
          <p:cNvSpPr/>
          <p:nvPr/>
        </p:nvSpPr>
        <p:spPr>
          <a:xfrm>
            <a:off x="826353" y="3457421"/>
            <a:ext cx="878669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يساعدنا في معرفة العملية التي نجريها أولاً ، حتى يتم يتوصل الجميع إلى قيمة واحدة للتعبير.</a:t>
            </a:r>
            <a:endParaRPr lang="en-US" sz="32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534518" y="2138287"/>
            <a:ext cx="96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ترتيب العمليات هو</a:t>
            </a:r>
            <a:endParaRPr lang="en-US" sz="3200" dirty="0"/>
          </a:p>
        </p:txBody>
      </p:sp>
      <p:pic>
        <p:nvPicPr>
          <p:cNvPr id="82" name="Picture 2" descr="laptop reading">
            <a:extLst>
              <a:ext uri="{FF2B5EF4-FFF2-40B4-BE49-F238E27FC236}">
                <a16:creationId xmlns:a16="http://schemas.microsoft.com/office/drawing/2014/main" xmlns="" id="{5CD1B800-5369-4F84-9119-33ED3683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" y="23708"/>
            <a:ext cx="2686516" cy="26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peech Bubble: Oval 86">
            <a:extLst>
              <a:ext uri="{FF2B5EF4-FFF2-40B4-BE49-F238E27FC236}">
                <a16:creationId xmlns:a16="http://schemas.microsoft.com/office/drawing/2014/main" xmlns="" id="{B67ED591-0260-45C6-96BD-88C9EA1AD009}"/>
              </a:ext>
            </a:extLst>
          </p:cNvPr>
          <p:cNvSpPr/>
          <p:nvPr/>
        </p:nvSpPr>
        <p:spPr>
          <a:xfrm>
            <a:off x="3024030" y="235585"/>
            <a:ext cx="3176336" cy="1236656"/>
          </a:xfrm>
          <a:prstGeom prst="wedgeEllipseCallout">
            <a:avLst>
              <a:gd name="adj1" fmla="val -64015"/>
              <a:gd name="adj2" fmla="val 7222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آنسة المصطلحات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646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02935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194CFA3-3560-4233-A663-F7E2D24F47E6}"/>
              </a:ext>
            </a:extLst>
          </p:cNvPr>
          <p:cNvSpPr/>
          <p:nvPr/>
        </p:nvSpPr>
        <p:spPr>
          <a:xfrm>
            <a:off x="973641" y="3031131"/>
            <a:ext cx="878669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أجر  العمليات بين الأقواس.</a:t>
            </a:r>
          </a:p>
          <a:p>
            <a:pPr algn="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اضرب و اقسم بالترتيب من اليمين إلى اليسار .</a:t>
            </a:r>
          </a:p>
          <a:p>
            <a:pPr algn="r" rtl="1"/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اجمع و اطرح بالترتيب من اليمين إلى اليسار 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720588" y="1885750"/>
            <a:ext cx="96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قواعد ترتيب إجراء العمليات:</a:t>
            </a:r>
          </a:p>
        </p:txBody>
      </p:sp>
      <p:pic>
        <p:nvPicPr>
          <p:cNvPr id="82" name="Picture 2" descr="laptop reading">
            <a:extLst>
              <a:ext uri="{FF2B5EF4-FFF2-40B4-BE49-F238E27FC236}">
                <a16:creationId xmlns:a16="http://schemas.microsoft.com/office/drawing/2014/main" xmlns="" id="{5CD1B800-5369-4F84-9119-33ED3683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" y="23708"/>
            <a:ext cx="2686516" cy="26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peech Bubble: Oval 86">
            <a:extLst>
              <a:ext uri="{FF2B5EF4-FFF2-40B4-BE49-F238E27FC236}">
                <a16:creationId xmlns:a16="http://schemas.microsoft.com/office/drawing/2014/main" xmlns="" id="{B67ED591-0260-45C6-96BD-88C9EA1AD009}"/>
              </a:ext>
            </a:extLst>
          </p:cNvPr>
          <p:cNvSpPr/>
          <p:nvPr/>
        </p:nvSpPr>
        <p:spPr>
          <a:xfrm>
            <a:off x="3024030" y="235585"/>
            <a:ext cx="3176336" cy="1236656"/>
          </a:xfrm>
          <a:prstGeom prst="wedgeEllipseCallout">
            <a:avLst>
              <a:gd name="adj1" fmla="val -64015"/>
              <a:gd name="adj2" fmla="val 7222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آنسة المصطلحات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201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7068" y="1132214"/>
            <a:ext cx="9899841" cy="5053931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أوجدي قيمة  التعبير العددي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480412" y="1418638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 ( 20 +4 )÷ 2</a:t>
            </a:r>
            <a:endParaRPr lang="en-US" sz="4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1E8FCB-CB0F-43FA-89C6-C9C54DCF68AC}"/>
              </a:ext>
            </a:extLst>
          </p:cNvPr>
          <p:cNvSpPr/>
          <p:nvPr/>
        </p:nvSpPr>
        <p:spPr>
          <a:xfrm>
            <a:off x="4030839" y="3060289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24    ÷  2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343561" y="4221401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12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5761329" y="1870876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1CA215F9-60F3-4230-9530-C7C4193A9E53}"/>
              </a:ext>
            </a:extLst>
          </p:cNvPr>
          <p:cNvSpPr/>
          <p:nvPr/>
        </p:nvSpPr>
        <p:spPr>
          <a:xfrm>
            <a:off x="134797" y="131869"/>
            <a:ext cx="2883306" cy="1652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2" descr="dont forget">
            <a:extLst>
              <a:ext uri="{FF2B5EF4-FFF2-40B4-BE49-F238E27FC236}">
                <a16:creationId xmlns:a16="http://schemas.microsoft.com/office/drawing/2014/main" xmlns="" id="{55EE8B62-2E1A-4483-B729-855763513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" y="193545"/>
            <a:ext cx="1453912" cy="14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DAB3101-9B78-4766-A121-74AD98F9432A}"/>
              </a:ext>
            </a:extLst>
          </p:cNvPr>
          <p:cNvSpPr txBox="1"/>
          <p:nvPr/>
        </p:nvSpPr>
        <p:spPr>
          <a:xfrm>
            <a:off x="1560370" y="244628"/>
            <a:ext cx="1394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800" dirty="0"/>
              <a:t>(    )</a:t>
            </a:r>
          </a:p>
          <a:p>
            <a:pPr algn="r"/>
            <a:r>
              <a:rPr lang="ar-BH" sz="2800" dirty="0"/>
              <a:t> × أو ÷ </a:t>
            </a:r>
          </a:p>
          <a:p>
            <a:pPr algn="r"/>
            <a:r>
              <a:rPr lang="ar-BH" sz="2800" dirty="0"/>
              <a:t>+ أو 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8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2" grpId="0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1752" y="620235"/>
            <a:ext cx="9899841" cy="664442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أكتبي تعبير عددي ثم أوجدي قيمته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341885" y="3586550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( 3× 12 ) -10</a:t>
            </a:r>
            <a:endParaRPr lang="en-US" sz="48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4086461" y="6227335"/>
            <a:ext cx="272131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26  دينارا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5858670" y="3856079"/>
            <a:ext cx="278981" cy="1556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060DBCA-623B-4784-9794-20944D356FA9}"/>
              </a:ext>
            </a:extLst>
          </p:cNvPr>
          <p:cNvSpPr txBox="1"/>
          <p:nvPr/>
        </p:nvSpPr>
        <p:spPr>
          <a:xfrm>
            <a:off x="254398" y="1384579"/>
            <a:ext cx="1003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اشترت ريم ثلاث ألعاب، ثمن كل منها 12 دينارا ، وكان معها </a:t>
            </a:r>
          </a:p>
          <a:p>
            <a:pPr algn="ctr" rtl="1"/>
            <a:endParaRPr lang="ar-BH" sz="3200" dirty="0"/>
          </a:p>
          <a:p>
            <a:pPr algn="ctr" rtl="1"/>
            <a:r>
              <a:rPr lang="ar-BH" sz="3200" dirty="0"/>
              <a:t>خصم قيمته 10 دنانير على الفاتورة الكلية، أوجدي التكلفة الكلية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7AF3E43-6C06-4029-8DE5-1FDE2642F106}"/>
              </a:ext>
            </a:extLst>
          </p:cNvPr>
          <p:cNvSpPr/>
          <p:nvPr/>
        </p:nvSpPr>
        <p:spPr>
          <a:xfrm>
            <a:off x="4025523" y="4939828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36    -  10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3AE6C2A-19C9-47F3-80F2-70B387B88ED9}"/>
              </a:ext>
            </a:extLst>
          </p:cNvPr>
          <p:cNvCxnSpPr>
            <a:cxnSpLocks/>
          </p:cNvCxnSpPr>
          <p:nvPr/>
        </p:nvCxnSpPr>
        <p:spPr>
          <a:xfrm flipH="1">
            <a:off x="3019196" y="1968601"/>
            <a:ext cx="50002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D5E814-847E-4C00-A828-E743619B1765}"/>
              </a:ext>
            </a:extLst>
          </p:cNvPr>
          <p:cNvSpPr txBox="1"/>
          <p:nvPr/>
        </p:nvSpPr>
        <p:spPr>
          <a:xfrm>
            <a:off x="4468937" y="953352"/>
            <a:ext cx="313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solidFill>
                  <a:srgbClr val="FF0000"/>
                </a:solidFill>
              </a:rPr>
              <a:t>3 × 12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765CDAD3-88B1-451D-9E72-1851E51E3962}"/>
              </a:ext>
            </a:extLst>
          </p:cNvPr>
          <p:cNvCxnSpPr>
            <a:cxnSpLocks/>
          </p:cNvCxnSpPr>
          <p:nvPr/>
        </p:nvCxnSpPr>
        <p:spPr>
          <a:xfrm flipH="1">
            <a:off x="6419616" y="2929875"/>
            <a:ext cx="2908082" cy="5275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A064F61-4FAC-4F4B-8AC2-AD96D38A8421}"/>
              </a:ext>
            </a:extLst>
          </p:cNvPr>
          <p:cNvSpPr txBox="1"/>
          <p:nvPr/>
        </p:nvSpPr>
        <p:spPr>
          <a:xfrm>
            <a:off x="7853780" y="2008715"/>
            <a:ext cx="9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- 10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7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92" grpId="0"/>
      <p:bldP spid="82" grpId="0" animBg="1"/>
      <p:bldP spid="85" grpId="0"/>
      <p:bldP spid="7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1752" y="620235"/>
            <a:ext cx="9899841" cy="664442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أكتبي تعبير عددي ثم أوجدي قيمته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3961515" y="3601852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( 2×8) + (2×6)</a:t>
            </a:r>
            <a:endParaRPr lang="en-US" sz="48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5788802" y="6040152"/>
            <a:ext cx="223188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28  متر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7885463" y="4148003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060DBCA-623B-4784-9794-20944D356FA9}"/>
              </a:ext>
            </a:extLst>
          </p:cNvPr>
          <p:cNvSpPr txBox="1"/>
          <p:nvPr/>
        </p:nvSpPr>
        <p:spPr>
          <a:xfrm>
            <a:off x="621968" y="1384579"/>
            <a:ext cx="9664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المسافة الكلية حول الحديقة الظاهرة في الرسم تساوي </a:t>
            </a:r>
          </a:p>
          <a:p>
            <a:pPr algn="ctr" rtl="1"/>
            <a:endParaRPr lang="ar-BH" sz="3200" dirty="0"/>
          </a:p>
          <a:p>
            <a:pPr algn="ctr" rtl="1"/>
            <a:r>
              <a:rPr lang="ar-BH" sz="3200" dirty="0"/>
              <a:t>2 ضرب الطول زائد 2 ضرب العرض . أوجدي المسافة الكلية 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7AF3E43-6C06-4029-8DE5-1FDE2642F106}"/>
              </a:ext>
            </a:extLst>
          </p:cNvPr>
          <p:cNvSpPr/>
          <p:nvPr/>
        </p:nvSpPr>
        <p:spPr>
          <a:xfrm>
            <a:off x="5520521" y="4855742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    +  12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3AE6C2A-19C9-47F3-80F2-70B387B88ED9}"/>
              </a:ext>
            </a:extLst>
          </p:cNvPr>
          <p:cNvCxnSpPr>
            <a:cxnSpLocks/>
          </p:cNvCxnSpPr>
          <p:nvPr/>
        </p:nvCxnSpPr>
        <p:spPr>
          <a:xfrm flipH="1">
            <a:off x="7601737" y="2943271"/>
            <a:ext cx="2117450" cy="1663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D5E814-847E-4C00-A828-E743619B1765}"/>
              </a:ext>
            </a:extLst>
          </p:cNvPr>
          <p:cNvSpPr txBox="1"/>
          <p:nvPr/>
        </p:nvSpPr>
        <p:spPr>
          <a:xfrm>
            <a:off x="7052204" y="1877021"/>
            <a:ext cx="313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solidFill>
                  <a:srgbClr val="FF0000"/>
                </a:solidFill>
              </a:rPr>
              <a:t>2 × 8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765CDAD3-88B1-451D-9E72-1851E51E3962}"/>
              </a:ext>
            </a:extLst>
          </p:cNvPr>
          <p:cNvCxnSpPr>
            <a:cxnSpLocks/>
          </p:cNvCxnSpPr>
          <p:nvPr/>
        </p:nvCxnSpPr>
        <p:spPr>
          <a:xfrm flipH="1">
            <a:off x="6880769" y="2933946"/>
            <a:ext cx="6035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A064F61-4FAC-4F4B-8AC2-AD96D38A8421}"/>
              </a:ext>
            </a:extLst>
          </p:cNvPr>
          <p:cNvSpPr txBox="1"/>
          <p:nvPr/>
        </p:nvSpPr>
        <p:spPr>
          <a:xfrm>
            <a:off x="6735030" y="1820771"/>
            <a:ext cx="9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+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54FA1F91-8968-4D8D-AD24-EA24171AF9C1}"/>
              </a:ext>
            </a:extLst>
          </p:cNvPr>
          <p:cNvCxnSpPr>
            <a:cxnSpLocks/>
          </p:cNvCxnSpPr>
          <p:nvPr/>
        </p:nvCxnSpPr>
        <p:spPr>
          <a:xfrm flipH="1">
            <a:off x="4642127" y="2933946"/>
            <a:ext cx="2117450" cy="1663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6839A2F0-F1FA-4849-B811-376E1FB47D1D}"/>
              </a:ext>
            </a:extLst>
          </p:cNvPr>
          <p:cNvSpPr txBox="1"/>
          <p:nvPr/>
        </p:nvSpPr>
        <p:spPr>
          <a:xfrm>
            <a:off x="4134452" y="1904307"/>
            <a:ext cx="313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solidFill>
                  <a:srgbClr val="FF0000"/>
                </a:solidFill>
              </a:rPr>
              <a:t>2 × 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xmlns="" id="{EE8FAB73-1DA5-468F-A0D8-EB278A451A87}"/>
              </a:ext>
            </a:extLst>
          </p:cNvPr>
          <p:cNvSpPr/>
          <p:nvPr/>
        </p:nvSpPr>
        <p:spPr>
          <a:xfrm rot="5400000" flipV="1">
            <a:off x="5822348" y="4047836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AA31E2-07A6-4DD8-9A95-D24C28457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6" t="36144" r="55361" b="43733"/>
          <a:stretch/>
        </p:blipFill>
        <p:spPr>
          <a:xfrm>
            <a:off x="650456" y="3141441"/>
            <a:ext cx="2761771" cy="22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92" grpId="0"/>
      <p:bldP spid="82" grpId="0" animBg="1"/>
      <p:bldP spid="85" grpId="0"/>
      <p:bldP spid="7" grpId="0"/>
      <p:bldP spid="87" grpId="0"/>
      <p:bldP spid="90" grpId="0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99;p45">
            <a:extLst>
              <a:ext uri="{FF2B5EF4-FFF2-40B4-BE49-F238E27FC236}">
                <a16:creationId xmlns:a16="http://schemas.microsoft.com/office/drawing/2014/main" xmlns="" id="{2929FF13-C259-4F4B-8BEA-4BEA40AD0EE4}"/>
              </a:ext>
            </a:extLst>
          </p:cNvPr>
          <p:cNvSpPr/>
          <p:nvPr/>
        </p:nvSpPr>
        <p:spPr>
          <a:xfrm>
            <a:off x="1131367" y="6252127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2813;p45">
            <a:extLst>
              <a:ext uri="{FF2B5EF4-FFF2-40B4-BE49-F238E27FC236}">
                <a16:creationId xmlns:a16="http://schemas.microsoft.com/office/drawing/2014/main" xmlns="" id="{6D61C45E-1841-476D-89A7-254636EB3829}"/>
              </a:ext>
            </a:extLst>
          </p:cNvPr>
          <p:cNvGrpSpPr/>
          <p:nvPr/>
        </p:nvGrpSpPr>
        <p:grpSpPr>
          <a:xfrm>
            <a:off x="1344615" y="6499186"/>
            <a:ext cx="784017" cy="602560"/>
            <a:chOff x="2567509" y="2002219"/>
            <a:chExt cx="432179" cy="332172"/>
          </a:xfrm>
        </p:grpSpPr>
        <p:sp>
          <p:nvSpPr>
            <p:cNvPr id="47" name="Google Shape;2814;p45">
              <a:extLst>
                <a:ext uri="{FF2B5EF4-FFF2-40B4-BE49-F238E27FC236}">
                  <a16:creationId xmlns:a16="http://schemas.microsoft.com/office/drawing/2014/main" xmlns="" id="{492FBAD5-C555-4EBC-8B2A-06B153A68D72}"/>
                </a:ext>
              </a:extLst>
            </p:cNvPr>
            <p:cNvSpPr/>
            <p:nvPr/>
          </p:nvSpPr>
          <p:spPr>
            <a:xfrm>
              <a:off x="2608271" y="2008503"/>
              <a:ext cx="350419" cy="242139"/>
            </a:xfrm>
            <a:custGeom>
              <a:avLst/>
              <a:gdLst/>
              <a:ahLst/>
              <a:cxnLst/>
              <a:rect l="l" t="t" r="r" b="b"/>
              <a:pathLst>
                <a:path w="13385" h="9249" extrusionOk="0">
                  <a:moveTo>
                    <a:pt x="231" y="1"/>
                  </a:moveTo>
                  <a:cubicBezTo>
                    <a:pt x="101" y="1"/>
                    <a:pt x="0" y="102"/>
                    <a:pt x="0" y="226"/>
                  </a:cubicBezTo>
                  <a:lnTo>
                    <a:pt x="0" y="9248"/>
                  </a:lnTo>
                  <a:lnTo>
                    <a:pt x="13384" y="9248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15;p45">
              <a:extLst>
                <a:ext uri="{FF2B5EF4-FFF2-40B4-BE49-F238E27FC236}">
                  <a16:creationId xmlns:a16="http://schemas.microsoft.com/office/drawing/2014/main" xmlns="" id="{EA16F03D-21E0-4435-A667-04BC599497E0}"/>
                </a:ext>
              </a:extLst>
            </p:cNvPr>
            <p:cNvSpPr/>
            <p:nvPr/>
          </p:nvSpPr>
          <p:spPr>
            <a:xfrm>
              <a:off x="2608271" y="2008503"/>
              <a:ext cx="350419" cy="242008"/>
            </a:xfrm>
            <a:custGeom>
              <a:avLst/>
              <a:gdLst/>
              <a:ahLst/>
              <a:cxnLst/>
              <a:rect l="l" t="t" r="r" b="b"/>
              <a:pathLst>
                <a:path w="13385" h="9244" extrusionOk="0">
                  <a:moveTo>
                    <a:pt x="11477" y="1"/>
                  </a:moveTo>
                  <a:cubicBezTo>
                    <a:pt x="11602" y="1"/>
                    <a:pt x="11703" y="102"/>
                    <a:pt x="11703" y="226"/>
                  </a:cubicBezTo>
                  <a:lnTo>
                    <a:pt x="11703" y="7918"/>
                  </a:lnTo>
                  <a:cubicBezTo>
                    <a:pt x="11703" y="8062"/>
                    <a:pt x="11583" y="8182"/>
                    <a:pt x="11434" y="8182"/>
                  </a:cubicBezTo>
                  <a:lnTo>
                    <a:pt x="0" y="8182"/>
                  </a:lnTo>
                  <a:lnTo>
                    <a:pt x="0" y="9244"/>
                  </a:lnTo>
                  <a:lnTo>
                    <a:pt x="13384" y="9244"/>
                  </a:lnTo>
                  <a:lnTo>
                    <a:pt x="13384" y="226"/>
                  </a:lnTo>
                  <a:cubicBezTo>
                    <a:pt x="13384" y="102"/>
                    <a:pt x="13283" y="1"/>
                    <a:pt x="13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6;p45">
              <a:extLst>
                <a:ext uri="{FF2B5EF4-FFF2-40B4-BE49-F238E27FC236}">
                  <a16:creationId xmlns:a16="http://schemas.microsoft.com/office/drawing/2014/main" xmlns="" id="{50FE8FC1-DBCA-4FB1-A78F-9243C8B638D4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40" y="1"/>
                  </a:moveTo>
                  <a:cubicBezTo>
                    <a:pt x="63" y="1"/>
                    <a:pt x="0" y="63"/>
                    <a:pt x="0" y="140"/>
                  </a:cubicBez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51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7;p45">
              <a:extLst>
                <a:ext uri="{FF2B5EF4-FFF2-40B4-BE49-F238E27FC236}">
                  <a16:creationId xmlns:a16="http://schemas.microsoft.com/office/drawing/2014/main" xmlns="" id="{C17464CD-EEEC-4C18-B960-220C5785D225}"/>
                </a:ext>
              </a:extLst>
            </p:cNvPr>
            <p:cNvSpPr/>
            <p:nvPr/>
          </p:nvSpPr>
          <p:spPr>
            <a:xfrm>
              <a:off x="2634425" y="2034656"/>
              <a:ext cx="298085" cy="174856"/>
            </a:xfrm>
            <a:custGeom>
              <a:avLst/>
              <a:gdLst/>
              <a:ahLst/>
              <a:cxnLst/>
              <a:rect l="l" t="t" r="r" b="b"/>
              <a:pathLst>
                <a:path w="11386" h="6679" extrusionOk="0">
                  <a:moveTo>
                    <a:pt x="10704" y="1"/>
                  </a:moveTo>
                  <a:lnTo>
                    <a:pt x="10704" y="5895"/>
                  </a:lnTo>
                  <a:cubicBezTo>
                    <a:pt x="10704" y="5972"/>
                    <a:pt x="10641" y="6035"/>
                    <a:pt x="10564" y="6035"/>
                  </a:cubicBezTo>
                  <a:lnTo>
                    <a:pt x="0" y="6035"/>
                  </a:lnTo>
                  <a:lnTo>
                    <a:pt x="0" y="6539"/>
                  </a:lnTo>
                  <a:cubicBezTo>
                    <a:pt x="0" y="6616"/>
                    <a:pt x="63" y="6679"/>
                    <a:pt x="140" y="6679"/>
                  </a:cubicBezTo>
                  <a:lnTo>
                    <a:pt x="11247" y="6679"/>
                  </a:lnTo>
                  <a:cubicBezTo>
                    <a:pt x="11323" y="6679"/>
                    <a:pt x="11386" y="6616"/>
                    <a:pt x="11386" y="6539"/>
                  </a:cubicBezTo>
                  <a:lnTo>
                    <a:pt x="11386" y="140"/>
                  </a:lnTo>
                  <a:cubicBezTo>
                    <a:pt x="11386" y="63"/>
                    <a:pt x="11323" y="1"/>
                    <a:pt x="1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18;p45">
              <a:extLst>
                <a:ext uri="{FF2B5EF4-FFF2-40B4-BE49-F238E27FC236}">
                  <a16:creationId xmlns:a16="http://schemas.microsoft.com/office/drawing/2014/main" xmlns="" id="{83AA8DD9-F4C0-43B4-A43B-063B11EE48A2}"/>
                </a:ext>
              </a:extLst>
            </p:cNvPr>
            <p:cNvSpPr/>
            <p:nvPr/>
          </p:nvSpPr>
          <p:spPr>
            <a:xfrm>
              <a:off x="2573792" y="2303813"/>
              <a:ext cx="419351" cy="24295"/>
            </a:xfrm>
            <a:custGeom>
              <a:avLst/>
              <a:gdLst/>
              <a:ahLst/>
              <a:cxnLst/>
              <a:rect l="l" t="t" r="r" b="b"/>
              <a:pathLst>
                <a:path w="16018" h="928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784"/>
                    <a:pt x="140" y="928"/>
                    <a:pt x="313" y="928"/>
                  </a:cubicBezTo>
                  <a:lnTo>
                    <a:pt x="15705" y="928"/>
                  </a:lnTo>
                  <a:cubicBezTo>
                    <a:pt x="15878" y="928"/>
                    <a:pt x="16017" y="784"/>
                    <a:pt x="16017" y="611"/>
                  </a:cubicBezTo>
                  <a:lnTo>
                    <a:pt x="16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19;p45">
              <a:extLst>
                <a:ext uri="{FF2B5EF4-FFF2-40B4-BE49-F238E27FC236}">
                  <a16:creationId xmlns:a16="http://schemas.microsoft.com/office/drawing/2014/main" xmlns="" id="{F7BBE5AE-3164-4DDB-B154-0EE91354445C}"/>
                </a:ext>
              </a:extLst>
            </p:cNvPr>
            <p:cNvSpPr/>
            <p:nvPr/>
          </p:nvSpPr>
          <p:spPr>
            <a:xfrm>
              <a:off x="2573792" y="2235640"/>
              <a:ext cx="419482" cy="68199"/>
            </a:xfrm>
            <a:custGeom>
              <a:avLst/>
              <a:gdLst/>
              <a:ahLst/>
              <a:cxnLst/>
              <a:rect l="l" t="t" r="r" b="b"/>
              <a:pathLst>
                <a:path w="16023" h="2605" extrusionOk="0">
                  <a:moveTo>
                    <a:pt x="1317" y="1"/>
                  </a:moveTo>
                  <a:lnTo>
                    <a:pt x="1" y="2605"/>
                  </a:lnTo>
                  <a:lnTo>
                    <a:pt x="16022" y="2605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0;p45">
              <a:extLst>
                <a:ext uri="{FF2B5EF4-FFF2-40B4-BE49-F238E27FC236}">
                  <a16:creationId xmlns:a16="http://schemas.microsoft.com/office/drawing/2014/main" xmlns="" id="{64052E24-C721-4564-B1EE-1B1F89C7D70F}"/>
                </a:ext>
              </a:extLst>
            </p:cNvPr>
            <p:cNvSpPr/>
            <p:nvPr/>
          </p:nvSpPr>
          <p:spPr>
            <a:xfrm>
              <a:off x="2573792" y="2235771"/>
              <a:ext cx="419482" cy="68068"/>
            </a:xfrm>
            <a:custGeom>
              <a:avLst/>
              <a:gdLst/>
              <a:ahLst/>
              <a:cxnLst/>
              <a:rect l="l" t="t" r="r" b="b"/>
              <a:pathLst>
                <a:path w="16023" h="2600" extrusionOk="0">
                  <a:moveTo>
                    <a:pt x="12808" y="1"/>
                  </a:moveTo>
                  <a:lnTo>
                    <a:pt x="13678" y="1706"/>
                  </a:lnTo>
                  <a:cubicBezTo>
                    <a:pt x="13774" y="1898"/>
                    <a:pt x="13635" y="2124"/>
                    <a:pt x="13419" y="2124"/>
                  </a:cubicBezTo>
                  <a:lnTo>
                    <a:pt x="241" y="2124"/>
                  </a:lnTo>
                  <a:lnTo>
                    <a:pt x="1" y="2600"/>
                  </a:lnTo>
                  <a:lnTo>
                    <a:pt x="16022" y="2600"/>
                  </a:lnTo>
                  <a:lnTo>
                    <a:pt x="14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1;p45">
              <a:extLst>
                <a:ext uri="{FF2B5EF4-FFF2-40B4-BE49-F238E27FC236}">
                  <a16:creationId xmlns:a16="http://schemas.microsoft.com/office/drawing/2014/main" xmlns="" id="{60B019F5-9ECD-467B-8475-E1404955F18D}"/>
                </a:ext>
              </a:extLst>
            </p:cNvPr>
            <p:cNvSpPr/>
            <p:nvPr/>
          </p:nvSpPr>
          <p:spPr>
            <a:xfrm>
              <a:off x="2727992" y="2269727"/>
              <a:ext cx="111082" cy="34113"/>
            </a:xfrm>
            <a:custGeom>
              <a:avLst/>
              <a:gdLst/>
              <a:ahLst/>
              <a:cxnLst/>
              <a:rect l="l" t="t" r="r" b="b"/>
              <a:pathLst>
                <a:path w="4243" h="1303" extrusionOk="0">
                  <a:moveTo>
                    <a:pt x="519" y="1"/>
                  </a:moveTo>
                  <a:cubicBezTo>
                    <a:pt x="423" y="1"/>
                    <a:pt x="342" y="63"/>
                    <a:pt x="313" y="159"/>
                  </a:cubicBezTo>
                  <a:lnTo>
                    <a:pt x="1" y="1303"/>
                  </a:lnTo>
                  <a:lnTo>
                    <a:pt x="4243" y="1303"/>
                  </a:lnTo>
                  <a:lnTo>
                    <a:pt x="3925" y="159"/>
                  </a:lnTo>
                  <a:cubicBezTo>
                    <a:pt x="3901" y="63"/>
                    <a:pt x="3815" y="1"/>
                    <a:pt x="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2;p45">
              <a:extLst>
                <a:ext uri="{FF2B5EF4-FFF2-40B4-BE49-F238E27FC236}">
                  <a16:creationId xmlns:a16="http://schemas.microsoft.com/office/drawing/2014/main" xmlns="" id="{A67ABB88-6436-4E52-9782-BBB34E4989FF}"/>
                </a:ext>
              </a:extLst>
            </p:cNvPr>
            <p:cNvSpPr/>
            <p:nvPr/>
          </p:nvSpPr>
          <p:spPr>
            <a:xfrm>
              <a:off x="2727992" y="2291351"/>
              <a:ext cx="111082" cy="12488"/>
            </a:xfrm>
            <a:custGeom>
              <a:avLst/>
              <a:gdLst/>
              <a:ahLst/>
              <a:cxnLst/>
              <a:rect l="l" t="t" r="r" b="b"/>
              <a:pathLst>
                <a:path w="4243" h="477" extrusionOk="0">
                  <a:moveTo>
                    <a:pt x="130" y="1"/>
                  </a:moveTo>
                  <a:lnTo>
                    <a:pt x="1" y="477"/>
                  </a:lnTo>
                  <a:lnTo>
                    <a:pt x="4243" y="477"/>
                  </a:lnTo>
                  <a:lnTo>
                    <a:pt x="4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3;p45">
              <a:extLst>
                <a:ext uri="{FF2B5EF4-FFF2-40B4-BE49-F238E27FC236}">
                  <a16:creationId xmlns:a16="http://schemas.microsoft.com/office/drawing/2014/main" xmlns="" id="{9D3EE68B-A2F1-46A6-B44B-6FB754CBE7C9}"/>
                </a:ext>
              </a:extLst>
            </p:cNvPr>
            <p:cNvSpPr/>
            <p:nvPr/>
          </p:nvSpPr>
          <p:spPr>
            <a:xfrm>
              <a:off x="2567509" y="2002219"/>
              <a:ext cx="432179" cy="332172"/>
            </a:xfrm>
            <a:custGeom>
              <a:avLst/>
              <a:gdLst/>
              <a:ahLst/>
              <a:cxnLst/>
              <a:rect l="l" t="t" r="r" b="b"/>
              <a:pathLst>
                <a:path w="16508" h="12688" extrusionOk="0">
                  <a:moveTo>
                    <a:pt x="14701" y="486"/>
                  </a:moveTo>
                  <a:lnTo>
                    <a:pt x="14701" y="8677"/>
                  </a:lnTo>
                  <a:lnTo>
                    <a:pt x="1802" y="8677"/>
                  </a:lnTo>
                  <a:lnTo>
                    <a:pt x="1802" y="486"/>
                  </a:lnTo>
                  <a:close/>
                  <a:moveTo>
                    <a:pt x="14792" y="9162"/>
                  </a:moveTo>
                  <a:lnTo>
                    <a:pt x="15868" y="11276"/>
                  </a:lnTo>
                  <a:lnTo>
                    <a:pt x="10555" y="11276"/>
                  </a:lnTo>
                  <a:lnTo>
                    <a:pt x="10286" y="10310"/>
                  </a:lnTo>
                  <a:cubicBezTo>
                    <a:pt x="10233" y="10113"/>
                    <a:pt x="10055" y="9978"/>
                    <a:pt x="9849" y="9978"/>
                  </a:cubicBezTo>
                  <a:lnTo>
                    <a:pt x="6649" y="9978"/>
                  </a:lnTo>
                  <a:cubicBezTo>
                    <a:pt x="6443" y="9978"/>
                    <a:pt x="6265" y="10113"/>
                    <a:pt x="6212" y="10310"/>
                  </a:cubicBezTo>
                  <a:lnTo>
                    <a:pt x="5943" y="11276"/>
                  </a:lnTo>
                  <a:lnTo>
                    <a:pt x="635" y="11276"/>
                  </a:lnTo>
                  <a:lnTo>
                    <a:pt x="1706" y="9162"/>
                  </a:lnTo>
                  <a:close/>
                  <a:moveTo>
                    <a:pt x="9830" y="10459"/>
                  </a:moveTo>
                  <a:lnTo>
                    <a:pt x="10055" y="11280"/>
                  </a:lnTo>
                  <a:lnTo>
                    <a:pt x="6448" y="11280"/>
                  </a:lnTo>
                  <a:lnTo>
                    <a:pt x="6673" y="10459"/>
                  </a:lnTo>
                  <a:close/>
                  <a:moveTo>
                    <a:pt x="16017" y="11761"/>
                  </a:moveTo>
                  <a:lnTo>
                    <a:pt x="16017" y="12135"/>
                  </a:lnTo>
                  <a:cubicBezTo>
                    <a:pt x="16017" y="12174"/>
                    <a:pt x="15988" y="12203"/>
                    <a:pt x="15945" y="12208"/>
                  </a:cubicBezTo>
                  <a:lnTo>
                    <a:pt x="553" y="12208"/>
                  </a:lnTo>
                  <a:cubicBezTo>
                    <a:pt x="515" y="12203"/>
                    <a:pt x="481" y="12174"/>
                    <a:pt x="481" y="12135"/>
                  </a:cubicBezTo>
                  <a:lnTo>
                    <a:pt x="481" y="11761"/>
                  </a:lnTo>
                  <a:close/>
                  <a:moveTo>
                    <a:pt x="1783" y="0"/>
                  </a:moveTo>
                  <a:cubicBezTo>
                    <a:pt x="1523" y="0"/>
                    <a:pt x="1317" y="212"/>
                    <a:pt x="1317" y="466"/>
                  </a:cubicBezTo>
                  <a:lnTo>
                    <a:pt x="1317" y="8859"/>
                  </a:lnTo>
                  <a:lnTo>
                    <a:pt x="25" y="11410"/>
                  </a:lnTo>
                  <a:lnTo>
                    <a:pt x="25" y="11415"/>
                  </a:lnTo>
                  <a:cubicBezTo>
                    <a:pt x="20" y="11420"/>
                    <a:pt x="15" y="11429"/>
                    <a:pt x="15" y="11434"/>
                  </a:cubicBezTo>
                  <a:lnTo>
                    <a:pt x="15" y="11444"/>
                  </a:lnTo>
                  <a:cubicBezTo>
                    <a:pt x="10" y="11448"/>
                    <a:pt x="10" y="11458"/>
                    <a:pt x="5" y="11468"/>
                  </a:cubicBezTo>
                  <a:cubicBezTo>
                    <a:pt x="5" y="11477"/>
                    <a:pt x="1" y="11487"/>
                    <a:pt x="1" y="11497"/>
                  </a:cubicBezTo>
                  <a:lnTo>
                    <a:pt x="1" y="11501"/>
                  </a:lnTo>
                  <a:lnTo>
                    <a:pt x="1" y="11516"/>
                  </a:lnTo>
                  <a:lnTo>
                    <a:pt x="1" y="12131"/>
                  </a:lnTo>
                  <a:cubicBezTo>
                    <a:pt x="1" y="12438"/>
                    <a:pt x="250" y="12688"/>
                    <a:pt x="558" y="12688"/>
                  </a:cubicBezTo>
                  <a:lnTo>
                    <a:pt x="15950" y="12688"/>
                  </a:lnTo>
                  <a:cubicBezTo>
                    <a:pt x="16257" y="12688"/>
                    <a:pt x="16507" y="12438"/>
                    <a:pt x="16507" y="12131"/>
                  </a:cubicBezTo>
                  <a:lnTo>
                    <a:pt x="16507" y="11521"/>
                  </a:lnTo>
                  <a:cubicBezTo>
                    <a:pt x="16503" y="11516"/>
                    <a:pt x="16503" y="11511"/>
                    <a:pt x="16503" y="11501"/>
                  </a:cubicBezTo>
                  <a:lnTo>
                    <a:pt x="16503" y="11497"/>
                  </a:lnTo>
                  <a:cubicBezTo>
                    <a:pt x="16498" y="11487"/>
                    <a:pt x="16498" y="11477"/>
                    <a:pt x="16498" y="11468"/>
                  </a:cubicBezTo>
                  <a:cubicBezTo>
                    <a:pt x="16493" y="11458"/>
                    <a:pt x="16493" y="11448"/>
                    <a:pt x="16488" y="11439"/>
                  </a:cubicBezTo>
                  <a:lnTo>
                    <a:pt x="16488" y="11434"/>
                  </a:lnTo>
                  <a:cubicBezTo>
                    <a:pt x="16488" y="11429"/>
                    <a:pt x="16483" y="11420"/>
                    <a:pt x="16478" y="11415"/>
                  </a:cubicBezTo>
                  <a:lnTo>
                    <a:pt x="16478" y="11410"/>
                  </a:lnTo>
                  <a:lnTo>
                    <a:pt x="15181" y="8859"/>
                  </a:lnTo>
                  <a:lnTo>
                    <a:pt x="15181" y="466"/>
                  </a:lnTo>
                  <a:cubicBezTo>
                    <a:pt x="15181" y="212"/>
                    <a:pt x="14975" y="0"/>
                    <a:pt x="14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24;p45">
              <a:extLst>
                <a:ext uri="{FF2B5EF4-FFF2-40B4-BE49-F238E27FC236}">
                  <a16:creationId xmlns:a16="http://schemas.microsoft.com/office/drawing/2014/main" xmlns="" id="{6930D616-BE3D-478C-8075-FF551F9FAF43}"/>
                </a:ext>
              </a:extLst>
            </p:cNvPr>
            <p:cNvSpPr/>
            <p:nvPr/>
          </p:nvSpPr>
          <p:spPr>
            <a:xfrm>
              <a:off x="2628142" y="2132622"/>
              <a:ext cx="310783" cy="83174"/>
            </a:xfrm>
            <a:custGeom>
              <a:avLst/>
              <a:gdLst/>
              <a:ahLst/>
              <a:cxnLst/>
              <a:rect l="l" t="t" r="r" b="b"/>
              <a:pathLst>
                <a:path w="11871" h="3177" extrusionOk="0">
                  <a:moveTo>
                    <a:pt x="243" y="0"/>
                  </a:moveTo>
                  <a:cubicBezTo>
                    <a:pt x="121" y="0"/>
                    <a:pt x="0" y="81"/>
                    <a:pt x="0" y="241"/>
                  </a:cubicBezTo>
                  <a:lnTo>
                    <a:pt x="0" y="2797"/>
                  </a:lnTo>
                  <a:cubicBezTo>
                    <a:pt x="0" y="3009"/>
                    <a:pt x="168" y="3177"/>
                    <a:pt x="380" y="3177"/>
                  </a:cubicBezTo>
                  <a:lnTo>
                    <a:pt x="11491" y="3177"/>
                  </a:lnTo>
                  <a:cubicBezTo>
                    <a:pt x="11698" y="3177"/>
                    <a:pt x="11866" y="3009"/>
                    <a:pt x="11866" y="2797"/>
                  </a:cubicBezTo>
                  <a:lnTo>
                    <a:pt x="11866" y="241"/>
                  </a:lnTo>
                  <a:cubicBezTo>
                    <a:pt x="11871" y="107"/>
                    <a:pt x="11760" y="1"/>
                    <a:pt x="11626" y="1"/>
                  </a:cubicBezTo>
                  <a:cubicBezTo>
                    <a:pt x="11491" y="1"/>
                    <a:pt x="11386" y="107"/>
                    <a:pt x="11386" y="241"/>
                  </a:cubicBezTo>
                  <a:lnTo>
                    <a:pt x="11386" y="2692"/>
                  </a:lnTo>
                  <a:lnTo>
                    <a:pt x="485" y="2692"/>
                  </a:lnTo>
                  <a:lnTo>
                    <a:pt x="485" y="241"/>
                  </a:lnTo>
                  <a:cubicBezTo>
                    <a:pt x="485" y="81"/>
                    <a:pt x="364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25;p45">
              <a:extLst>
                <a:ext uri="{FF2B5EF4-FFF2-40B4-BE49-F238E27FC236}">
                  <a16:creationId xmlns:a16="http://schemas.microsoft.com/office/drawing/2014/main" xmlns="" id="{4222E2EB-5A90-4C59-BBEA-602E70AA8168}"/>
                </a:ext>
              </a:extLst>
            </p:cNvPr>
            <p:cNvSpPr/>
            <p:nvPr/>
          </p:nvSpPr>
          <p:spPr>
            <a:xfrm>
              <a:off x="2628142" y="2028373"/>
              <a:ext cx="310678" cy="83200"/>
            </a:xfrm>
            <a:custGeom>
              <a:avLst/>
              <a:gdLst/>
              <a:ahLst/>
              <a:cxnLst/>
              <a:rect l="l" t="t" r="r" b="b"/>
              <a:pathLst>
                <a:path w="11867" h="3178" extrusionOk="0">
                  <a:moveTo>
                    <a:pt x="380" y="1"/>
                  </a:moveTo>
                  <a:cubicBezTo>
                    <a:pt x="168" y="1"/>
                    <a:pt x="0" y="169"/>
                    <a:pt x="0" y="380"/>
                  </a:cubicBezTo>
                  <a:lnTo>
                    <a:pt x="0" y="2936"/>
                  </a:lnTo>
                  <a:cubicBezTo>
                    <a:pt x="0" y="3097"/>
                    <a:pt x="121" y="3177"/>
                    <a:pt x="243" y="3177"/>
                  </a:cubicBezTo>
                  <a:cubicBezTo>
                    <a:pt x="364" y="3177"/>
                    <a:pt x="485" y="3097"/>
                    <a:pt x="485" y="2936"/>
                  </a:cubicBezTo>
                  <a:lnTo>
                    <a:pt x="485" y="486"/>
                  </a:lnTo>
                  <a:lnTo>
                    <a:pt x="11381" y="486"/>
                  </a:lnTo>
                  <a:lnTo>
                    <a:pt x="11381" y="2936"/>
                  </a:lnTo>
                  <a:cubicBezTo>
                    <a:pt x="11381" y="3097"/>
                    <a:pt x="11502" y="3177"/>
                    <a:pt x="11624" y="3177"/>
                  </a:cubicBezTo>
                  <a:cubicBezTo>
                    <a:pt x="11745" y="3177"/>
                    <a:pt x="11866" y="3097"/>
                    <a:pt x="11866" y="2936"/>
                  </a:cubicBezTo>
                  <a:lnTo>
                    <a:pt x="11866" y="380"/>
                  </a:lnTo>
                  <a:cubicBezTo>
                    <a:pt x="11866" y="169"/>
                    <a:pt x="11698" y="1"/>
                    <a:pt x="1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27;p45">
            <a:extLst>
              <a:ext uri="{FF2B5EF4-FFF2-40B4-BE49-F238E27FC236}">
                <a16:creationId xmlns:a16="http://schemas.microsoft.com/office/drawing/2014/main" xmlns="" id="{64E1CDF4-A6B3-4CD8-8574-0FD16DD47A29}"/>
              </a:ext>
            </a:extLst>
          </p:cNvPr>
          <p:cNvSpPr/>
          <p:nvPr/>
        </p:nvSpPr>
        <p:spPr>
          <a:xfrm>
            <a:off x="3018103" y="6898850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828;p45">
            <a:extLst>
              <a:ext uri="{FF2B5EF4-FFF2-40B4-BE49-F238E27FC236}">
                <a16:creationId xmlns:a16="http://schemas.microsoft.com/office/drawing/2014/main" xmlns="" id="{3D76F0D5-7D16-4453-A8B1-AFB492A3A8AD}"/>
              </a:ext>
            </a:extLst>
          </p:cNvPr>
          <p:cNvSpPr/>
          <p:nvPr/>
        </p:nvSpPr>
        <p:spPr>
          <a:xfrm>
            <a:off x="2780215" y="6324300"/>
            <a:ext cx="174900" cy="1749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829;p45">
            <a:extLst>
              <a:ext uri="{FF2B5EF4-FFF2-40B4-BE49-F238E27FC236}">
                <a16:creationId xmlns:a16="http://schemas.microsoft.com/office/drawing/2014/main" xmlns="" id="{EDE76FB5-6EDD-4B1C-A4CE-E098C74DB87A}"/>
              </a:ext>
            </a:extLst>
          </p:cNvPr>
          <p:cNvSpPr/>
          <p:nvPr/>
        </p:nvSpPr>
        <p:spPr>
          <a:xfrm rot="10800000" flipH="1">
            <a:off x="387068" y="649918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830;p45">
            <a:extLst>
              <a:ext uri="{FF2B5EF4-FFF2-40B4-BE49-F238E27FC236}">
                <a16:creationId xmlns:a16="http://schemas.microsoft.com/office/drawing/2014/main" xmlns="" id="{5DFBA285-1487-442C-AD69-628266E5298C}"/>
              </a:ext>
            </a:extLst>
          </p:cNvPr>
          <p:cNvSpPr/>
          <p:nvPr/>
        </p:nvSpPr>
        <p:spPr>
          <a:xfrm rot="10800000" flipH="1">
            <a:off x="2562531" y="7073731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831;p45">
            <a:extLst>
              <a:ext uri="{FF2B5EF4-FFF2-40B4-BE49-F238E27FC236}">
                <a16:creationId xmlns:a16="http://schemas.microsoft.com/office/drawing/2014/main" xmlns="" id="{05C222C3-BBF1-4E76-8A1D-636C4C448CB5}"/>
              </a:ext>
            </a:extLst>
          </p:cNvPr>
          <p:cNvSpPr/>
          <p:nvPr/>
        </p:nvSpPr>
        <p:spPr>
          <a:xfrm>
            <a:off x="820652" y="7186490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795;p45">
            <a:extLst>
              <a:ext uri="{FF2B5EF4-FFF2-40B4-BE49-F238E27FC236}">
                <a16:creationId xmlns:a16="http://schemas.microsoft.com/office/drawing/2014/main" xmlns="" id="{61475584-35AC-4662-A6CA-DC06971F6607}"/>
              </a:ext>
            </a:extLst>
          </p:cNvPr>
          <p:cNvSpPr/>
          <p:nvPr/>
        </p:nvSpPr>
        <p:spPr>
          <a:xfrm>
            <a:off x="8315148" y="6324300"/>
            <a:ext cx="1210518" cy="1096670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801;p45">
            <a:extLst>
              <a:ext uri="{FF2B5EF4-FFF2-40B4-BE49-F238E27FC236}">
                <a16:creationId xmlns:a16="http://schemas.microsoft.com/office/drawing/2014/main" xmlns="" id="{548A022E-ECCD-4507-A549-589FC398E8DA}"/>
              </a:ext>
            </a:extLst>
          </p:cNvPr>
          <p:cNvGrpSpPr/>
          <p:nvPr/>
        </p:nvGrpSpPr>
        <p:grpSpPr>
          <a:xfrm>
            <a:off x="8585221" y="6571361"/>
            <a:ext cx="670384" cy="602538"/>
            <a:chOff x="2593925" y="3370596"/>
            <a:chExt cx="406392" cy="365263"/>
          </a:xfrm>
        </p:grpSpPr>
        <p:sp>
          <p:nvSpPr>
            <p:cNvPr id="66" name="Google Shape;2802;p45">
              <a:extLst>
                <a:ext uri="{FF2B5EF4-FFF2-40B4-BE49-F238E27FC236}">
                  <a16:creationId xmlns:a16="http://schemas.microsoft.com/office/drawing/2014/main" xmlns="" id="{532DB96E-95D0-4B39-8E16-DB495B65366D}"/>
                </a:ext>
              </a:extLst>
            </p:cNvPr>
            <p:cNvSpPr/>
            <p:nvPr/>
          </p:nvSpPr>
          <p:spPr>
            <a:xfrm>
              <a:off x="2614162" y="3590560"/>
              <a:ext cx="365892" cy="139121"/>
            </a:xfrm>
            <a:custGeom>
              <a:avLst/>
              <a:gdLst/>
              <a:ahLst/>
              <a:cxnLst/>
              <a:rect l="l" t="t" r="r" b="b"/>
              <a:pathLst>
                <a:path w="13976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2775" y="5314"/>
                  </a:lnTo>
                  <a:cubicBezTo>
                    <a:pt x="13438" y="5314"/>
                    <a:pt x="13976" y="4776"/>
                    <a:pt x="13976" y="4113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3;p45">
              <a:extLst>
                <a:ext uri="{FF2B5EF4-FFF2-40B4-BE49-F238E27FC236}">
                  <a16:creationId xmlns:a16="http://schemas.microsoft.com/office/drawing/2014/main" xmlns="" id="{96860AAE-9555-4AC7-B189-2D257811DFA9}"/>
                </a:ext>
              </a:extLst>
            </p:cNvPr>
            <p:cNvSpPr/>
            <p:nvPr/>
          </p:nvSpPr>
          <p:spPr>
            <a:xfrm>
              <a:off x="2614162" y="3590560"/>
              <a:ext cx="52360" cy="139121"/>
            </a:xfrm>
            <a:custGeom>
              <a:avLst/>
              <a:gdLst/>
              <a:ahLst/>
              <a:cxnLst/>
              <a:rect l="l" t="t" r="r" b="b"/>
              <a:pathLst>
                <a:path w="2000" h="5314" extrusionOk="0">
                  <a:moveTo>
                    <a:pt x="1" y="0"/>
                  </a:moveTo>
                  <a:lnTo>
                    <a:pt x="1" y="4113"/>
                  </a:lnTo>
                  <a:cubicBezTo>
                    <a:pt x="1" y="4776"/>
                    <a:pt x="539" y="5314"/>
                    <a:pt x="1202" y="5314"/>
                  </a:cubicBezTo>
                  <a:lnTo>
                    <a:pt x="1999" y="5314"/>
                  </a:lnTo>
                  <a:cubicBezTo>
                    <a:pt x="1336" y="5314"/>
                    <a:pt x="798" y="4776"/>
                    <a:pt x="798" y="4113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04;p45">
              <a:extLst>
                <a:ext uri="{FF2B5EF4-FFF2-40B4-BE49-F238E27FC236}">
                  <a16:creationId xmlns:a16="http://schemas.microsoft.com/office/drawing/2014/main" xmlns="" id="{1FD0EF40-32C6-47B8-A489-4E7B41170338}"/>
                </a:ext>
              </a:extLst>
            </p:cNvPr>
            <p:cNvSpPr/>
            <p:nvPr/>
          </p:nvSpPr>
          <p:spPr>
            <a:xfrm>
              <a:off x="2614162" y="3590560"/>
              <a:ext cx="365892" cy="75241"/>
            </a:xfrm>
            <a:custGeom>
              <a:avLst/>
              <a:gdLst/>
              <a:ahLst/>
              <a:cxnLst/>
              <a:rect l="l" t="t" r="r" b="b"/>
              <a:pathLst>
                <a:path w="13976" h="2874" extrusionOk="0">
                  <a:moveTo>
                    <a:pt x="1" y="0"/>
                  </a:moveTo>
                  <a:lnTo>
                    <a:pt x="1" y="1201"/>
                  </a:lnTo>
                  <a:cubicBezTo>
                    <a:pt x="1754" y="2129"/>
                    <a:pt x="3681" y="2695"/>
                    <a:pt x="5655" y="2873"/>
                  </a:cubicBezTo>
                  <a:lnTo>
                    <a:pt x="8321" y="2873"/>
                  </a:lnTo>
                  <a:cubicBezTo>
                    <a:pt x="10301" y="2695"/>
                    <a:pt x="12222" y="2129"/>
                    <a:pt x="13976" y="1201"/>
                  </a:cubicBezTo>
                  <a:lnTo>
                    <a:pt x="139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05;p45">
              <a:extLst>
                <a:ext uri="{FF2B5EF4-FFF2-40B4-BE49-F238E27FC236}">
                  <a16:creationId xmlns:a16="http://schemas.microsoft.com/office/drawing/2014/main" xmlns="" id="{217D09C6-FAE2-4E41-9297-A185F7C14B08}"/>
                </a:ext>
              </a:extLst>
            </p:cNvPr>
            <p:cNvSpPr/>
            <p:nvPr/>
          </p:nvSpPr>
          <p:spPr>
            <a:xfrm>
              <a:off x="2600077" y="3442774"/>
              <a:ext cx="394192" cy="191585"/>
            </a:xfrm>
            <a:custGeom>
              <a:avLst/>
              <a:gdLst/>
              <a:ahLst/>
              <a:cxnLst/>
              <a:rect l="l" t="t" r="r" b="b"/>
              <a:pathLst>
                <a:path w="15057" h="7318" extrusionOk="0">
                  <a:moveTo>
                    <a:pt x="13860" y="1"/>
                  </a:moveTo>
                  <a:cubicBezTo>
                    <a:pt x="13857" y="1"/>
                    <a:pt x="13854" y="1"/>
                    <a:pt x="13851" y="1"/>
                  </a:cubicBezTo>
                  <a:lnTo>
                    <a:pt x="1202" y="1"/>
                  </a:lnTo>
                  <a:cubicBezTo>
                    <a:pt x="534" y="1"/>
                    <a:pt x="1" y="534"/>
                    <a:pt x="1" y="1202"/>
                  </a:cubicBezTo>
                  <a:lnTo>
                    <a:pt x="1" y="5343"/>
                  </a:lnTo>
                  <a:cubicBezTo>
                    <a:pt x="1894" y="6448"/>
                    <a:pt x="4007" y="7120"/>
                    <a:pt x="6193" y="7317"/>
                  </a:cubicBezTo>
                  <a:lnTo>
                    <a:pt x="8859" y="7317"/>
                  </a:lnTo>
                  <a:cubicBezTo>
                    <a:pt x="11045" y="7120"/>
                    <a:pt x="13159" y="6448"/>
                    <a:pt x="15057" y="5343"/>
                  </a:cubicBezTo>
                  <a:lnTo>
                    <a:pt x="15057" y="1202"/>
                  </a:lnTo>
                  <a:cubicBezTo>
                    <a:pt x="15057" y="537"/>
                    <a:pt x="14519" y="1"/>
                    <a:pt x="13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06;p45">
              <a:extLst>
                <a:ext uri="{FF2B5EF4-FFF2-40B4-BE49-F238E27FC236}">
                  <a16:creationId xmlns:a16="http://schemas.microsoft.com/office/drawing/2014/main" xmlns="" id="{4D1E1EA3-3881-4CC2-9259-0435316BED68}"/>
                </a:ext>
              </a:extLst>
            </p:cNvPr>
            <p:cNvSpPr/>
            <p:nvPr/>
          </p:nvSpPr>
          <p:spPr>
            <a:xfrm>
              <a:off x="2599972" y="3442643"/>
              <a:ext cx="52072" cy="151085"/>
            </a:xfrm>
            <a:custGeom>
              <a:avLst/>
              <a:gdLst/>
              <a:ahLst/>
              <a:cxnLst/>
              <a:rect l="l" t="t" r="r" b="b"/>
              <a:pathLst>
                <a:path w="1989" h="5771" extrusionOk="0">
                  <a:moveTo>
                    <a:pt x="1206" y="1"/>
                  </a:moveTo>
                  <a:cubicBezTo>
                    <a:pt x="538" y="1"/>
                    <a:pt x="0" y="539"/>
                    <a:pt x="5" y="1202"/>
                  </a:cubicBezTo>
                  <a:lnTo>
                    <a:pt x="5" y="5348"/>
                  </a:lnTo>
                  <a:cubicBezTo>
                    <a:pt x="259" y="5497"/>
                    <a:pt x="524" y="5636"/>
                    <a:pt x="788" y="5771"/>
                  </a:cubicBezTo>
                  <a:lnTo>
                    <a:pt x="788" y="1202"/>
                  </a:lnTo>
                  <a:cubicBezTo>
                    <a:pt x="788" y="539"/>
                    <a:pt x="1326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07;p45">
              <a:extLst>
                <a:ext uri="{FF2B5EF4-FFF2-40B4-BE49-F238E27FC236}">
                  <a16:creationId xmlns:a16="http://schemas.microsoft.com/office/drawing/2014/main" xmlns="" id="{E636B3AD-8689-441C-950B-E54EEE0646B0}"/>
                </a:ext>
              </a:extLst>
            </p:cNvPr>
            <p:cNvSpPr/>
            <p:nvPr/>
          </p:nvSpPr>
          <p:spPr>
            <a:xfrm>
              <a:off x="2715033" y="3542389"/>
              <a:ext cx="164175" cy="91970"/>
            </a:xfrm>
            <a:custGeom>
              <a:avLst/>
              <a:gdLst/>
              <a:ahLst/>
              <a:cxnLst/>
              <a:rect l="l" t="t" r="r" b="b"/>
              <a:pathLst>
                <a:path w="6271" h="3513" extrusionOk="0">
                  <a:moveTo>
                    <a:pt x="1024" y="1"/>
                  </a:moveTo>
                  <a:cubicBezTo>
                    <a:pt x="457" y="1"/>
                    <a:pt x="1" y="457"/>
                    <a:pt x="1" y="1019"/>
                  </a:cubicBezTo>
                  <a:lnTo>
                    <a:pt x="1" y="3238"/>
                  </a:lnTo>
                  <a:cubicBezTo>
                    <a:pt x="596" y="3368"/>
                    <a:pt x="1197" y="3459"/>
                    <a:pt x="1802" y="3512"/>
                  </a:cubicBezTo>
                  <a:lnTo>
                    <a:pt x="4468" y="3512"/>
                  </a:lnTo>
                  <a:cubicBezTo>
                    <a:pt x="5074" y="3459"/>
                    <a:pt x="5679" y="3368"/>
                    <a:pt x="6270" y="3238"/>
                  </a:cubicBezTo>
                  <a:lnTo>
                    <a:pt x="6270" y="1019"/>
                  </a:lnTo>
                  <a:cubicBezTo>
                    <a:pt x="6270" y="457"/>
                    <a:pt x="5814" y="1"/>
                    <a:pt x="5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08;p45">
              <a:extLst>
                <a:ext uri="{FF2B5EF4-FFF2-40B4-BE49-F238E27FC236}">
                  <a16:creationId xmlns:a16="http://schemas.microsoft.com/office/drawing/2014/main" xmlns="" id="{885C73BC-0F88-42D9-94ED-B1523120A676}"/>
                </a:ext>
              </a:extLst>
            </p:cNvPr>
            <p:cNvSpPr/>
            <p:nvPr/>
          </p:nvSpPr>
          <p:spPr>
            <a:xfrm>
              <a:off x="2762210" y="3591319"/>
              <a:ext cx="69822" cy="87310"/>
            </a:xfrm>
            <a:custGeom>
              <a:avLst/>
              <a:gdLst/>
              <a:ahLst/>
              <a:cxnLst/>
              <a:rect l="l" t="t" r="r" b="b"/>
              <a:pathLst>
                <a:path w="2667" h="3335" extrusionOk="0">
                  <a:moveTo>
                    <a:pt x="697" y="0"/>
                  </a:moveTo>
                  <a:cubicBezTo>
                    <a:pt x="313" y="0"/>
                    <a:pt x="0" y="313"/>
                    <a:pt x="0" y="697"/>
                  </a:cubicBezTo>
                  <a:lnTo>
                    <a:pt x="0" y="2638"/>
                  </a:lnTo>
                  <a:cubicBezTo>
                    <a:pt x="0" y="3022"/>
                    <a:pt x="313" y="3334"/>
                    <a:pt x="697" y="3334"/>
                  </a:cubicBezTo>
                  <a:lnTo>
                    <a:pt x="1975" y="3334"/>
                  </a:lnTo>
                  <a:cubicBezTo>
                    <a:pt x="2354" y="3334"/>
                    <a:pt x="2666" y="3022"/>
                    <a:pt x="2666" y="2638"/>
                  </a:cubicBezTo>
                  <a:lnTo>
                    <a:pt x="2666" y="697"/>
                  </a:lnTo>
                  <a:cubicBezTo>
                    <a:pt x="2666" y="313"/>
                    <a:pt x="2354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09;p45">
              <a:extLst>
                <a:ext uri="{FF2B5EF4-FFF2-40B4-BE49-F238E27FC236}">
                  <a16:creationId xmlns:a16="http://schemas.microsoft.com/office/drawing/2014/main" xmlns="" id="{3C24D7F1-BAAD-4A37-966E-E062079B6821}"/>
                </a:ext>
              </a:extLst>
            </p:cNvPr>
            <p:cNvSpPr/>
            <p:nvPr/>
          </p:nvSpPr>
          <p:spPr>
            <a:xfrm>
              <a:off x="2786348" y="3615457"/>
              <a:ext cx="21546" cy="39008"/>
            </a:xfrm>
            <a:custGeom>
              <a:avLst/>
              <a:gdLst/>
              <a:ahLst/>
              <a:cxnLst/>
              <a:rect l="l" t="t" r="r" b="b"/>
              <a:pathLst>
                <a:path w="823" h="1490" extrusionOk="0">
                  <a:moveTo>
                    <a:pt x="1" y="1"/>
                  </a:moveTo>
                  <a:lnTo>
                    <a:pt x="1" y="1490"/>
                  </a:lnTo>
                  <a:lnTo>
                    <a:pt x="822" y="149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10;p45">
              <a:extLst>
                <a:ext uri="{FF2B5EF4-FFF2-40B4-BE49-F238E27FC236}">
                  <a16:creationId xmlns:a16="http://schemas.microsoft.com/office/drawing/2014/main" xmlns="" id="{3001CC68-091F-468B-BB6B-B17BAA95E1C5}"/>
                </a:ext>
              </a:extLst>
            </p:cNvPr>
            <p:cNvSpPr/>
            <p:nvPr/>
          </p:nvSpPr>
          <p:spPr>
            <a:xfrm>
              <a:off x="2733150" y="3376617"/>
              <a:ext cx="127942" cy="32097"/>
            </a:xfrm>
            <a:custGeom>
              <a:avLst/>
              <a:gdLst/>
              <a:ahLst/>
              <a:cxnLst/>
              <a:rect l="l" t="t" r="r" b="b"/>
              <a:pathLst>
                <a:path w="4887" h="1226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683"/>
                    <a:pt x="543" y="1226"/>
                    <a:pt x="1211" y="1226"/>
                  </a:cubicBezTo>
                  <a:lnTo>
                    <a:pt x="3676" y="1226"/>
                  </a:lnTo>
                  <a:cubicBezTo>
                    <a:pt x="4343" y="1221"/>
                    <a:pt x="4886" y="683"/>
                    <a:pt x="4886" y="15"/>
                  </a:cubicBezTo>
                  <a:lnTo>
                    <a:pt x="4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11;p45">
              <a:extLst>
                <a:ext uri="{FF2B5EF4-FFF2-40B4-BE49-F238E27FC236}">
                  <a16:creationId xmlns:a16="http://schemas.microsoft.com/office/drawing/2014/main" xmlns="" id="{63FDE61F-1CB2-4996-B43D-84E8F18154AD}"/>
                </a:ext>
              </a:extLst>
            </p:cNvPr>
            <p:cNvSpPr/>
            <p:nvPr/>
          </p:nvSpPr>
          <p:spPr>
            <a:xfrm>
              <a:off x="2593925" y="3370596"/>
              <a:ext cx="406392" cy="365263"/>
            </a:xfrm>
            <a:custGeom>
              <a:avLst/>
              <a:gdLst/>
              <a:ahLst/>
              <a:cxnLst/>
              <a:rect l="l" t="t" r="r" b="b"/>
              <a:pathLst>
                <a:path w="15523" h="13952" extrusionOk="0">
                  <a:moveTo>
                    <a:pt x="9950" y="461"/>
                  </a:moveTo>
                  <a:cubicBezTo>
                    <a:pt x="9844" y="908"/>
                    <a:pt x="9450" y="1225"/>
                    <a:pt x="8994" y="1225"/>
                  </a:cubicBezTo>
                  <a:lnTo>
                    <a:pt x="6529" y="1225"/>
                  </a:lnTo>
                  <a:cubicBezTo>
                    <a:pt x="6073" y="1225"/>
                    <a:pt x="5679" y="908"/>
                    <a:pt x="5573" y="461"/>
                  </a:cubicBezTo>
                  <a:close/>
                  <a:moveTo>
                    <a:pt x="10416" y="481"/>
                  </a:moveTo>
                  <a:cubicBezTo>
                    <a:pt x="10882" y="572"/>
                    <a:pt x="11218" y="980"/>
                    <a:pt x="11223" y="1456"/>
                  </a:cubicBezTo>
                  <a:lnTo>
                    <a:pt x="11223" y="2522"/>
                  </a:lnTo>
                  <a:lnTo>
                    <a:pt x="4305" y="2522"/>
                  </a:lnTo>
                  <a:lnTo>
                    <a:pt x="4305" y="1456"/>
                  </a:lnTo>
                  <a:cubicBezTo>
                    <a:pt x="4305" y="980"/>
                    <a:pt x="4641" y="572"/>
                    <a:pt x="5107" y="481"/>
                  </a:cubicBezTo>
                  <a:cubicBezTo>
                    <a:pt x="5222" y="1177"/>
                    <a:pt x="5828" y="1686"/>
                    <a:pt x="6529" y="1686"/>
                  </a:cubicBezTo>
                  <a:lnTo>
                    <a:pt x="8994" y="1686"/>
                  </a:lnTo>
                  <a:cubicBezTo>
                    <a:pt x="9695" y="1686"/>
                    <a:pt x="10300" y="1177"/>
                    <a:pt x="10416" y="481"/>
                  </a:cubicBezTo>
                  <a:close/>
                  <a:moveTo>
                    <a:pt x="9878" y="6793"/>
                  </a:moveTo>
                  <a:cubicBezTo>
                    <a:pt x="10315" y="6793"/>
                    <a:pt x="10665" y="7149"/>
                    <a:pt x="10665" y="7586"/>
                  </a:cubicBezTo>
                  <a:lnTo>
                    <a:pt x="10665" y="9618"/>
                  </a:lnTo>
                  <a:cubicBezTo>
                    <a:pt x="10223" y="9704"/>
                    <a:pt x="9777" y="9772"/>
                    <a:pt x="9325" y="9820"/>
                  </a:cubicBezTo>
                  <a:lnTo>
                    <a:pt x="9325" y="9128"/>
                  </a:lnTo>
                  <a:cubicBezTo>
                    <a:pt x="9325" y="8614"/>
                    <a:pt x="8912" y="8201"/>
                    <a:pt x="8403" y="8201"/>
                  </a:cubicBezTo>
                  <a:lnTo>
                    <a:pt x="7125" y="8201"/>
                  </a:lnTo>
                  <a:cubicBezTo>
                    <a:pt x="6611" y="8201"/>
                    <a:pt x="6198" y="8614"/>
                    <a:pt x="6198" y="9128"/>
                  </a:cubicBezTo>
                  <a:lnTo>
                    <a:pt x="6198" y="9820"/>
                  </a:lnTo>
                  <a:cubicBezTo>
                    <a:pt x="5746" y="9772"/>
                    <a:pt x="5299" y="9704"/>
                    <a:pt x="4857" y="9618"/>
                  </a:cubicBezTo>
                  <a:lnTo>
                    <a:pt x="4857" y="7586"/>
                  </a:lnTo>
                  <a:cubicBezTo>
                    <a:pt x="4857" y="7149"/>
                    <a:pt x="5213" y="6793"/>
                    <a:pt x="5645" y="6793"/>
                  </a:cubicBezTo>
                  <a:close/>
                  <a:moveTo>
                    <a:pt x="8403" y="8662"/>
                  </a:moveTo>
                  <a:cubicBezTo>
                    <a:pt x="8657" y="8662"/>
                    <a:pt x="8864" y="8868"/>
                    <a:pt x="8864" y="9128"/>
                  </a:cubicBezTo>
                  <a:lnTo>
                    <a:pt x="8864" y="11069"/>
                  </a:lnTo>
                  <a:cubicBezTo>
                    <a:pt x="8864" y="11328"/>
                    <a:pt x="8657" y="11535"/>
                    <a:pt x="8398" y="11535"/>
                  </a:cubicBezTo>
                  <a:lnTo>
                    <a:pt x="7125" y="11535"/>
                  </a:lnTo>
                  <a:cubicBezTo>
                    <a:pt x="6865" y="11535"/>
                    <a:pt x="6659" y="11328"/>
                    <a:pt x="6659" y="11069"/>
                  </a:cubicBezTo>
                  <a:lnTo>
                    <a:pt x="6659" y="9128"/>
                  </a:lnTo>
                  <a:cubicBezTo>
                    <a:pt x="6659" y="8868"/>
                    <a:pt x="6865" y="8662"/>
                    <a:pt x="7125" y="8662"/>
                  </a:cubicBezTo>
                  <a:close/>
                  <a:moveTo>
                    <a:pt x="5299" y="0"/>
                  </a:moveTo>
                  <a:cubicBezTo>
                    <a:pt x="4497" y="0"/>
                    <a:pt x="3848" y="654"/>
                    <a:pt x="3844" y="1456"/>
                  </a:cubicBezTo>
                  <a:lnTo>
                    <a:pt x="3844" y="2522"/>
                  </a:lnTo>
                  <a:lnTo>
                    <a:pt x="1437" y="2522"/>
                  </a:lnTo>
                  <a:cubicBezTo>
                    <a:pt x="644" y="2522"/>
                    <a:pt x="0" y="3166"/>
                    <a:pt x="0" y="3954"/>
                  </a:cubicBezTo>
                  <a:lnTo>
                    <a:pt x="0" y="8100"/>
                  </a:lnTo>
                  <a:cubicBezTo>
                    <a:pt x="0" y="8181"/>
                    <a:pt x="44" y="8258"/>
                    <a:pt x="116" y="8297"/>
                  </a:cubicBezTo>
                  <a:cubicBezTo>
                    <a:pt x="255" y="8383"/>
                    <a:pt x="399" y="8460"/>
                    <a:pt x="543" y="8537"/>
                  </a:cubicBezTo>
                  <a:lnTo>
                    <a:pt x="543" y="9618"/>
                  </a:lnTo>
                  <a:cubicBezTo>
                    <a:pt x="543" y="9769"/>
                    <a:pt x="659" y="9845"/>
                    <a:pt x="774" y="9845"/>
                  </a:cubicBezTo>
                  <a:cubicBezTo>
                    <a:pt x="889" y="9845"/>
                    <a:pt x="1004" y="9769"/>
                    <a:pt x="1004" y="9618"/>
                  </a:cubicBezTo>
                  <a:lnTo>
                    <a:pt x="1004" y="8782"/>
                  </a:lnTo>
                  <a:cubicBezTo>
                    <a:pt x="2628" y="9589"/>
                    <a:pt x="4387" y="10103"/>
                    <a:pt x="6198" y="10286"/>
                  </a:cubicBezTo>
                  <a:lnTo>
                    <a:pt x="6198" y="11069"/>
                  </a:lnTo>
                  <a:cubicBezTo>
                    <a:pt x="6198" y="11583"/>
                    <a:pt x="6611" y="11996"/>
                    <a:pt x="7125" y="11996"/>
                  </a:cubicBezTo>
                  <a:lnTo>
                    <a:pt x="8403" y="11996"/>
                  </a:lnTo>
                  <a:cubicBezTo>
                    <a:pt x="8912" y="11996"/>
                    <a:pt x="9325" y="11583"/>
                    <a:pt x="9325" y="11069"/>
                  </a:cubicBezTo>
                  <a:lnTo>
                    <a:pt x="9325" y="10286"/>
                  </a:lnTo>
                  <a:cubicBezTo>
                    <a:pt x="11131" y="10103"/>
                    <a:pt x="12895" y="9589"/>
                    <a:pt x="14518" y="8782"/>
                  </a:cubicBezTo>
                  <a:lnTo>
                    <a:pt x="14518" y="12519"/>
                  </a:lnTo>
                  <a:cubicBezTo>
                    <a:pt x="14518" y="13053"/>
                    <a:pt x="14086" y="13485"/>
                    <a:pt x="13553" y="13490"/>
                  </a:cubicBezTo>
                  <a:lnTo>
                    <a:pt x="1975" y="13490"/>
                  </a:lnTo>
                  <a:cubicBezTo>
                    <a:pt x="1442" y="13485"/>
                    <a:pt x="1004" y="13053"/>
                    <a:pt x="1004" y="12519"/>
                  </a:cubicBezTo>
                  <a:lnTo>
                    <a:pt x="1004" y="10535"/>
                  </a:lnTo>
                  <a:cubicBezTo>
                    <a:pt x="1004" y="10382"/>
                    <a:pt x="889" y="10305"/>
                    <a:pt x="774" y="10305"/>
                  </a:cubicBezTo>
                  <a:cubicBezTo>
                    <a:pt x="659" y="10305"/>
                    <a:pt x="543" y="10382"/>
                    <a:pt x="543" y="10535"/>
                  </a:cubicBezTo>
                  <a:lnTo>
                    <a:pt x="543" y="12519"/>
                  </a:lnTo>
                  <a:cubicBezTo>
                    <a:pt x="543" y="13307"/>
                    <a:pt x="1187" y="13946"/>
                    <a:pt x="1975" y="13951"/>
                  </a:cubicBezTo>
                  <a:lnTo>
                    <a:pt x="13553" y="13951"/>
                  </a:lnTo>
                  <a:cubicBezTo>
                    <a:pt x="14341" y="13946"/>
                    <a:pt x="14979" y="13307"/>
                    <a:pt x="14979" y="12519"/>
                  </a:cubicBezTo>
                  <a:lnTo>
                    <a:pt x="14979" y="8542"/>
                  </a:lnTo>
                  <a:cubicBezTo>
                    <a:pt x="15124" y="8465"/>
                    <a:pt x="15268" y="8383"/>
                    <a:pt x="15407" y="8302"/>
                  </a:cubicBezTo>
                  <a:cubicBezTo>
                    <a:pt x="15479" y="8258"/>
                    <a:pt x="15522" y="8181"/>
                    <a:pt x="15522" y="8100"/>
                  </a:cubicBezTo>
                  <a:lnTo>
                    <a:pt x="15522" y="3959"/>
                  </a:lnTo>
                  <a:cubicBezTo>
                    <a:pt x="15522" y="3166"/>
                    <a:pt x="14879" y="2522"/>
                    <a:pt x="14091" y="2522"/>
                  </a:cubicBezTo>
                  <a:lnTo>
                    <a:pt x="13500" y="2522"/>
                  </a:lnTo>
                  <a:cubicBezTo>
                    <a:pt x="13192" y="2522"/>
                    <a:pt x="13192" y="2984"/>
                    <a:pt x="13500" y="2984"/>
                  </a:cubicBezTo>
                  <a:lnTo>
                    <a:pt x="14091" y="2984"/>
                  </a:lnTo>
                  <a:cubicBezTo>
                    <a:pt x="14624" y="2984"/>
                    <a:pt x="15061" y="3421"/>
                    <a:pt x="15061" y="3959"/>
                  </a:cubicBezTo>
                  <a:lnTo>
                    <a:pt x="15061" y="7965"/>
                  </a:lnTo>
                  <a:cubicBezTo>
                    <a:pt x="14922" y="8047"/>
                    <a:pt x="14783" y="8124"/>
                    <a:pt x="14643" y="8196"/>
                  </a:cubicBezTo>
                  <a:cubicBezTo>
                    <a:pt x="13533" y="8787"/>
                    <a:pt x="12352" y="9229"/>
                    <a:pt x="11131" y="9517"/>
                  </a:cubicBezTo>
                  <a:lnTo>
                    <a:pt x="11131" y="7581"/>
                  </a:lnTo>
                  <a:cubicBezTo>
                    <a:pt x="11127" y="6894"/>
                    <a:pt x="10569" y="6332"/>
                    <a:pt x="9878" y="6332"/>
                  </a:cubicBezTo>
                  <a:lnTo>
                    <a:pt x="5650" y="6332"/>
                  </a:lnTo>
                  <a:cubicBezTo>
                    <a:pt x="4958" y="6332"/>
                    <a:pt x="4401" y="6894"/>
                    <a:pt x="4401" y="7581"/>
                  </a:cubicBezTo>
                  <a:lnTo>
                    <a:pt x="4401" y="9517"/>
                  </a:lnTo>
                  <a:cubicBezTo>
                    <a:pt x="3017" y="9190"/>
                    <a:pt x="1696" y="8671"/>
                    <a:pt x="466" y="7965"/>
                  </a:cubicBezTo>
                  <a:lnTo>
                    <a:pt x="466" y="3954"/>
                  </a:lnTo>
                  <a:cubicBezTo>
                    <a:pt x="466" y="3421"/>
                    <a:pt x="899" y="2984"/>
                    <a:pt x="1437" y="2984"/>
                  </a:cubicBezTo>
                  <a:lnTo>
                    <a:pt x="12577" y="2984"/>
                  </a:lnTo>
                  <a:cubicBezTo>
                    <a:pt x="12885" y="2984"/>
                    <a:pt x="12885" y="2522"/>
                    <a:pt x="12577" y="2522"/>
                  </a:cubicBezTo>
                  <a:lnTo>
                    <a:pt x="11684" y="2522"/>
                  </a:lnTo>
                  <a:lnTo>
                    <a:pt x="11684" y="1456"/>
                  </a:lnTo>
                  <a:cubicBezTo>
                    <a:pt x="11684" y="654"/>
                    <a:pt x="11031" y="0"/>
                    <a:pt x="10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12;p45">
              <a:extLst>
                <a:ext uri="{FF2B5EF4-FFF2-40B4-BE49-F238E27FC236}">
                  <a16:creationId xmlns:a16="http://schemas.microsoft.com/office/drawing/2014/main" xmlns="" id="{2E957897-19DC-46C0-A66D-63DFD4A9DE0F}"/>
                </a:ext>
              </a:extLst>
            </p:cNvPr>
            <p:cNvSpPr/>
            <p:nvPr/>
          </p:nvSpPr>
          <p:spPr>
            <a:xfrm>
              <a:off x="2780326" y="3609436"/>
              <a:ext cx="33589" cy="51077"/>
            </a:xfrm>
            <a:custGeom>
              <a:avLst/>
              <a:gdLst/>
              <a:ahLst/>
              <a:cxnLst/>
              <a:rect l="l" t="t" r="r" b="b"/>
              <a:pathLst>
                <a:path w="1283" h="1951" extrusionOk="0">
                  <a:moveTo>
                    <a:pt x="822" y="461"/>
                  </a:moveTo>
                  <a:lnTo>
                    <a:pt x="822" y="1489"/>
                  </a:lnTo>
                  <a:lnTo>
                    <a:pt x="461" y="1489"/>
                  </a:lnTo>
                  <a:lnTo>
                    <a:pt x="461" y="461"/>
                  </a:lnTo>
                  <a:close/>
                  <a:moveTo>
                    <a:pt x="231" y="0"/>
                  </a:moveTo>
                  <a:cubicBezTo>
                    <a:pt x="106" y="0"/>
                    <a:pt x="0" y="101"/>
                    <a:pt x="0" y="231"/>
                  </a:cubicBezTo>
                  <a:lnTo>
                    <a:pt x="0" y="1720"/>
                  </a:lnTo>
                  <a:cubicBezTo>
                    <a:pt x="0" y="1845"/>
                    <a:pt x="106" y="1950"/>
                    <a:pt x="231" y="1950"/>
                  </a:cubicBezTo>
                  <a:lnTo>
                    <a:pt x="1052" y="1950"/>
                  </a:lnTo>
                  <a:cubicBezTo>
                    <a:pt x="1182" y="1950"/>
                    <a:pt x="1283" y="1845"/>
                    <a:pt x="1283" y="1720"/>
                  </a:cubicBezTo>
                  <a:lnTo>
                    <a:pt x="1283" y="231"/>
                  </a:lnTo>
                  <a:cubicBezTo>
                    <a:pt x="1283" y="101"/>
                    <a:pt x="1182" y="0"/>
                    <a:pt x="1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2;p45">
            <a:extLst>
              <a:ext uri="{FF2B5EF4-FFF2-40B4-BE49-F238E27FC236}">
                <a16:creationId xmlns:a16="http://schemas.microsoft.com/office/drawing/2014/main" xmlns="" id="{73CCE195-D696-4420-A988-E5AFD854A361}"/>
              </a:ext>
            </a:extLst>
          </p:cNvPr>
          <p:cNvSpPr/>
          <p:nvPr/>
        </p:nvSpPr>
        <p:spPr>
          <a:xfrm>
            <a:off x="7711259" y="6477773"/>
            <a:ext cx="174900" cy="1749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833;p45">
            <a:extLst>
              <a:ext uri="{FF2B5EF4-FFF2-40B4-BE49-F238E27FC236}">
                <a16:creationId xmlns:a16="http://schemas.microsoft.com/office/drawing/2014/main" xmlns="" id="{EEBAF504-30D9-4818-8A78-6384872883EA}"/>
              </a:ext>
            </a:extLst>
          </p:cNvPr>
          <p:cNvSpPr/>
          <p:nvPr/>
        </p:nvSpPr>
        <p:spPr>
          <a:xfrm rot="10800000" flipH="1">
            <a:off x="7484287" y="7186054"/>
            <a:ext cx="234900" cy="234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834;p45">
            <a:extLst>
              <a:ext uri="{FF2B5EF4-FFF2-40B4-BE49-F238E27FC236}">
                <a16:creationId xmlns:a16="http://schemas.microsoft.com/office/drawing/2014/main" xmlns="" id="{4B1E11F4-4A75-41CF-8BE9-AF56BD414864}"/>
              </a:ext>
            </a:extLst>
          </p:cNvPr>
          <p:cNvSpPr/>
          <p:nvPr/>
        </p:nvSpPr>
        <p:spPr>
          <a:xfrm>
            <a:off x="9942433" y="7182463"/>
            <a:ext cx="82200" cy="82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835;p45">
            <a:extLst>
              <a:ext uri="{FF2B5EF4-FFF2-40B4-BE49-F238E27FC236}">
                <a16:creationId xmlns:a16="http://schemas.microsoft.com/office/drawing/2014/main" xmlns="" id="{9BFBBBCA-C8E0-4BFA-8EFD-F7A028D33281}"/>
              </a:ext>
            </a:extLst>
          </p:cNvPr>
          <p:cNvSpPr/>
          <p:nvPr/>
        </p:nvSpPr>
        <p:spPr>
          <a:xfrm>
            <a:off x="10112009" y="6396473"/>
            <a:ext cx="174900" cy="1749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: Diagonal Corners Rounded 80">
            <a:extLst>
              <a:ext uri="{FF2B5EF4-FFF2-40B4-BE49-F238E27FC236}">
                <a16:creationId xmlns:a16="http://schemas.microsoft.com/office/drawing/2014/main" xmlns="" id="{4A31C855-A4A0-464A-A730-4C23F44729C2}"/>
              </a:ext>
            </a:extLst>
          </p:cNvPr>
          <p:cNvSpPr/>
          <p:nvPr/>
        </p:nvSpPr>
        <p:spPr>
          <a:xfrm>
            <a:off x="381752" y="620235"/>
            <a:ext cx="9899841" cy="664442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46304C-DCE6-4A75-BBB0-B275A0335A39}"/>
              </a:ext>
            </a:extLst>
          </p:cNvPr>
          <p:cNvSpPr txBox="1"/>
          <p:nvPr/>
        </p:nvSpPr>
        <p:spPr>
          <a:xfrm>
            <a:off x="2310811" y="3566"/>
            <a:ext cx="65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أكتبي تعبير عددي ثم أوجدي قيمته</a:t>
            </a:r>
            <a:endParaRPr lang="en-US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B2826AC-6011-4E5B-9CF9-17B9AA9C2D4E}"/>
              </a:ext>
            </a:extLst>
          </p:cNvPr>
          <p:cNvSpPr txBox="1"/>
          <p:nvPr/>
        </p:nvSpPr>
        <p:spPr>
          <a:xfrm>
            <a:off x="2310811" y="4427435"/>
            <a:ext cx="618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dirty="0"/>
              <a:t>5 × 7 +3</a:t>
            </a:r>
            <a:endParaRPr lang="en-US" sz="48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439BDD8-6B24-460C-B6F2-11FFA0E003BF}"/>
              </a:ext>
            </a:extLst>
          </p:cNvPr>
          <p:cNvSpPr/>
          <p:nvPr/>
        </p:nvSpPr>
        <p:spPr>
          <a:xfrm>
            <a:off x="3128906" y="6477773"/>
            <a:ext cx="272131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4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= 38  صديقا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xmlns="" id="{0718936F-A303-4EA7-AFFA-0E10F3AAD8D2}"/>
              </a:ext>
            </a:extLst>
          </p:cNvPr>
          <p:cNvSpPr/>
          <p:nvPr/>
        </p:nvSpPr>
        <p:spPr>
          <a:xfrm rot="5400000" flipV="1">
            <a:off x="5742082" y="4830372"/>
            <a:ext cx="216267" cy="819921"/>
          </a:xfrm>
          <a:prstGeom prst="rightBrace">
            <a:avLst>
              <a:gd name="adj1" fmla="val 23721"/>
              <a:gd name="adj2" fmla="val 790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 sz="1541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060DBCA-623B-4784-9794-20944D356FA9}"/>
              </a:ext>
            </a:extLst>
          </p:cNvPr>
          <p:cNvSpPr txBox="1"/>
          <p:nvPr/>
        </p:nvSpPr>
        <p:spPr>
          <a:xfrm>
            <a:off x="254398" y="1384579"/>
            <a:ext cx="10032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عد فيصل أصدقاءه الذين يفضلون السباحة وكتب النتائج مستعملا الاشارات</a:t>
            </a:r>
          </a:p>
          <a:p>
            <a:pPr algn="ctr" rtl="1"/>
            <a:r>
              <a:rPr lang="ar-BH" sz="3200" dirty="0"/>
              <a:t>كم صديقا عده فيصل؟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7AF3E43-6C06-4029-8DE5-1FDE2642F106}"/>
              </a:ext>
            </a:extLst>
          </p:cNvPr>
          <p:cNvSpPr/>
          <p:nvPr/>
        </p:nvSpPr>
        <p:spPr>
          <a:xfrm>
            <a:off x="3807318" y="5511515"/>
            <a:ext cx="261229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35    +  3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3AE6C2A-19C9-47F3-80F2-70B387B88ED9}"/>
              </a:ext>
            </a:extLst>
          </p:cNvPr>
          <p:cNvCxnSpPr>
            <a:cxnSpLocks/>
          </p:cNvCxnSpPr>
          <p:nvPr/>
        </p:nvCxnSpPr>
        <p:spPr>
          <a:xfrm flipH="1">
            <a:off x="2334086" y="3712128"/>
            <a:ext cx="6066814" cy="5762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D5E814-847E-4C00-A828-E743619B1765}"/>
              </a:ext>
            </a:extLst>
          </p:cNvPr>
          <p:cNvSpPr txBox="1"/>
          <p:nvPr/>
        </p:nvSpPr>
        <p:spPr>
          <a:xfrm>
            <a:off x="5103736" y="2353872"/>
            <a:ext cx="313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>
                <a:solidFill>
                  <a:srgbClr val="FF0000"/>
                </a:solidFill>
              </a:rPr>
              <a:t>5 × 7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765CDAD3-88B1-451D-9E72-1851E51E3962}"/>
              </a:ext>
            </a:extLst>
          </p:cNvPr>
          <p:cNvCxnSpPr>
            <a:cxnSpLocks/>
          </p:cNvCxnSpPr>
          <p:nvPr/>
        </p:nvCxnSpPr>
        <p:spPr>
          <a:xfrm flipH="1">
            <a:off x="1450740" y="3740941"/>
            <a:ext cx="6035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A064F61-4FAC-4F4B-8AC2-AD96D38A8421}"/>
              </a:ext>
            </a:extLst>
          </p:cNvPr>
          <p:cNvSpPr txBox="1"/>
          <p:nvPr/>
        </p:nvSpPr>
        <p:spPr>
          <a:xfrm>
            <a:off x="1279317" y="2255153"/>
            <a:ext cx="9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+ 3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A8493-E257-4A18-8754-ED690689E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97" t="60954" r="30125" b="33936"/>
          <a:stretch/>
        </p:blipFill>
        <p:spPr>
          <a:xfrm>
            <a:off x="1393845" y="2847142"/>
            <a:ext cx="8131821" cy="7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92" grpId="0"/>
      <p:bldP spid="82" grpId="0" animBg="1"/>
      <p:bldP spid="85" grpId="0"/>
      <p:bldP spid="7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7"/>
          <p:cNvSpPr/>
          <p:nvPr/>
        </p:nvSpPr>
        <p:spPr>
          <a:xfrm>
            <a:off x="1774354" y="404775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9" name="Google Shape;1579;p27"/>
          <p:cNvGrpSpPr/>
          <p:nvPr/>
        </p:nvGrpSpPr>
        <p:grpSpPr>
          <a:xfrm>
            <a:off x="1999386" y="566320"/>
            <a:ext cx="761487" cy="745890"/>
            <a:chOff x="2888425" y="-356638"/>
            <a:chExt cx="987278" cy="967056"/>
          </a:xfrm>
        </p:grpSpPr>
        <p:sp>
          <p:nvSpPr>
            <p:cNvPr id="1580" name="Google Shape;1580;p27"/>
            <p:cNvSpPr/>
            <p:nvPr/>
          </p:nvSpPr>
          <p:spPr>
            <a:xfrm>
              <a:off x="3342546" y="-342533"/>
              <a:ext cx="533157" cy="874141"/>
            </a:xfrm>
            <a:custGeom>
              <a:avLst/>
              <a:gdLst/>
              <a:ahLst/>
              <a:cxnLst/>
              <a:rect l="l" t="t" r="r" b="b"/>
              <a:pathLst>
                <a:path w="7144" h="11713" extrusionOk="0">
                  <a:moveTo>
                    <a:pt x="3095" y="0"/>
                  </a:moveTo>
                  <a:cubicBezTo>
                    <a:pt x="2967" y="0"/>
                    <a:pt x="2837" y="11"/>
                    <a:pt x="2705" y="32"/>
                  </a:cubicBezTo>
                  <a:cubicBezTo>
                    <a:pt x="1790" y="183"/>
                    <a:pt x="1048" y="855"/>
                    <a:pt x="810" y="1750"/>
                  </a:cubicBezTo>
                  <a:cubicBezTo>
                    <a:pt x="0" y="4792"/>
                    <a:pt x="533" y="8035"/>
                    <a:pt x="2272" y="10658"/>
                  </a:cubicBezTo>
                  <a:cubicBezTo>
                    <a:pt x="2713" y="11323"/>
                    <a:pt x="3453" y="11712"/>
                    <a:pt x="4235" y="11712"/>
                  </a:cubicBezTo>
                  <a:cubicBezTo>
                    <a:pt x="4362" y="11712"/>
                    <a:pt x="4490" y="11702"/>
                    <a:pt x="4618" y="11681"/>
                  </a:cubicBezTo>
                  <a:cubicBezTo>
                    <a:pt x="6305" y="11403"/>
                    <a:pt x="7144" y="9478"/>
                    <a:pt x="6199" y="8055"/>
                  </a:cubicBezTo>
                  <a:cubicBezTo>
                    <a:pt x="5203" y="6555"/>
                    <a:pt x="4900" y="4702"/>
                    <a:pt x="5363" y="2962"/>
                  </a:cubicBezTo>
                  <a:cubicBezTo>
                    <a:pt x="5767" y="1441"/>
                    <a:pt x="4601" y="0"/>
                    <a:pt x="3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3374786" y="-34014"/>
              <a:ext cx="388673" cy="300684"/>
            </a:xfrm>
            <a:custGeom>
              <a:avLst/>
              <a:gdLst/>
              <a:ahLst/>
              <a:cxnLst/>
              <a:rect l="l" t="t" r="r" b="b"/>
              <a:pathLst>
                <a:path w="5208" h="4029" extrusionOk="0">
                  <a:moveTo>
                    <a:pt x="4735" y="0"/>
                  </a:moveTo>
                  <a:lnTo>
                    <a:pt x="9" y="376"/>
                  </a:lnTo>
                  <a:cubicBezTo>
                    <a:pt x="1" y="1618"/>
                    <a:pt x="203" y="2853"/>
                    <a:pt x="608" y="4028"/>
                  </a:cubicBezTo>
                  <a:lnTo>
                    <a:pt x="5207" y="2872"/>
                  </a:lnTo>
                  <a:cubicBezTo>
                    <a:pt x="4827" y="1965"/>
                    <a:pt x="4666" y="982"/>
                    <a:pt x="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3443371" y="-342533"/>
              <a:ext cx="311730" cy="186874"/>
            </a:xfrm>
            <a:custGeom>
              <a:avLst/>
              <a:gdLst/>
              <a:ahLst/>
              <a:cxnLst/>
              <a:rect l="l" t="t" r="r" b="b"/>
              <a:pathLst>
                <a:path w="4177" h="2504" extrusionOk="0">
                  <a:moveTo>
                    <a:pt x="1745" y="0"/>
                  </a:moveTo>
                  <a:cubicBezTo>
                    <a:pt x="1617" y="0"/>
                    <a:pt x="1486" y="11"/>
                    <a:pt x="1354" y="32"/>
                  </a:cubicBezTo>
                  <a:cubicBezTo>
                    <a:pt x="823" y="120"/>
                    <a:pt x="351" y="382"/>
                    <a:pt x="1" y="763"/>
                  </a:cubicBezTo>
                  <a:lnTo>
                    <a:pt x="4087" y="2504"/>
                  </a:lnTo>
                  <a:cubicBezTo>
                    <a:pt x="4177" y="1164"/>
                    <a:pt x="3098" y="0"/>
                    <a:pt x="1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3573973" y="289132"/>
              <a:ext cx="289490" cy="242398"/>
            </a:xfrm>
            <a:custGeom>
              <a:avLst/>
              <a:gdLst/>
              <a:ahLst/>
              <a:cxnLst/>
              <a:rect l="l" t="t" r="r" b="b"/>
              <a:pathLst>
                <a:path w="3879" h="3248" extrusionOk="0">
                  <a:moveTo>
                    <a:pt x="3316" y="0"/>
                  </a:moveTo>
                  <a:lnTo>
                    <a:pt x="1" y="2956"/>
                  </a:lnTo>
                  <a:cubicBezTo>
                    <a:pt x="346" y="3145"/>
                    <a:pt x="736" y="3247"/>
                    <a:pt x="1138" y="3247"/>
                  </a:cubicBezTo>
                  <a:cubicBezTo>
                    <a:pt x="1263" y="3247"/>
                    <a:pt x="1390" y="3237"/>
                    <a:pt x="1517" y="3217"/>
                  </a:cubicBezTo>
                  <a:cubicBezTo>
                    <a:pt x="3046" y="2965"/>
                    <a:pt x="3879" y="1359"/>
                    <a:pt x="3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3366353" y="-49462"/>
              <a:ext cx="462930" cy="581069"/>
            </a:xfrm>
            <a:custGeom>
              <a:avLst/>
              <a:gdLst/>
              <a:ahLst/>
              <a:cxnLst/>
              <a:rect l="l" t="t" r="r" b="b"/>
              <a:pathLst>
                <a:path w="6203" h="7786" extrusionOk="0">
                  <a:moveTo>
                    <a:pt x="140" y="0"/>
                  </a:moveTo>
                  <a:lnTo>
                    <a:pt x="140" y="0"/>
                  </a:lnTo>
                  <a:cubicBezTo>
                    <a:pt x="0" y="2362"/>
                    <a:pt x="625" y="4728"/>
                    <a:pt x="1953" y="6731"/>
                  </a:cubicBezTo>
                  <a:cubicBezTo>
                    <a:pt x="2394" y="7396"/>
                    <a:pt x="3136" y="7785"/>
                    <a:pt x="3916" y="7785"/>
                  </a:cubicBezTo>
                  <a:cubicBezTo>
                    <a:pt x="4043" y="7785"/>
                    <a:pt x="4171" y="7775"/>
                    <a:pt x="4299" y="7754"/>
                  </a:cubicBezTo>
                  <a:cubicBezTo>
                    <a:pt x="4596" y="7705"/>
                    <a:pt x="4868" y="7604"/>
                    <a:pt x="5107" y="7464"/>
                  </a:cubicBezTo>
                  <a:cubicBezTo>
                    <a:pt x="6202" y="6048"/>
                    <a:pt x="5647" y="3915"/>
                    <a:pt x="3910" y="3257"/>
                  </a:cubicBezTo>
                  <a:cubicBezTo>
                    <a:pt x="2300" y="2644"/>
                    <a:pt x="970" y="1486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2903500" y="-243723"/>
              <a:ext cx="899963" cy="840035"/>
            </a:xfrm>
            <a:custGeom>
              <a:avLst/>
              <a:gdLst/>
              <a:ahLst/>
              <a:cxnLst/>
              <a:rect l="l" t="t" r="r" b="b"/>
              <a:pathLst>
                <a:path w="12059" h="11256" extrusionOk="0">
                  <a:moveTo>
                    <a:pt x="2923" y="1"/>
                  </a:moveTo>
                  <a:cubicBezTo>
                    <a:pt x="2239" y="1"/>
                    <a:pt x="1547" y="256"/>
                    <a:pt x="1002" y="801"/>
                  </a:cubicBezTo>
                  <a:cubicBezTo>
                    <a:pt x="245" y="1558"/>
                    <a:pt x="1" y="2690"/>
                    <a:pt x="381" y="3694"/>
                  </a:cubicBezTo>
                  <a:cubicBezTo>
                    <a:pt x="1673" y="7099"/>
                    <a:pt x="4362" y="9788"/>
                    <a:pt x="7766" y="11078"/>
                  </a:cubicBezTo>
                  <a:cubicBezTo>
                    <a:pt x="8080" y="11197"/>
                    <a:pt x="8408" y="11255"/>
                    <a:pt x="8732" y="11255"/>
                  </a:cubicBezTo>
                  <a:cubicBezTo>
                    <a:pt x="9442" y="11255"/>
                    <a:pt x="10139" y="10978"/>
                    <a:pt x="10660" y="10457"/>
                  </a:cubicBezTo>
                  <a:cubicBezTo>
                    <a:pt x="12059" y="9059"/>
                    <a:pt x="11548" y="6683"/>
                    <a:pt x="9700" y="5982"/>
                  </a:cubicBezTo>
                  <a:cubicBezTo>
                    <a:pt x="7753" y="5244"/>
                    <a:pt x="6216" y="3707"/>
                    <a:pt x="5478" y="1761"/>
                  </a:cubicBezTo>
                  <a:cubicBezTo>
                    <a:pt x="5050" y="631"/>
                    <a:pt x="3997" y="1"/>
                    <a:pt x="2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3044998" y="-20282"/>
              <a:ext cx="490394" cy="490319"/>
            </a:xfrm>
            <a:custGeom>
              <a:avLst/>
              <a:gdLst/>
              <a:ahLst/>
              <a:cxnLst/>
              <a:rect l="l" t="t" r="r" b="b"/>
              <a:pathLst>
                <a:path w="6571" h="6570" extrusionOk="0">
                  <a:moveTo>
                    <a:pt x="4190" y="0"/>
                  </a:moveTo>
                  <a:lnTo>
                    <a:pt x="1" y="3544"/>
                  </a:lnTo>
                  <a:cubicBezTo>
                    <a:pt x="831" y="4715"/>
                    <a:pt x="1855" y="5739"/>
                    <a:pt x="3027" y="6570"/>
                  </a:cubicBezTo>
                  <a:lnTo>
                    <a:pt x="6571" y="2381"/>
                  </a:lnTo>
                  <a:cubicBezTo>
                    <a:pt x="5601" y="1784"/>
                    <a:pt x="4785" y="968"/>
                    <a:pt x="4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2920217" y="-243723"/>
              <a:ext cx="374419" cy="179037"/>
            </a:xfrm>
            <a:custGeom>
              <a:avLst/>
              <a:gdLst/>
              <a:ahLst/>
              <a:cxnLst/>
              <a:rect l="l" t="t" r="r" b="b"/>
              <a:pathLst>
                <a:path w="5017" h="2399" extrusionOk="0">
                  <a:moveTo>
                    <a:pt x="2699" y="1"/>
                  </a:moveTo>
                  <a:cubicBezTo>
                    <a:pt x="2015" y="1"/>
                    <a:pt x="1323" y="256"/>
                    <a:pt x="778" y="801"/>
                  </a:cubicBezTo>
                  <a:cubicBezTo>
                    <a:pt x="338" y="1239"/>
                    <a:pt x="73" y="1807"/>
                    <a:pt x="1" y="2399"/>
                  </a:cubicBezTo>
                  <a:lnTo>
                    <a:pt x="5017" y="1278"/>
                  </a:lnTo>
                  <a:cubicBezTo>
                    <a:pt x="4504" y="453"/>
                    <a:pt x="3609" y="1"/>
                    <a:pt x="2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>
              <a:off x="3579644" y="220398"/>
              <a:ext cx="214113" cy="374419"/>
            </a:xfrm>
            <a:custGeom>
              <a:avLst/>
              <a:gdLst/>
              <a:ahLst/>
              <a:cxnLst/>
              <a:rect l="l" t="t" r="r" b="b"/>
              <a:pathLst>
                <a:path w="2869" h="5017" extrusionOk="0">
                  <a:moveTo>
                    <a:pt x="1121" y="1"/>
                  </a:moveTo>
                  <a:lnTo>
                    <a:pt x="0" y="5017"/>
                  </a:lnTo>
                  <a:cubicBezTo>
                    <a:pt x="594" y="4945"/>
                    <a:pt x="1160" y="4678"/>
                    <a:pt x="1600" y="4238"/>
                  </a:cubicBezTo>
                  <a:cubicBezTo>
                    <a:pt x="2869" y="2971"/>
                    <a:pt x="2566" y="900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>
              <a:off x="2903500" y="-190885"/>
              <a:ext cx="810034" cy="787197"/>
            </a:xfrm>
            <a:custGeom>
              <a:avLst/>
              <a:gdLst/>
              <a:ahLst/>
              <a:cxnLst/>
              <a:rect l="l" t="t" r="r" b="b"/>
              <a:pathLst>
                <a:path w="10854" h="10548" extrusionOk="0">
                  <a:moveTo>
                    <a:pt x="1099" y="1"/>
                  </a:moveTo>
                  <a:cubicBezTo>
                    <a:pt x="1065" y="31"/>
                    <a:pt x="1035" y="60"/>
                    <a:pt x="1002" y="93"/>
                  </a:cubicBezTo>
                  <a:cubicBezTo>
                    <a:pt x="245" y="850"/>
                    <a:pt x="1" y="1982"/>
                    <a:pt x="381" y="2986"/>
                  </a:cubicBezTo>
                  <a:cubicBezTo>
                    <a:pt x="1673" y="6391"/>
                    <a:pt x="4362" y="9080"/>
                    <a:pt x="7767" y="10370"/>
                  </a:cubicBezTo>
                  <a:cubicBezTo>
                    <a:pt x="8081" y="10489"/>
                    <a:pt x="8409" y="10547"/>
                    <a:pt x="8733" y="10547"/>
                  </a:cubicBezTo>
                  <a:cubicBezTo>
                    <a:pt x="9443" y="10547"/>
                    <a:pt x="10140" y="10270"/>
                    <a:pt x="10660" y="9749"/>
                  </a:cubicBezTo>
                  <a:cubicBezTo>
                    <a:pt x="10729" y="9680"/>
                    <a:pt x="10793" y="9608"/>
                    <a:pt x="10853" y="9535"/>
                  </a:cubicBezTo>
                  <a:lnTo>
                    <a:pt x="10853" y="9535"/>
                  </a:lnTo>
                  <a:cubicBezTo>
                    <a:pt x="10344" y="9999"/>
                    <a:pt x="9688" y="10245"/>
                    <a:pt x="9019" y="10245"/>
                  </a:cubicBezTo>
                  <a:cubicBezTo>
                    <a:pt x="8695" y="10245"/>
                    <a:pt x="8367" y="10187"/>
                    <a:pt x="8052" y="10068"/>
                  </a:cubicBezTo>
                  <a:cubicBezTo>
                    <a:pt x="4647" y="8776"/>
                    <a:pt x="1958" y="6089"/>
                    <a:pt x="668" y="2683"/>
                  </a:cubicBezTo>
                  <a:cubicBezTo>
                    <a:pt x="321" y="1771"/>
                    <a:pt x="492" y="749"/>
                    <a:pt x="1099" y="1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3206347" y="296595"/>
              <a:ext cx="54555" cy="51644"/>
            </a:xfrm>
            <a:custGeom>
              <a:avLst/>
              <a:gdLst/>
              <a:ahLst/>
              <a:cxnLst/>
              <a:rect l="l" t="t" r="r" b="b"/>
              <a:pathLst>
                <a:path w="731" h="692" extrusionOk="0">
                  <a:moveTo>
                    <a:pt x="521" y="0"/>
                  </a:moveTo>
                  <a:cubicBezTo>
                    <a:pt x="473" y="0"/>
                    <a:pt x="424" y="18"/>
                    <a:pt x="387" y="55"/>
                  </a:cubicBezTo>
                  <a:lnTo>
                    <a:pt x="74" y="368"/>
                  </a:lnTo>
                  <a:cubicBezTo>
                    <a:pt x="0" y="442"/>
                    <a:pt x="0" y="563"/>
                    <a:pt x="74" y="637"/>
                  </a:cubicBezTo>
                  <a:cubicBezTo>
                    <a:pt x="112" y="673"/>
                    <a:pt x="160" y="692"/>
                    <a:pt x="209" y="692"/>
                  </a:cubicBezTo>
                  <a:cubicBezTo>
                    <a:pt x="258" y="692"/>
                    <a:pt x="305" y="673"/>
                    <a:pt x="342" y="637"/>
                  </a:cubicBezTo>
                  <a:lnTo>
                    <a:pt x="655" y="324"/>
                  </a:lnTo>
                  <a:cubicBezTo>
                    <a:pt x="730" y="250"/>
                    <a:pt x="730" y="130"/>
                    <a:pt x="655" y="55"/>
                  </a:cubicBezTo>
                  <a:cubicBezTo>
                    <a:pt x="618" y="18"/>
                    <a:pt x="570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3374935" y="127932"/>
              <a:ext cx="54555" cy="51719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522" y="1"/>
                  </a:moveTo>
                  <a:cubicBezTo>
                    <a:pt x="473" y="1"/>
                    <a:pt x="425" y="19"/>
                    <a:pt x="387" y="56"/>
                  </a:cubicBezTo>
                  <a:lnTo>
                    <a:pt x="76" y="369"/>
                  </a:lnTo>
                  <a:cubicBezTo>
                    <a:pt x="1" y="442"/>
                    <a:pt x="1" y="562"/>
                    <a:pt x="76" y="637"/>
                  </a:cubicBezTo>
                  <a:cubicBezTo>
                    <a:pt x="112" y="674"/>
                    <a:pt x="162" y="692"/>
                    <a:pt x="209" y="692"/>
                  </a:cubicBezTo>
                  <a:cubicBezTo>
                    <a:pt x="258" y="692"/>
                    <a:pt x="307" y="674"/>
                    <a:pt x="344" y="637"/>
                  </a:cubicBezTo>
                  <a:lnTo>
                    <a:pt x="655" y="324"/>
                  </a:lnTo>
                  <a:cubicBezTo>
                    <a:pt x="731" y="251"/>
                    <a:pt x="731" y="129"/>
                    <a:pt x="655" y="56"/>
                  </a:cubicBezTo>
                  <a:cubicBezTo>
                    <a:pt x="619" y="19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2888425" y="-356638"/>
              <a:ext cx="969593" cy="967056"/>
            </a:xfrm>
            <a:custGeom>
              <a:avLst/>
              <a:gdLst/>
              <a:ahLst/>
              <a:cxnLst/>
              <a:rect l="l" t="t" r="r" b="b"/>
              <a:pathLst>
                <a:path w="12992" h="12958" extrusionOk="0">
                  <a:moveTo>
                    <a:pt x="9175" y="380"/>
                  </a:moveTo>
                  <a:cubicBezTo>
                    <a:pt x="9780" y="380"/>
                    <a:pt x="10360" y="633"/>
                    <a:pt x="10776" y="1091"/>
                  </a:cubicBezTo>
                  <a:cubicBezTo>
                    <a:pt x="11111" y="1461"/>
                    <a:pt x="11302" y="1924"/>
                    <a:pt x="11333" y="2406"/>
                  </a:cubicBezTo>
                  <a:lnTo>
                    <a:pt x="7776" y="890"/>
                  </a:lnTo>
                  <a:cubicBezTo>
                    <a:pt x="8069" y="643"/>
                    <a:pt x="8428" y="473"/>
                    <a:pt x="8820" y="409"/>
                  </a:cubicBezTo>
                  <a:cubicBezTo>
                    <a:pt x="8939" y="389"/>
                    <a:pt x="9058" y="380"/>
                    <a:pt x="9175" y="380"/>
                  </a:cubicBezTo>
                  <a:close/>
                  <a:moveTo>
                    <a:pt x="3128" y="1703"/>
                  </a:moveTo>
                  <a:cubicBezTo>
                    <a:pt x="3306" y="1703"/>
                    <a:pt x="3485" y="1723"/>
                    <a:pt x="3665" y="1761"/>
                  </a:cubicBezTo>
                  <a:cubicBezTo>
                    <a:pt x="4251" y="1887"/>
                    <a:pt x="4762" y="2211"/>
                    <a:pt x="5122" y="2668"/>
                  </a:cubicBezTo>
                  <a:lnTo>
                    <a:pt x="663" y="3665"/>
                  </a:lnTo>
                  <a:cubicBezTo>
                    <a:pt x="769" y="3213"/>
                    <a:pt x="997" y="2789"/>
                    <a:pt x="1339" y="2447"/>
                  </a:cubicBezTo>
                  <a:cubicBezTo>
                    <a:pt x="1821" y="1965"/>
                    <a:pt x="2464" y="1703"/>
                    <a:pt x="3128" y="1703"/>
                  </a:cubicBezTo>
                  <a:close/>
                  <a:moveTo>
                    <a:pt x="7490" y="1182"/>
                  </a:moveTo>
                  <a:lnTo>
                    <a:pt x="11321" y="2812"/>
                  </a:lnTo>
                  <a:cubicBezTo>
                    <a:pt x="11308" y="2910"/>
                    <a:pt x="11290" y="3007"/>
                    <a:pt x="11264" y="3104"/>
                  </a:cubicBezTo>
                  <a:cubicBezTo>
                    <a:pt x="11172" y="3447"/>
                    <a:pt x="11111" y="3797"/>
                    <a:pt x="11077" y="4147"/>
                  </a:cubicBezTo>
                  <a:lnTo>
                    <a:pt x="6719" y="4493"/>
                  </a:lnTo>
                  <a:cubicBezTo>
                    <a:pt x="6740" y="3648"/>
                    <a:pt x="6860" y="2806"/>
                    <a:pt x="7078" y="1988"/>
                  </a:cubicBezTo>
                  <a:cubicBezTo>
                    <a:pt x="7159" y="1688"/>
                    <a:pt x="7302" y="1415"/>
                    <a:pt x="7490" y="1182"/>
                  </a:cubicBezTo>
                  <a:close/>
                  <a:moveTo>
                    <a:pt x="6323" y="6089"/>
                  </a:moveTo>
                  <a:cubicBezTo>
                    <a:pt x="6275" y="6089"/>
                    <a:pt x="6227" y="6107"/>
                    <a:pt x="6190" y="6144"/>
                  </a:cubicBezTo>
                  <a:cubicBezTo>
                    <a:pt x="6115" y="6217"/>
                    <a:pt x="6115" y="6339"/>
                    <a:pt x="6190" y="6412"/>
                  </a:cubicBezTo>
                  <a:lnTo>
                    <a:pt x="6388" y="6610"/>
                  </a:lnTo>
                  <a:cubicBezTo>
                    <a:pt x="6424" y="6649"/>
                    <a:pt x="6473" y="6667"/>
                    <a:pt x="6523" y="6667"/>
                  </a:cubicBezTo>
                  <a:cubicBezTo>
                    <a:pt x="6570" y="6667"/>
                    <a:pt x="6619" y="6647"/>
                    <a:pt x="6656" y="6610"/>
                  </a:cubicBezTo>
                  <a:cubicBezTo>
                    <a:pt x="6731" y="6537"/>
                    <a:pt x="6731" y="6417"/>
                    <a:pt x="6656" y="6342"/>
                  </a:cubicBezTo>
                  <a:lnTo>
                    <a:pt x="6458" y="6144"/>
                  </a:lnTo>
                  <a:cubicBezTo>
                    <a:pt x="6421" y="6107"/>
                    <a:pt x="6372" y="6089"/>
                    <a:pt x="6323" y="6089"/>
                  </a:cubicBezTo>
                  <a:close/>
                  <a:moveTo>
                    <a:pt x="11052" y="4530"/>
                  </a:moveTo>
                  <a:cubicBezTo>
                    <a:pt x="11020" y="5394"/>
                    <a:pt x="11161" y="6256"/>
                    <a:pt x="11468" y="7064"/>
                  </a:cubicBezTo>
                  <a:lnTo>
                    <a:pt x="10152" y="7394"/>
                  </a:lnTo>
                  <a:cubicBezTo>
                    <a:pt x="10092" y="7366"/>
                    <a:pt x="10031" y="7342"/>
                    <a:pt x="9969" y="7317"/>
                  </a:cubicBezTo>
                  <a:cubicBezTo>
                    <a:pt x="8673" y="6826"/>
                    <a:pt x="7563" y="5969"/>
                    <a:pt x="6760" y="4871"/>
                  </a:cubicBezTo>
                  <a:lnTo>
                    <a:pt x="11052" y="4530"/>
                  </a:lnTo>
                  <a:close/>
                  <a:moveTo>
                    <a:pt x="5348" y="3007"/>
                  </a:moveTo>
                  <a:cubicBezTo>
                    <a:pt x="5406" y="3113"/>
                    <a:pt x="5458" y="3225"/>
                    <a:pt x="5503" y="3341"/>
                  </a:cubicBezTo>
                  <a:cubicBezTo>
                    <a:pt x="5651" y="3734"/>
                    <a:pt x="5832" y="4110"/>
                    <a:pt x="6041" y="4466"/>
                  </a:cubicBezTo>
                  <a:lnTo>
                    <a:pt x="2134" y="7770"/>
                  </a:lnTo>
                  <a:cubicBezTo>
                    <a:pt x="1579" y="6958"/>
                    <a:pt x="1116" y="6076"/>
                    <a:pt x="761" y="5139"/>
                  </a:cubicBezTo>
                  <a:cubicBezTo>
                    <a:pt x="629" y="4791"/>
                    <a:pt x="579" y="4426"/>
                    <a:pt x="603" y="4068"/>
                  </a:cubicBezTo>
                  <a:lnTo>
                    <a:pt x="5348" y="3007"/>
                  </a:lnTo>
                  <a:close/>
                  <a:moveTo>
                    <a:pt x="5757" y="7052"/>
                  </a:moveTo>
                  <a:cubicBezTo>
                    <a:pt x="5709" y="7052"/>
                    <a:pt x="5661" y="7070"/>
                    <a:pt x="5624" y="7107"/>
                  </a:cubicBezTo>
                  <a:cubicBezTo>
                    <a:pt x="5549" y="7181"/>
                    <a:pt x="5549" y="7302"/>
                    <a:pt x="5624" y="7376"/>
                  </a:cubicBezTo>
                  <a:cubicBezTo>
                    <a:pt x="5641" y="7392"/>
                    <a:pt x="5644" y="7414"/>
                    <a:pt x="5644" y="7425"/>
                  </a:cubicBezTo>
                  <a:cubicBezTo>
                    <a:pt x="5644" y="7434"/>
                    <a:pt x="5641" y="7455"/>
                    <a:pt x="5624" y="7472"/>
                  </a:cubicBezTo>
                  <a:cubicBezTo>
                    <a:pt x="5605" y="7489"/>
                    <a:pt x="5585" y="7492"/>
                    <a:pt x="5575" y="7492"/>
                  </a:cubicBezTo>
                  <a:cubicBezTo>
                    <a:pt x="5564" y="7492"/>
                    <a:pt x="5544" y="7489"/>
                    <a:pt x="5526" y="7472"/>
                  </a:cubicBezTo>
                  <a:cubicBezTo>
                    <a:pt x="5489" y="7435"/>
                    <a:pt x="5440" y="7417"/>
                    <a:pt x="5392" y="7417"/>
                  </a:cubicBezTo>
                  <a:cubicBezTo>
                    <a:pt x="5343" y="7417"/>
                    <a:pt x="5295" y="7435"/>
                    <a:pt x="5257" y="7472"/>
                  </a:cubicBezTo>
                  <a:cubicBezTo>
                    <a:pt x="5220" y="7509"/>
                    <a:pt x="5202" y="7558"/>
                    <a:pt x="5202" y="7607"/>
                  </a:cubicBezTo>
                  <a:cubicBezTo>
                    <a:pt x="5202" y="7655"/>
                    <a:pt x="5220" y="7704"/>
                    <a:pt x="5257" y="7741"/>
                  </a:cubicBezTo>
                  <a:cubicBezTo>
                    <a:pt x="5285" y="7767"/>
                    <a:pt x="5285" y="7811"/>
                    <a:pt x="5257" y="7837"/>
                  </a:cubicBezTo>
                  <a:cubicBezTo>
                    <a:pt x="5244" y="7850"/>
                    <a:pt x="5227" y="7857"/>
                    <a:pt x="5210" y="7857"/>
                  </a:cubicBezTo>
                  <a:cubicBezTo>
                    <a:pt x="5192" y="7857"/>
                    <a:pt x="5175" y="7850"/>
                    <a:pt x="5162" y="7837"/>
                  </a:cubicBezTo>
                  <a:cubicBezTo>
                    <a:pt x="5124" y="7800"/>
                    <a:pt x="5076" y="7782"/>
                    <a:pt x="5027" y="7782"/>
                  </a:cubicBezTo>
                  <a:cubicBezTo>
                    <a:pt x="4979" y="7782"/>
                    <a:pt x="4930" y="7800"/>
                    <a:pt x="4894" y="7837"/>
                  </a:cubicBezTo>
                  <a:cubicBezTo>
                    <a:pt x="4818" y="7911"/>
                    <a:pt x="4818" y="8032"/>
                    <a:pt x="4894" y="8106"/>
                  </a:cubicBezTo>
                  <a:cubicBezTo>
                    <a:pt x="4981" y="8193"/>
                    <a:pt x="5095" y="8236"/>
                    <a:pt x="5210" y="8236"/>
                  </a:cubicBezTo>
                  <a:cubicBezTo>
                    <a:pt x="5325" y="8236"/>
                    <a:pt x="5440" y="8193"/>
                    <a:pt x="5527" y="8106"/>
                  </a:cubicBezTo>
                  <a:cubicBezTo>
                    <a:pt x="5595" y="8038"/>
                    <a:pt x="5636" y="7954"/>
                    <a:pt x="5651" y="7865"/>
                  </a:cubicBezTo>
                  <a:cubicBezTo>
                    <a:pt x="5742" y="7850"/>
                    <a:pt x="5825" y="7807"/>
                    <a:pt x="5892" y="7741"/>
                  </a:cubicBezTo>
                  <a:cubicBezTo>
                    <a:pt x="5977" y="7656"/>
                    <a:pt x="6023" y="7543"/>
                    <a:pt x="6023" y="7423"/>
                  </a:cubicBezTo>
                  <a:cubicBezTo>
                    <a:pt x="6023" y="7303"/>
                    <a:pt x="5977" y="7192"/>
                    <a:pt x="5892" y="7107"/>
                  </a:cubicBezTo>
                  <a:cubicBezTo>
                    <a:pt x="5855" y="7070"/>
                    <a:pt x="5806" y="7052"/>
                    <a:pt x="5757" y="7052"/>
                  </a:cubicBezTo>
                  <a:close/>
                  <a:moveTo>
                    <a:pt x="4064" y="8348"/>
                  </a:moveTo>
                  <a:cubicBezTo>
                    <a:pt x="4015" y="8348"/>
                    <a:pt x="3966" y="8366"/>
                    <a:pt x="3929" y="8403"/>
                  </a:cubicBezTo>
                  <a:cubicBezTo>
                    <a:pt x="3855" y="8478"/>
                    <a:pt x="3855" y="8598"/>
                    <a:pt x="3929" y="8672"/>
                  </a:cubicBezTo>
                  <a:lnTo>
                    <a:pt x="4128" y="8871"/>
                  </a:lnTo>
                  <a:cubicBezTo>
                    <a:pt x="4165" y="8908"/>
                    <a:pt x="4214" y="8926"/>
                    <a:pt x="4262" y="8926"/>
                  </a:cubicBezTo>
                  <a:cubicBezTo>
                    <a:pt x="4311" y="8926"/>
                    <a:pt x="4360" y="8908"/>
                    <a:pt x="4397" y="8871"/>
                  </a:cubicBezTo>
                  <a:cubicBezTo>
                    <a:pt x="4470" y="8796"/>
                    <a:pt x="4470" y="8676"/>
                    <a:pt x="4397" y="8603"/>
                  </a:cubicBezTo>
                  <a:lnTo>
                    <a:pt x="4197" y="8403"/>
                  </a:lnTo>
                  <a:cubicBezTo>
                    <a:pt x="4160" y="8366"/>
                    <a:pt x="4112" y="8348"/>
                    <a:pt x="4064" y="8348"/>
                  </a:cubicBezTo>
                  <a:close/>
                  <a:moveTo>
                    <a:pt x="11614" y="7419"/>
                  </a:moveTo>
                  <a:cubicBezTo>
                    <a:pt x="11758" y="7739"/>
                    <a:pt x="11928" y="8051"/>
                    <a:pt x="12126" y="8348"/>
                  </a:cubicBezTo>
                  <a:cubicBezTo>
                    <a:pt x="12181" y="8431"/>
                    <a:pt x="12229" y="8517"/>
                    <a:pt x="12272" y="8604"/>
                  </a:cubicBezTo>
                  <a:lnTo>
                    <a:pt x="11698" y="9117"/>
                  </a:lnTo>
                  <a:cubicBezTo>
                    <a:pt x="11502" y="8526"/>
                    <a:pt x="11126" y="8021"/>
                    <a:pt x="10626" y="7667"/>
                  </a:cubicBezTo>
                  <a:lnTo>
                    <a:pt x="11614" y="7419"/>
                  </a:lnTo>
                  <a:close/>
                  <a:moveTo>
                    <a:pt x="6243" y="4792"/>
                  </a:moveTo>
                  <a:cubicBezTo>
                    <a:pt x="6803" y="5644"/>
                    <a:pt x="7532" y="6371"/>
                    <a:pt x="8383" y="6931"/>
                  </a:cubicBezTo>
                  <a:lnTo>
                    <a:pt x="5095" y="10819"/>
                  </a:lnTo>
                  <a:cubicBezTo>
                    <a:pt x="4045" y="10054"/>
                    <a:pt x="3120" y="9130"/>
                    <a:pt x="2355" y="8081"/>
                  </a:cubicBezTo>
                  <a:lnTo>
                    <a:pt x="6243" y="4792"/>
                  </a:lnTo>
                  <a:close/>
                  <a:moveTo>
                    <a:pt x="12414" y="8986"/>
                  </a:moveTo>
                  <a:lnTo>
                    <a:pt x="12414" y="8986"/>
                  </a:lnTo>
                  <a:cubicBezTo>
                    <a:pt x="12528" y="9403"/>
                    <a:pt x="12513" y="9848"/>
                    <a:pt x="12361" y="10270"/>
                  </a:cubicBezTo>
                  <a:cubicBezTo>
                    <a:pt x="12204" y="10712"/>
                    <a:pt x="11920" y="11077"/>
                    <a:pt x="11551" y="11332"/>
                  </a:cubicBezTo>
                  <a:cubicBezTo>
                    <a:pt x="11824" y="10781"/>
                    <a:pt x="11916" y="10152"/>
                    <a:pt x="11804" y="9531"/>
                  </a:cubicBezTo>
                  <a:lnTo>
                    <a:pt x="12414" y="8986"/>
                  </a:lnTo>
                  <a:close/>
                  <a:moveTo>
                    <a:pt x="10506" y="8052"/>
                  </a:moveTo>
                  <a:cubicBezTo>
                    <a:pt x="10963" y="8413"/>
                    <a:pt x="11288" y="8923"/>
                    <a:pt x="11414" y="9511"/>
                  </a:cubicBezTo>
                  <a:cubicBezTo>
                    <a:pt x="11595" y="10356"/>
                    <a:pt x="11339" y="11226"/>
                    <a:pt x="10727" y="11836"/>
                  </a:cubicBezTo>
                  <a:cubicBezTo>
                    <a:pt x="10387" y="12177"/>
                    <a:pt x="9962" y="12407"/>
                    <a:pt x="9511" y="12511"/>
                  </a:cubicBezTo>
                  <a:lnTo>
                    <a:pt x="10506" y="8052"/>
                  </a:lnTo>
                  <a:close/>
                  <a:moveTo>
                    <a:pt x="8708" y="7133"/>
                  </a:moveTo>
                  <a:cubicBezTo>
                    <a:pt x="9066" y="7342"/>
                    <a:pt x="9442" y="7523"/>
                    <a:pt x="9834" y="7672"/>
                  </a:cubicBezTo>
                  <a:cubicBezTo>
                    <a:pt x="9951" y="7716"/>
                    <a:pt x="10061" y="7768"/>
                    <a:pt x="10169" y="7828"/>
                  </a:cubicBezTo>
                  <a:lnTo>
                    <a:pt x="9107" y="12572"/>
                  </a:lnTo>
                  <a:cubicBezTo>
                    <a:pt x="9049" y="12576"/>
                    <a:pt x="8991" y="12578"/>
                    <a:pt x="8933" y="12578"/>
                  </a:cubicBezTo>
                  <a:cubicBezTo>
                    <a:pt x="8631" y="12578"/>
                    <a:pt x="8327" y="12525"/>
                    <a:pt x="8035" y="12414"/>
                  </a:cubicBezTo>
                  <a:cubicBezTo>
                    <a:pt x="7099" y="12059"/>
                    <a:pt x="6217" y="11595"/>
                    <a:pt x="5406" y="11040"/>
                  </a:cubicBezTo>
                  <a:lnTo>
                    <a:pt x="8708" y="7133"/>
                  </a:lnTo>
                  <a:close/>
                  <a:moveTo>
                    <a:pt x="9176" y="0"/>
                  </a:moveTo>
                  <a:cubicBezTo>
                    <a:pt x="9038" y="0"/>
                    <a:pt x="8898" y="11"/>
                    <a:pt x="8759" y="34"/>
                  </a:cubicBezTo>
                  <a:cubicBezTo>
                    <a:pt x="7773" y="197"/>
                    <a:pt x="6969" y="925"/>
                    <a:pt x="6711" y="1892"/>
                  </a:cubicBezTo>
                  <a:cubicBezTo>
                    <a:pt x="6507" y="2659"/>
                    <a:pt x="6386" y="3446"/>
                    <a:pt x="6348" y="4239"/>
                  </a:cubicBezTo>
                  <a:cubicBezTo>
                    <a:pt x="6158" y="3910"/>
                    <a:pt x="5993" y="3565"/>
                    <a:pt x="5858" y="3206"/>
                  </a:cubicBezTo>
                  <a:cubicBezTo>
                    <a:pt x="5506" y="2278"/>
                    <a:pt x="4716" y="1599"/>
                    <a:pt x="3743" y="1390"/>
                  </a:cubicBezTo>
                  <a:cubicBezTo>
                    <a:pt x="3538" y="1346"/>
                    <a:pt x="3331" y="1324"/>
                    <a:pt x="3126" y="1324"/>
                  </a:cubicBezTo>
                  <a:cubicBezTo>
                    <a:pt x="2363" y="1324"/>
                    <a:pt x="1625" y="1625"/>
                    <a:pt x="1071" y="2179"/>
                  </a:cubicBezTo>
                  <a:cubicBezTo>
                    <a:pt x="261" y="2989"/>
                    <a:pt x="0" y="4203"/>
                    <a:pt x="407" y="5274"/>
                  </a:cubicBezTo>
                  <a:cubicBezTo>
                    <a:pt x="1715" y="8728"/>
                    <a:pt x="4447" y="11459"/>
                    <a:pt x="7902" y="12769"/>
                  </a:cubicBezTo>
                  <a:cubicBezTo>
                    <a:pt x="8236" y="12896"/>
                    <a:pt x="8586" y="12957"/>
                    <a:pt x="8932" y="12957"/>
                  </a:cubicBezTo>
                  <a:cubicBezTo>
                    <a:pt x="9693" y="12957"/>
                    <a:pt x="10440" y="12661"/>
                    <a:pt x="10997" y="12105"/>
                  </a:cubicBezTo>
                  <a:cubicBezTo>
                    <a:pt x="11045" y="12057"/>
                    <a:pt x="11089" y="12008"/>
                    <a:pt x="11134" y="11959"/>
                  </a:cubicBezTo>
                  <a:cubicBezTo>
                    <a:pt x="11876" y="11712"/>
                    <a:pt x="12451" y="11146"/>
                    <a:pt x="12718" y="10399"/>
                  </a:cubicBezTo>
                  <a:cubicBezTo>
                    <a:pt x="12991" y="9637"/>
                    <a:pt x="12890" y="8813"/>
                    <a:pt x="12442" y="8138"/>
                  </a:cubicBezTo>
                  <a:cubicBezTo>
                    <a:pt x="11479" y="6685"/>
                    <a:pt x="11183" y="4886"/>
                    <a:pt x="11631" y="3200"/>
                  </a:cubicBezTo>
                  <a:cubicBezTo>
                    <a:pt x="11854" y="2363"/>
                    <a:pt x="11640" y="1478"/>
                    <a:pt x="11057" y="836"/>
                  </a:cubicBezTo>
                  <a:cubicBezTo>
                    <a:pt x="10569" y="298"/>
                    <a:pt x="9887" y="0"/>
                    <a:pt x="9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3" name="Google Shape;1593;p27"/>
          <p:cNvSpPr/>
          <p:nvPr/>
        </p:nvSpPr>
        <p:spPr>
          <a:xfrm>
            <a:off x="7772528" y="802337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4" name="Google Shape;1594;p27"/>
          <p:cNvGrpSpPr/>
          <p:nvPr/>
        </p:nvGrpSpPr>
        <p:grpSpPr>
          <a:xfrm rot="3647636">
            <a:off x="7999317" y="972790"/>
            <a:ext cx="816324" cy="809155"/>
            <a:chOff x="4354336" y="-913253"/>
            <a:chExt cx="2267087" cy="2247176"/>
          </a:xfrm>
        </p:grpSpPr>
        <p:sp>
          <p:nvSpPr>
            <p:cNvPr id="1595" name="Google Shape;1595;p27"/>
            <p:cNvSpPr/>
            <p:nvPr/>
          </p:nvSpPr>
          <p:spPr>
            <a:xfrm>
              <a:off x="4372718" y="384953"/>
              <a:ext cx="989347" cy="916004"/>
            </a:xfrm>
            <a:custGeom>
              <a:avLst/>
              <a:gdLst/>
              <a:ahLst/>
              <a:cxnLst/>
              <a:rect l="l" t="t" r="r" b="b"/>
              <a:pathLst>
                <a:path w="5705" h="5282" extrusionOk="0">
                  <a:moveTo>
                    <a:pt x="3178" y="0"/>
                  </a:moveTo>
                  <a:cubicBezTo>
                    <a:pt x="2310" y="0"/>
                    <a:pt x="1135" y="602"/>
                    <a:pt x="281" y="1304"/>
                  </a:cubicBezTo>
                  <a:cubicBezTo>
                    <a:pt x="0" y="1536"/>
                    <a:pt x="179" y="1973"/>
                    <a:pt x="511" y="1973"/>
                  </a:cubicBezTo>
                  <a:cubicBezTo>
                    <a:pt x="539" y="1973"/>
                    <a:pt x="567" y="1970"/>
                    <a:pt x="597" y="1963"/>
                  </a:cubicBezTo>
                  <a:cubicBezTo>
                    <a:pt x="859" y="1908"/>
                    <a:pt x="1126" y="1851"/>
                    <a:pt x="1354" y="1802"/>
                  </a:cubicBezTo>
                  <a:cubicBezTo>
                    <a:pt x="1383" y="1796"/>
                    <a:pt x="1411" y="1793"/>
                    <a:pt x="1438" y="1793"/>
                  </a:cubicBezTo>
                  <a:cubicBezTo>
                    <a:pt x="1683" y="1793"/>
                    <a:pt x="1875" y="2028"/>
                    <a:pt x="1807" y="2279"/>
                  </a:cubicBezTo>
                  <a:lnTo>
                    <a:pt x="1548" y="3247"/>
                  </a:lnTo>
                  <a:cubicBezTo>
                    <a:pt x="1459" y="3582"/>
                    <a:pt x="1717" y="3893"/>
                    <a:pt x="2041" y="3893"/>
                  </a:cubicBezTo>
                  <a:cubicBezTo>
                    <a:pt x="2085" y="3893"/>
                    <a:pt x="2131" y="3887"/>
                    <a:pt x="2177" y="3875"/>
                  </a:cubicBezTo>
                  <a:lnTo>
                    <a:pt x="3144" y="3615"/>
                  </a:lnTo>
                  <a:cubicBezTo>
                    <a:pt x="3178" y="3606"/>
                    <a:pt x="3212" y="3602"/>
                    <a:pt x="3245" y="3602"/>
                  </a:cubicBezTo>
                  <a:cubicBezTo>
                    <a:pt x="3481" y="3602"/>
                    <a:pt x="3674" y="3822"/>
                    <a:pt x="3622" y="4069"/>
                  </a:cubicBezTo>
                  <a:cubicBezTo>
                    <a:pt x="3572" y="4298"/>
                    <a:pt x="3516" y="4565"/>
                    <a:pt x="3459" y="4826"/>
                  </a:cubicBezTo>
                  <a:cubicBezTo>
                    <a:pt x="3404" y="5089"/>
                    <a:pt x="3613" y="5282"/>
                    <a:pt x="3832" y="5282"/>
                  </a:cubicBezTo>
                  <a:cubicBezTo>
                    <a:pt x="3934" y="5282"/>
                    <a:pt x="4039" y="5239"/>
                    <a:pt x="4119" y="5142"/>
                  </a:cubicBezTo>
                  <a:cubicBezTo>
                    <a:pt x="4988" y="4086"/>
                    <a:pt x="5705" y="2536"/>
                    <a:pt x="5315" y="1687"/>
                  </a:cubicBezTo>
                  <a:lnTo>
                    <a:pt x="3737" y="109"/>
                  </a:lnTo>
                  <a:cubicBezTo>
                    <a:pt x="3573" y="34"/>
                    <a:pt x="3384" y="0"/>
                    <a:pt x="3178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5613868" y="-880303"/>
              <a:ext cx="989173" cy="916004"/>
            </a:xfrm>
            <a:custGeom>
              <a:avLst/>
              <a:gdLst/>
              <a:ahLst/>
              <a:cxnLst/>
              <a:rect l="l" t="t" r="r" b="b"/>
              <a:pathLst>
                <a:path w="5704" h="5282" extrusionOk="0">
                  <a:moveTo>
                    <a:pt x="1872" y="0"/>
                  </a:moveTo>
                  <a:cubicBezTo>
                    <a:pt x="1770" y="0"/>
                    <a:pt x="1665" y="43"/>
                    <a:pt x="1585" y="140"/>
                  </a:cubicBezTo>
                  <a:cubicBezTo>
                    <a:pt x="715" y="1196"/>
                    <a:pt x="0" y="2746"/>
                    <a:pt x="388" y="3595"/>
                  </a:cubicBezTo>
                  <a:lnTo>
                    <a:pt x="1967" y="5173"/>
                  </a:lnTo>
                  <a:cubicBezTo>
                    <a:pt x="2130" y="5248"/>
                    <a:pt x="2319" y="5282"/>
                    <a:pt x="2525" y="5282"/>
                  </a:cubicBezTo>
                  <a:cubicBezTo>
                    <a:pt x="3394" y="5282"/>
                    <a:pt x="4570" y="4679"/>
                    <a:pt x="5423" y="3977"/>
                  </a:cubicBezTo>
                  <a:cubicBezTo>
                    <a:pt x="5703" y="3746"/>
                    <a:pt x="5524" y="3309"/>
                    <a:pt x="5192" y="3309"/>
                  </a:cubicBezTo>
                  <a:cubicBezTo>
                    <a:pt x="5165" y="3309"/>
                    <a:pt x="5136" y="3312"/>
                    <a:pt x="5107" y="3319"/>
                  </a:cubicBezTo>
                  <a:cubicBezTo>
                    <a:pt x="4844" y="3374"/>
                    <a:pt x="4577" y="3431"/>
                    <a:pt x="4350" y="3480"/>
                  </a:cubicBezTo>
                  <a:cubicBezTo>
                    <a:pt x="4323" y="3486"/>
                    <a:pt x="4295" y="3488"/>
                    <a:pt x="4268" y="3488"/>
                  </a:cubicBezTo>
                  <a:cubicBezTo>
                    <a:pt x="4023" y="3488"/>
                    <a:pt x="3829" y="3254"/>
                    <a:pt x="3896" y="3003"/>
                  </a:cubicBezTo>
                  <a:lnTo>
                    <a:pt x="4156" y="2035"/>
                  </a:lnTo>
                  <a:cubicBezTo>
                    <a:pt x="4246" y="1700"/>
                    <a:pt x="3986" y="1389"/>
                    <a:pt x="3662" y="1389"/>
                  </a:cubicBezTo>
                  <a:cubicBezTo>
                    <a:pt x="3618" y="1389"/>
                    <a:pt x="3573" y="1395"/>
                    <a:pt x="3527" y="1407"/>
                  </a:cubicBezTo>
                  <a:lnTo>
                    <a:pt x="2560" y="1667"/>
                  </a:lnTo>
                  <a:cubicBezTo>
                    <a:pt x="2526" y="1676"/>
                    <a:pt x="2493" y="1680"/>
                    <a:pt x="2460" y="1680"/>
                  </a:cubicBezTo>
                  <a:cubicBezTo>
                    <a:pt x="2223" y="1680"/>
                    <a:pt x="2029" y="1460"/>
                    <a:pt x="2082" y="1213"/>
                  </a:cubicBezTo>
                  <a:cubicBezTo>
                    <a:pt x="2131" y="984"/>
                    <a:pt x="2188" y="717"/>
                    <a:pt x="2244" y="456"/>
                  </a:cubicBezTo>
                  <a:cubicBezTo>
                    <a:pt x="2300" y="193"/>
                    <a:pt x="2091" y="0"/>
                    <a:pt x="1872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372718" y="384953"/>
              <a:ext cx="989347" cy="916004"/>
            </a:xfrm>
            <a:custGeom>
              <a:avLst/>
              <a:gdLst/>
              <a:ahLst/>
              <a:cxnLst/>
              <a:rect l="l" t="t" r="r" b="b"/>
              <a:pathLst>
                <a:path w="5705" h="5282" extrusionOk="0">
                  <a:moveTo>
                    <a:pt x="3178" y="0"/>
                  </a:moveTo>
                  <a:cubicBezTo>
                    <a:pt x="2310" y="0"/>
                    <a:pt x="1135" y="602"/>
                    <a:pt x="281" y="1304"/>
                  </a:cubicBezTo>
                  <a:cubicBezTo>
                    <a:pt x="0" y="1536"/>
                    <a:pt x="179" y="1973"/>
                    <a:pt x="511" y="1973"/>
                  </a:cubicBezTo>
                  <a:cubicBezTo>
                    <a:pt x="539" y="1973"/>
                    <a:pt x="567" y="1970"/>
                    <a:pt x="597" y="1963"/>
                  </a:cubicBezTo>
                  <a:cubicBezTo>
                    <a:pt x="859" y="1908"/>
                    <a:pt x="1126" y="1851"/>
                    <a:pt x="1354" y="1802"/>
                  </a:cubicBezTo>
                  <a:cubicBezTo>
                    <a:pt x="1383" y="1796"/>
                    <a:pt x="1411" y="1793"/>
                    <a:pt x="1438" y="1793"/>
                  </a:cubicBezTo>
                  <a:cubicBezTo>
                    <a:pt x="1683" y="1793"/>
                    <a:pt x="1875" y="2028"/>
                    <a:pt x="1807" y="2279"/>
                  </a:cubicBezTo>
                  <a:lnTo>
                    <a:pt x="1548" y="3247"/>
                  </a:lnTo>
                  <a:cubicBezTo>
                    <a:pt x="1459" y="3582"/>
                    <a:pt x="1717" y="3893"/>
                    <a:pt x="2041" y="3893"/>
                  </a:cubicBezTo>
                  <a:cubicBezTo>
                    <a:pt x="2085" y="3893"/>
                    <a:pt x="2131" y="3887"/>
                    <a:pt x="2177" y="3875"/>
                  </a:cubicBezTo>
                  <a:lnTo>
                    <a:pt x="3144" y="3615"/>
                  </a:lnTo>
                  <a:cubicBezTo>
                    <a:pt x="3178" y="3606"/>
                    <a:pt x="3212" y="3602"/>
                    <a:pt x="3245" y="3602"/>
                  </a:cubicBezTo>
                  <a:cubicBezTo>
                    <a:pt x="3481" y="3602"/>
                    <a:pt x="3674" y="3822"/>
                    <a:pt x="3622" y="4069"/>
                  </a:cubicBezTo>
                  <a:cubicBezTo>
                    <a:pt x="3572" y="4298"/>
                    <a:pt x="3516" y="4565"/>
                    <a:pt x="3459" y="4826"/>
                  </a:cubicBezTo>
                  <a:cubicBezTo>
                    <a:pt x="3404" y="5089"/>
                    <a:pt x="3613" y="5282"/>
                    <a:pt x="3832" y="5282"/>
                  </a:cubicBezTo>
                  <a:cubicBezTo>
                    <a:pt x="3934" y="5282"/>
                    <a:pt x="4039" y="5239"/>
                    <a:pt x="4119" y="5142"/>
                  </a:cubicBezTo>
                  <a:cubicBezTo>
                    <a:pt x="4988" y="4086"/>
                    <a:pt x="5705" y="2536"/>
                    <a:pt x="5315" y="1687"/>
                  </a:cubicBezTo>
                  <a:lnTo>
                    <a:pt x="3737" y="109"/>
                  </a:lnTo>
                  <a:cubicBezTo>
                    <a:pt x="3573" y="34"/>
                    <a:pt x="3384" y="0"/>
                    <a:pt x="3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5613868" y="-880303"/>
              <a:ext cx="989173" cy="916004"/>
            </a:xfrm>
            <a:custGeom>
              <a:avLst/>
              <a:gdLst/>
              <a:ahLst/>
              <a:cxnLst/>
              <a:rect l="l" t="t" r="r" b="b"/>
              <a:pathLst>
                <a:path w="5704" h="5282" extrusionOk="0">
                  <a:moveTo>
                    <a:pt x="1872" y="0"/>
                  </a:moveTo>
                  <a:cubicBezTo>
                    <a:pt x="1770" y="0"/>
                    <a:pt x="1665" y="43"/>
                    <a:pt x="1585" y="140"/>
                  </a:cubicBezTo>
                  <a:cubicBezTo>
                    <a:pt x="715" y="1196"/>
                    <a:pt x="0" y="2746"/>
                    <a:pt x="388" y="3595"/>
                  </a:cubicBezTo>
                  <a:lnTo>
                    <a:pt x="1967" y="5173"/>
                  </a:lnTo>
                  <a:cubicBezTo>
                    <a:pt x="2130" y="5248"/>
                    <a:pt x="2319" y="5282"/>
                    <a:pt x="2525" y="5282"/>
                  </a:cubicBezTo>
                  <a:cubicBezTo>
                    <a:pt x="3394" y="5282"/>
                    <a:pt x="4570" y="4679"/>
                    <a:pt x="5423" y="3977"/>
                  </a:cubicBezTo>
                  <a:cubicBezTo>
                    <a:pt x="5703" y="3746"/>
                    <a:pt x="5524" y="3309"/>
                    <a:pt x="5192" y="3309"/>
                  </a:cubicBezTo>
                  <a:cubicBezTo>
                    <a:pt x="5165" y="3309"/>
                    <a:pt x="5136" y="3312"/>
                    <a:pt x="5107" y="3319"/>
                  </a:cubicBezTo>
                  <a:cubicBezTo>
                    <a:pt x="4844" y="3374"/>
                    <a:pt x="4577" y="3431"/>
                    <a:pt x="4350" y="3480"/>
                  </a:cubicBezTo>
                  <a:cubicBezTo>
                    <a:pt x="4323" y="3486"/>
                    <a:pt x="4295" y="3488"/>
                    <a:pt x="4268" y="3488"/>
                  </a:cubicBezTo>
                  <a:cubicBezTo>
                    <a:pt x="4023" y="3488"/>
                    <a:pt x="3829" y="3254"/>
                    <a:pt x="3896" y="3003"/>
                  </a:cubicBezTo>
                  <a:lnTo>
                    <a:pt x="4156" y="2035"/>
                  </a:lnTo>
                  <a:cubicBezTo>
                    <a:pt x="4246" y="1700"/>
                    <a:pt x="3986" y="1389"/>
                    <a:pt x="3662" y="1389"/>
                  </a:cubicBezTo>
                  <a:cubicBezTo>
                    <a:pt x="3618" y="1389"/>
                    <a:pt x="3573" y="1395"/>
                    <a:pt x="3527" y="1407"/>
                  </a:cubicBezTo>
                  <a:lnTo>
                    <a:pt x="2560" y="1667"/>
                  </a:lnTo>
                  <a:cubicBezTo>
                    <a:pt x="2526" y="1676"/>
                    <a:pt x="2493" y="1680"/>
                    <a:pt x="2460" y="1680"/>
                  </a:cubicBezTo>
                  <a:cubicBezTo>
                    <a:pt x="2223" y="1680"/>
                    <a:pt x="2029" y="1460"/>
                    <a:pt x="2082" y="1213"/>
                  </a:cubicBezTo>
                  <a:cubicBezTo>
                    <a:pt x="2131" y="984"/>
                    <a:pt x="2188" y="717"/>
                    <a:pt x="2244" y="456"/>
                  </a:cubicBezTo>
                  <a:cubicBezTo>
                    <a:pt x="2300" y="193"/>
                    <a:pt x="2091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904070" y="-373576"/>
              <a:ext cx="1167447" cy="1167810"/>
            </a:xfrm>
            <a:custGeom>
              <a:avLst/>
              <a:gdLst/>
              <a:ahLst/>
              <a:cxnLst/>
              <a:rect l="l" t="t" r="r" b="b"/>
              <a:pathLst>
                <a:path w="6732" h="6734" extrusionOk="0">
                  <a:moveTo>
                    <a:pt x="3366" y="1"/>
                  </a:moveTo>
                  <a:cubicBezTo>
                    <a:pt x="1507" y="1"/>
                    <a:pt x="1" y="1509"/>
                    <a:pt x="1" y="3368"/>
                  </a:cubicBezTo>
                  <a:cubicBezTo>
                    <a:pt x="1" y="5225"/>
                    <a:pt x="1507" y="6733"/>
                    <a:pt x="3366" y="6733"/>
                  </a:cubicBezTo>
                  <a:cubicBezTo>
                    <a:pt x="5225" y="6733"/>
                    <a:pt x="6732" y="5225"/>
                    <a:pt x="6732" y="3368"/>
                  </a:cubicBezTo>
                  <a:cubicBezTo>
                    <a:pt x="6732" y="1509"/>
                    <a:pt x="5225" y="1"/>
                    <a:pt x="3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5233390" y="427614"/>
              <a:ext cx="137520" cy="130932"/>
            </a:xfrm>
            <a:custGeom>
              <a:avLst/>
              <a:gdLst/>
              <a:ahLst/>
              <a:cxnLst/>
              <a:rect l="l" t="t" r="r" b="b"/>
              <a:pathLst>
                <a:path w="793" h="755" extrusionOk="0">
                  <a:moveTo>
                    <a:pt x="583" y="1"/>
                  </a:moveTo>
                  <a:cubicBezTo>
                    <a:pt x="535" y="1"/>
                    <a:pt x="486" y="19"/>
                    <a:pt x="449" y="56"/>
                  </a:cubicBezTo>
                  <a:lnTo>
                    <a:pt x="76" y="430"/>
                  </a:lnTo>
                  <a:cubicBezTo>
                    <a:pt x="1" y="504"/>
                    <a:pt x="1" y="624"/>
                    <a:pt x="76" y="699"/>
                  </a:cubicBezTo>
                  <a:cubicBezTo>
                    <a:pt x="113" y="736"/>
                    <a:pt x="160" y="754"/>
                    <a:pt x="209" y="754"/>
                  </a:cubicBezTo>
                  <a:cubicBezTo>
                    <a:pt x="258" y="754"/>
                    <a:pt x="306" y="736"/>
                    <a:pt x="344" y="699"/>
                  </a:cubicBezTo>
                  <a:lnTo>
                    <a:pt x="717" y="325"/>
                  </a:lnTo>
                  <a:cubicBezTo>
                    <a:pt x="792" y="251"/>
                    <a:pt x="792" y="130"/>
                    <a:pt x="717" y="56"/>
                  </a:cubicBezTo>
                  <a:cubicBezTo>
                    <a:pt x="680" y="19"/>
                    <a:pt x="632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5701791" y="-40787"/>
              <a:ext cx="137520" cy="130759"/>
            </a:xfrm>
            <a:custGeom>
              <a:avLst/>
              <a:gdLst/>
              <a:ahLst/>
              <a:cxnLst/>
              <a:rect l="l" t="t" r="r" b="b"/>
              <a:pathLst>
                <a:path w="793" h="754" extrusionOk="0">
                  <a:moveTo>
                    <a:pt x="584" y="1"/>
                  </a:moveTo>
                  <a:cubicBezTo>
                    <a:pt x="535" y="1"/>
                    <a:pt x="486" y="19"/>
                    <a:pt x="449" y="56"/>
                  </a:cubicBezTo>
                  <a:lnTo>
                    <a:pt x="76" y="430"/>
                  </a:lnTo>
                  <a:cubicBezTo>
                    <a:pt x="1" y="504"/>
                    <a:pt x="1" y="624"/>
                    <a:pt x="76" y="699"/>
                  </a:cubicBezTo>
                  <a:cubicBezTo>
                    <a:pt x="113" y="736"/>
                    <a:pt x="160" y="754"/>
                    <a:pt x="210" y="754"/>
                  </a:cubicBezTo>
                  <a:cubicBezTo>
                    <a:pt x="259" y="754"/>
                    <a:pt x="308" y="736"/>
                    <a:pt x="345" y="699"/>
                  </a:cubicBezTo>
                  <a:lnTo>
                    <a:pt x="717" y="324"/>
                  </a:lnTo>
                  <a:cubicBezTo>
                    <a:pt x="792" y="251"/>
                    <a:pt x="792" y="130"/>
                    <a:pt x="717" y="56"/>
                  </a:cubicBezTo>
                  <a:cubicBezTo>
                    <a:pt x="680" y="19"/>
                    <a:pt x="632" y="1"/>
                    <a:pt x="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5300676" y="-280104"/>
              <a:ext cx="215385" cy="215388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622" y="0"/>
                  </a:moveTo>
                  <a:cubicBezTo>
                    <a:pt x="278" y="0"/>
                    <a:pt x="1" y="278"/>
                    <a:pt x="1" y="620"/>
                  </a:cubicBezTo>
                  <a:cubicBezTo>
                    <a:pt x="1" y="964"/>
                    <a:pt x="278" y="1241"/>
                    <a:pt x="622" y="1241"/>
                  </a:cubicBezTo>
                  <a:cubicBezTo>
                    <a:pt x="964" y="1241"/>
                    <a:pt x="1242" y="964"/>
                    <a:pt x="1242" y="620"/>
                  </a:cubicBezTo>
                  <a:cubicBezTo>
                    <a:pt x="1242" y="278"/>
                    <a:pt x="964" y="0"/>
                    <a:pt x="622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5454151" y="458483"/>
              <a:ext cx="215385" cy="215388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621" y="1"/>
                  </a:moveTo>
                  <a:cubicBezTo>
                    <a:pt x="279" y="1"/>
                    <a:pt x="1" y="279"/>
                    <a:pt x="1" y="621"/>
                  </a:cubicBezTo>
                  <a:cubicBezTo>
                    <a:pt x="1" y="964"/>
                    <a:pt x="279" y="1242"/>
                    <a:pt x="621" y="1242"/>
                  </a:cubicBezTo>
                  <a:cubicBezTo>
                    <a:pt x="964" y="1242"/>
                    <a:pt x="1242" y="964"/>
                    <a:pt x="1242" y="621"/>
                  </a:cubicBezTo>
                  <a:cubicBezTo>
                    <a:pt x="1242" y="279"/>
                    <a:pt x="964" y="1"/>
                    <a:pt x="621" y="1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4893145" y="-135647"/>
              <a:ext cx="270184" cy="404415"/>
            </a:xfrm>
            <a:custGeom>
              <a:avLst/>
              <a:gdLst/>
              <a:ahLst/>
              <a:cxnLst/>
              <a:rect l="l" t="t" r="r" b="b"/>
              <a:pathLst>
                <a:path w="1558" h="2332" extrusionOk="0">
                  <a:moveTo>
                    <a:pt x="719" y="0"/>
                  </a:moveTo>
                  <a:cubicBezTo>
                    <a:pt x="214" y="683"/>
                    <a:pt x="1" y="1516"/>
                    <a:pt x="81" y="2324"/>
                  </a:cubicBezTo>
                  <a:cubicBezTo>
                    <a:pt x="126" y="2329"/>
                    <a:pt x="172" y="2332"/>
                    <a:pt x="217" y="2332"/>
                  </a:cubicBezTo>
                  <a:cubicBezTo>
                    <a:pt x="529" y="2332"/>
                    <a:pt x="842" y="2213"/>
                    <a:pt x="1081" y="1974"/>
                  </a:cubicBezTo>
                  <a:cubicBezTo>
                    <a:pt x="1558" y="1499"/>
                    <a:pt x="1558" y="726"/>
                    <a:pt x="1081" y="249"/>
                  </a:cubicBezTo>
                  <a:cubicBezTo>
                    <a:pt x="973" y="141"/>
                    <a:pt x="851" y="58"/>
                    <a:pt x="719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5804628" y="239456"/>
              <a:ext cx="264462" cy="321868"/>
            </a:xfrm>
            <a:custGeom>
              <a:avLst/>
              <a:gdLst/>
              <a:ahLst/>
              <a:cxnLst/>
              <a:rect l="l" t="t" r="r" b="b"/>
              <a:pathLst>
                <a:path w="1525" h="1856" extrusionOk="0">
                  <a:moveTo>
                    <a:pt x="1028" y="0"/>
                  </a:moveTo>
                  <a:cubicBezTo>
                    <a:pt x="788" y="0"/>
                    <a:pt x="548" y="92"/>
                    <a:pt x="365" y="275"/>
                  </a:cubicBezTo>
                  <a:cubicBezTo>
                    <a:pt x="0" y="640"/>
                    <a:pt x="0" y="1232"/>
                    <a:pt x="365" y="1597"/>
                  </a:cubicBezTo>
                  <a:cubicBezTo>
                    <a:pt x="506" y="1738"/>
                    <a:pt x="680" y="1824"/>
                    <a:pt x="862" y="1856"/>
                  </a:cubicBezTo>
                  <a:cubicBezTo>
                    <a:pt x="1247" y="1347"/>
                    <a:pt x="1468" y="750"/>
                    <a:pt x="1525" y="143"/>
                  </a:cubicBezTo>
                  <a:cubicBezTo>
                    <a:pt x="1373" y="48"/>
                    <a:pt x="1200" y="0"/>
                    <a:pt x="1028" y="0"/>
                  </a:cubicBezTo>
                  <a:close/>
                </a:path>
              </a:pathLst>
            </a:custGeom>
            <a:solidFill>
              <a:srgbClr val="000000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4354336" y="-913253"/>
              <a:ext cx="2267087" cy="2247176"/>
            </a:xfrm>
            <a:custGeom>
              <a:avLst/>
              <a:gdLst/>
              <a:ahLst/>
              <a:cxnLst/>
              <a:rect l="l" t="t" r="r" b="b"/>
              <a:pathLst>
                <a:path w="13073" h="12958" extrusionOk="0">
                  <a:moveTo>
                    <a:pt x="7496" y="4547"/>
                  </a:moveTo>
                  <a:cubicBezTo>
                    <a:pt x="7448" y="4547"/>
                    <a:pt x="7399" y="4565"/>
                    <a:pt x="7361" y="4602"/>
                  </a:cubicBezTo>
                  <a:cubicBezTo>
                    <a:pt x="7288" y="4677"/>
                    <a:pt x="7288" y="4797"/>
                    <a:pt x="7361" y="4871"/>
                  </a:cubicBezTo>
                  <a:lnTo>
                    <a:pt x="7599" y="5108"/>
                  </a:lnTo>
                  <a:cubicBezTo>
                    <a:pt x="7636" y="5145"/>
                    <a:pt x="7685" y="5165"/>
                    <a:pt x="7733" y="5165"/>
                  </a:cubicBezTo>
                  <a:cubicBezTo>
                    <a:pt x="7782" y="5165"/>
                    <a:pt x="7831" y="5145"/>
                    <a:pt x="7868" y="5108"/>
                  </a:cubicBezTo>
                  <a:cubicBezTo>
                    <a:pt x="7941" y="5035"/>
                    <a:pt x="7941" y="4915"/>
                    <a:pt x="7868" y="4840"/>
                  </a:cubicBezTo>
                  <a:lnTo>
                    <a:pt x="7630" y="4602"/>
                  </a:lnTo>
                  <a:cubicBezTo>
                    <a:pt x="7593" y="4565"/>
                    <a:pt x="7545" y="4547"/>
                    <a:pt x="7496" y="4547"/>
                  </a:cubicBezTo>
                  <a:close/>
                  <a:moveTo>
                    <a:pt x="9134" y="379"/>
                  </a:moveTo>
                  <a:cubicBezTo>
                    <a:pt x="9173" y="379"/>
                    <a:pt x="9206" y="392"/>
                    <a:pt x="9220" y="399"/>
                  </a:cubicBezTo>
                  <a:cubicBezTo>
                    <a:pt x="9251" y="415"/>
                    <a:pt x="9349" y="473"/>
                    <a:pt x="9320" y="606"/>
                  </a:cubicBezTo>
                  <a:cubicBezTo>
                    <a:pt x="9265" y="867"/>
                    <a:pt x="9208" y="1134"/>
                    <a:pt x="9159" y="1363"/>
                  </a:cubicBezTo>
                  <a:cubicBezTo>
                    <a:pt x="9118" y="1561"/>
                    <a:pt x="9179" y="1761"/>
                    <a:pt x="9326" y="1901"/>
                  </a:cubicBezTo>
                  <a:cubicBezTo>
                    <a:pt x="9435" y="2004"/>
                    <a:pt x="9576" y="2059"/>
                    <a:pt x="9721" y="2059"/>
                  </a:cubicBezTo>
                  <a:cubicBezTo>
                    <a:pt x="9771" y="2059"/>
                    <a:pt x="9821" y="2052"/>
                    <a:pt x="9871" y="2039"/>
                  </a:cubicBezTo>
                  <a:lnTo>
                    <a:pt x="10839" y="1780"/>
                  </a:lnTo>
                  <a:cubicBezTo>
                    <a:pt x="10867" y="1772"/>
                    <a:pt x="10895" y="1768"/>
                    <a:pt x="10923" y="1768"/>
                  </a:cubicBezTo>
                  <a:cubicBezTo>
                    <a:pt x="11008" y="1768"/>
                    <a:pt x="11090" y="1802"/>
                    <a:pt x="11152" y="1864"/>
                  </a:cubicBezTo>
                  <a:cubicBezTo>
                    <a:pt x="11233" y="1946"/>
                    <a:pt x="11265" y="2064"/>
                    <a:pt x="11235" y="2176"/>
                  </a:cubicBezTo>
                  <a:lnTo>
                    <a:pt x="10975" y="3144"/>
                  </a:lnTo>
                  <a:cubicBezTo>
                    <a:pt x="10923" y="3338"/>
                    <a:pt x="10975" y="3542"/>
                    <a:pt x="11115" y="3690"/>
                  </a:cubicBezTo>
                  <a:cubicBezTo>
                    <a:pt x="11224" y="3805"/>
                    <a:pt x="11373" y="3869"/>
                    <a:pt x="11529" y="3869"/>
                  </a:cubicBezTo>
                  <a:cubicBezTo>
                    <a:pt x="11569" y="3869"/>
                    <a:pt x="11611" y="3864"/>
                    <a:pt x="11652" y="3855"/>
                  </a:cubicBezTo>
                  <a:cubicBezTo>
                    <a:pt x="11880" y="3806"/>
                    <a:pt x="12147" y="3749"/>
                    <a:pt x="12408" y="3694"/>
                  </a:cubicBezTo>
                  <a:cubicBezTo>
                    <a:pt x="12425" y="3690"/>
                    <a:pt x="12441" y="3689"/>
                    <a:pt x="12455" y="3689"/>
                  </a:cubicBezTo>
                  <a:cubicBezTo>
                    <a:pt x="12555" y="3689"/>
                    <a:pt x="12602" y="3767"/>
                    <a:pt x="12615" y="3794"/>
                  </a:cubicBezTo>
                  <a:cubicBezTo>
                    <a:pt x="12630" y="3826"/>
                    <a:pt x="12670" y="3933"/>
                    <a:pt x="12564" y="4021"/>
                  </a:cubicBezTo>
                  <a:cubicBezTo>
                    <a:pt x="11825" y="4630"/>
                    <a:pt x="10731" y="5236"/>
                    <a:pt x="9885" y="5279"/>
                  </a:cubicBezTo>
                  <a:cubicBezTo>
                    <a:pt x="9811" y="5072"/>
                    <a:pt x="9716" y="4871"/>
                    <a:pt x="9604" y="4679"/>
                  </a:cubicBezTo>
                  <a:cubicBezTo>
                    <a:pt x="9971" y="4541"/>
                    <a:pt x="10372" y="4338"/>
                    <a:pt x="10544" y="4253"/>
                  </a:cubicBezTo>
                  <a:cubicBezTo>
                    <a:pt x="10638" y="4205"/>
                    <a:pt x="10675" y="4090"/>
                    <a:pt x="10629" y="3996"/>
                  </a:cubicBezTo>
                  <a:cubicBezTo>
                    <a:pt x="10595" y="3931"/>
                    <a:pt x="10528" y="3893"/>
                    <a:pt x="10459" y="3893"/>
                  </a:cubicBezTo>
                  <a:cubicBezTo>
                    <a:pt x="10430" y="3893"/>
                    <a:pt x="10400" y="3899"/>
                    <a:pt x="10372" y="3914"/>
                  </a:cubicBezTo>
                  <a:cubicBezTo>
                    <a:pt x="10195" y="4002"/>
                    <a:pt x="9751" y="4226"/>
                    <a:pt x="9388" y="4354"/>
                  </a:cubicBezTo>
                  <a:cubicBezTo>
                    <a:pt x="9285" y="4217"/>
                    <a:pt x="9173" y="4088"/>
                    <a:pt x="9050" y="3964"/>
                  </a:cubicBezTo>
                  <a:cubicBezTo>
                    <a:pt x="8928" y="3841"/>
                    <a:pt x="8797" y="3729"/>
                    <a:pt x="8661" y="3627"/>
                  </a:cubicBezTo>
                  <a:cubicBezTo>
                    <a:pt x="8789" y="3263"/>
                    <a:pt x="9012" y="2820"/>
                    <a:pt x="9102" y="2642"/>
                  </a:cubicBezTo>
                  <a:cubicBezTo>
                    <a:pt x="9148" y="2548"/>
                    <a:pt x="9112" y="2435"/>
                    <a:pt x="9018" y="2387"/>
                  </a:cubicBezTo>
                  <a:cubicBezTo>
                    <a:pt x="8990" y="2373"/>
                    <a:pt x="8961" y="2367"/>
                    <a:pt x="8932" y="2367"/>
                  </a:cubicBezTo>
                  <a:cubicBezTo>
                    <a:pt x="8863" y="2367"/>
                    <a:pt x="8797" y="2404"/>
                    <a:pt x="8763" y="2470"/>
                  </a:cubicBezTo>
                  <a:cubicBezTo>
                    <a:pt x="8677" y="2642"/>
                    <a:pt x="8473" y="3044"/>
                    <a:pt x="8335" y="3410"/>
                  </a:cubicBezTo>
                  <a:cubicBezTo>
                    <a:pt x="8144" y="3298"/>
                    <a:pt x="7944" y="3205"/>
                    <a:pt x="7736" y="3130"/>
                  </a:cubicBezTo>
                  <a:cubicBezTo>
                    <a:pt x="7779" y="2283"/>
                    <a:pt x="8385" y="1189"/>
                    <a:pt x="8993" y="450"/>
                  </a:cubicBezTo>
                  <a:cubicBezTo>
                    <a:pt x="9039" y="395"/>
                    <a:pt x="9091" y="379"/>
                    <a:pt x="9134" y="379"/>
                  </a:cubicBezTo>
                  <a:close/>
                  <a:moveTo>
                    <a:pt x="6818" y="5699"/>
                  </a:moveTo>
                  <a:cubicBezTo>
                    <a:pt x="6770" y="5699"/>
                    <a:pt x="6722" y="5718"/>
                    <a:pt x="6685" y="5754"/>
                  </a:cubicBezTo>
                  <a:cubicBezTo>
                    <a:pt x="6610" y="5829"/>
                    <a:pt x="6610" y="5949"/>
                    <a:pt x="6685" y="6023"/>
                  </a:cubicBezTo>
                  <a:cubicBezTo>
                    <a:pt x="6731" y="6070"/>
                    <a:pt x="6731" y="6145"/>
                    <a:pt x="6685" y="6191"/>
                  </a:cubicBezTo>
                  <a:cubicBezTo>
                    <a:pt x="6662" y="6214"/>
                    <a:pt x="6632" y="6226"/>
                    <a:pt x="6601" y="6226"/>
                  </a:cubicBezTo>
                  <a:cubicBezTo>
                    <a:pt x="6571" y="6226"/>
                    <a:pt x="6540" y="6214"/>
                    <a:pt x="6516" y="6191"/>
                  </a:cubicBezTo>
                  <a:cubicBezTo>
                    <a:pt x="6480" y="6154"/>
                    <a:pt x="6432" y="6136"/>
                    <a:pt x="6383" y="6136"/>
                  </a:cubicBezTo>
                  <a:cubicBezTo>
                    <a:pt x="6335" y="6136"/>
                    <a:pt x="6286" y="6154"/>
                    <a:pt x="6248" y="6191"/>
                  </a:cubicBezTo>
                  <a:cubicBezTo>
                    <a:pt x="6211" y="6228"/>
                    <a:pt x="6193" y="6277"/>
                    <a:pt x="6193" y="6325"/>
                  </a:cubicBezTo>
                  <a:cubicBezTo>
                    <a:pt x="6193" y="6374"/>
                    <a:pt x="6211" y="6423"/>
                    <a:pt x="6248" y="6460"/>
                  </a:cubicBezTo>
                  <a:cubicBezTo>
                    <a:pt x="6271" y="6481"/>
                    <a:pt x="6283" y="6512"/>
                    <a:pt x="6283" y="6544"/>
                  </a:cubicBezTo>
                  <a:cubicBezTo>
                    <a:pt x="6283" y="6575"/>
                    <a:pt x="6271" y="6606"/>
                    <a:pt x="6248" y="6627"/>
                  </a:cubicBezTo>
                  <a:cubicBezTo>
                    <a:pt x="6225" y="6650"/>
                    <a:pt x="6194" y="6662"/>
                    <a:pt x="6163" y="6662"/>
                  </a:cubicBezTo>
                  <a:cubicBezTo>
                    <a:pt x="6133" y="6662"/>
                    <a:pt x="6103" y="6651"/>
                    <a:pt x="6081" y="6627"/>
                  </a:cubicBezTo>
                  <a:cubicBezTo>
                    <a:pt x="6044" y="6590"/>
                    <a:pt x="5995" y="6572"/>
                    <a:pt x="5946" y="6572"/>
                  </a:cubicBezTo>
                  <a:cubicBezTo>
                    <a:pt x="5898" y="6572"/>
                    <a:pt x="5849" y="6590"/>
                    <a:pt x="5812" y="6627"/>
                  </a:cubicBezTo>
                  <a:cubicBezTo>
                    <a:pt x="5738" y="6702"/>
                    <a:pt x="5738" y="6822"/>
                    <a:pt x="5812" y="6895"/>
                  </a:cubicBezTo>
                  <a:cubicBezTo>
                    <a:pt x="5909" y="6994"/>
                    <a:pt x="6038" y="7041"/>
                    <a:pt x="6165" y="7041"/>
                  </a:cubicBezTo>
                  <a:cubicBezTo>
                    <a:pt x="6292" y="7041"/>
                    <a:pt x="6420" y="6994"/>
                    <a:pt x="6516" y="6895"/>
                  </a:cubicBezTo>
                  <a:cubicBezTo>
                    <a:pt x="6597" y="6816"/>
                    <a:pt x="6647" y="6713"/>
                    <a:pt x="6659" y="6602"/>
                  </a:cubicBezTo>
                  <a:cubicBezTo>
                    <a:pt x="6766" y="6589"/>
                    <a:pt x="6871" y="6543"/>
                    <a:pt x="6953" y="6460"/>
                  </a:cubicBezTo>
                  <a:cubicBezTo>
                    <a:pt x="7148" y="6265"/>
                    <a:pt x="7148" y="5949"/>
                    <a:pt x="6953" y="5756"/>
                  </a:cubicBezTo>
                  <a:cubicBezTo>
                    <a:pt x="6916" y="5718"/>
                    <a:pt x="6867" y="5699"/>
                    <a:pt x="6818" y="5699"/>
                  </a:cubicBezTo>
                  <a:close/>
                  <a:moveTo>
                    <a:pt x="4794" y="7249"/>
                  </a:moveTo>
                  <a:cubicBezTo>
                    <a:pt x="4745" y="7249"/>
                    <a:pt x="4697" y="7267"/>
                    <a:pt x="4660" y="7305"/>
                  </a:cubicBezTo>
                  <a:cubicBezTo>
                    <a:pt x="4585" y="7379"/>
                    <a:pt x="4585" y="7498"/>
                    <a:pt x="4660" y="7573"/>
                  </a:cubicBezTo>
                  <a:lnTo>
                    <a:pt x="4898" y="7810"/>
                  </a:lnTo>
                  <a:cubicBezTo>
                    <a:pt x="4935" y="7848"/>
                    <a:pt x="4982" y="7866"/>
                    <a:pt x="5031" y="7866"/>
                  </a:cubicBezTo>
                  <a:cubicBezTo>
                    <a:pt x="5080" y="7866"/>
                    <a:pt x="5128" y="7848"/>
                    <a:pt x="5166" y="7810"/>
                  </a:cubicBezTo>
                  <a:cubicBezTo>
                    <a:pt x="5240" y="7736"/>
                    <a:pt x="5240" y="7616"/>
                    <a:pt x="5166" y="7541"/>
                  </a:cubicBezTo>
                  <a:lnTo>
                    <a:pt x="4929" y="7305"/>
                  </a:lnTo>
                  <a:cubicBezTo>
                    <a:pt x="4891" y="7267"/>
                    <a:pt x="4842" y="7249"/>
                    <a:pt x="4794" y="7249"/>
                  </a:cubicBezTo>
                  <a:close/>
                  <a:moveTo>
                    <a:pt x="6536" y="3303"/>
                  </a:moveTo>
                  <a:cubicBezTo>
                    <a:pt x="7185" y="3303"/>
                    <a:pt x="7805" y="3498"/>
                    <a:pt x="8328" y="3857"/>
                  </a:cubicBezTo>
                  <a:cubicBezTo>
                    <a:pt x="8329" y="3858"/>
                    <a:pt x="8331" y="3858"/>
                    <a:pt x="8332" y="3860"/>
                  </a:cubicBezTo>
                  <a:cubicBezTo>
                    <a:pt x="8492" y="3969"/>
                    <a:pt x="8642" y="4095"/>
                    <a:pt x="8782" y="4234"/>
                  </a:cubicBezTo>
                  <a:cubicBezTo>
                    <a:pt x="8923" y="4375"/>
                    <a:pt x="9049" y="4527"/>
                    <a:pt x="9159" y="4688"/>
                  </a:cubicBezTo>
                  <a:cubicBezTo>
                    <a:pt x="9159" y="4688"/>
                    <a:pt x="9159" y="4690"/>
                    <a:pt x="9161" y="4690"/>
                  </a:cubicBezTo>
                  <a:cubicBezTo>
                    <a:pt x="9518" y="5213"/>
                    <a:pt x="9711" y="5831"/>
                    <a:pt x="9711" y="6480"/>
                  </a:cubicBezTo>
                  <a:cubicBezTo>
                    <a:pt x="9711" y="7326"/>
                    <a:pt x="9382" y="8124"/>
                    <a:pt x="8782" y="8724"/>
                  </a:cubicBezTo>
                  <a:cubicBezTo>
                    <a:pt x="8182" y="9324"/>
                    <a:pt x="7384" y="9655"/>
                    <a:pt x="6536" y="9655"/>
                  </a:cubicBezTo>
                  <a:cubicBezTo>
                    <a:pt x="5887" y="9655"/>
                    <a:pt x="5268" y="9462"/>
                    <a:pt x="4745" y="9101"/>
                  </a:cubicBezTo>
                  <a:cubicBezTo>
                    <a:pt x="4743" y="9100"/>
                    <a:pt x="4741" y="9100"/>
                    <a:pt x="4740" y="9098"/>
                  </a:cubicBezTo>
                  <a:cubicBezTo>
                    <a:pt x="4580" y="8989"/>
                    <a:pt x="4430" y="8863"/>
                    <a:pt x="4290" y="8724"/>
                  </a:cubicBezTo>
                  <a:cubicBezTo>
                    <a:pt x="4151" y="8584"/>
                    <a:pt x="4027" y="8434"/>
                    <a:pt x="3916" y="8274"/>
                  </a:cubicBezTo>
                  <a:cubicBezTo>
                    <a:pt x="3916" y="8274"/>
                    <a:pt x="3915" y="8273"/>
                    <a:pt x="3913" y="8271"/>
                  </a:cubicBezTo>
                  <a:cubicBezTo>
                    <a:pt x="3554" y="7747"/>
                    <a:pt x="3361" y="7129"/>
                    <a:pt x="3361" y="6480"/>
                  </a:cubicBezTo>
                  <a:cubicBezTo>
                    <a:pt x="3361" y="5632"/>
                    <a:pt x="3691" y="4834"/>
                    <a:pt x="4290" y="4234"/>
                  </a:cubicBezTo>
                  <a:cubicBezTo>
                    <a:pt x="4890" y="3634"/>
                    <a:pt x="5688" y="3303"/>
                    <a:pt x="6536" y="3303"/>
                  </a:cubicBezTo>
                  <a:close/>
                  <a:moveTo>
                    <a:pt x="3188" y="7679"/>
                  </a:moveTo>
                  <a:cubicBezTo>
                    <a:pt x="3263" y="7886"/>
                    <a:pt x="3356" y="8087"/>
                    <a:pt x="3468" y="8279"/>
                  </a:cubicBezTo>
                  <a:cubicBezTo>
                    <a:pt x="3102" y="8417"/>
                    <a:pt x="2700" y="8620"/>
                    <a:pt x="2528" y="8705"/>
                  </a:cubicBezTo>
                  <a:cubicBezTo>
                    <a:pt x="2434" y="8753"/>
                    <a:pt x="2398" y="8868"/>
                    <a:pt x="2445" y="8962"/>
                  </a:cubicBezTo>
                  <a:cubicBezTo>
                    <a:pt x="2477" y="9028"/>
                    <a:pt x="2545" y="9066"/>
                    <a:pt x="2614" y="9066"/>
                  </a:cubicBezTo>
                  <a:cubicBezTo>
                    <a:pt x="2643" y="9066"/>
                    <a:pt x="2672" y="9058"/>
                    <a:pt x="2700" y="9044"/>
                  </a:cubicBezTo>
                  <a:cubicBezTo>
                    <a:pt x="2878" y="8956"/>
                    <a:pt x="3321" y="8732"/>
                    <a:pt x="3685" y="8604"/>
                  </a:cubicBezTo>
                  <a:cubicBezTo>
                    <a:pt x="3787" y="8741"/>
                    <a:pt x="3899" y="8870"/>
                    <a:pt x="4022" y="8992"/>
                  </a:cubicBezTo>
                  <a:cubicBezTo>
                    <a:pt x="4145" y="9115"/>
                    <a:pt x="4275" y="9229"/>
                    <a:pt x="4412" y="9330"/>
                  </a:cubicBezTo>
                  <a:cubicBezTo>
                    <a:pt x="4284" y="9695"/>
                    <a:pt x="4060" y="10137"/>
                    <a:pt x="3970" y="10316"/>
                  </a:cubicBezTo>
                  <a:cubicBezTo>
                    <a:pt x="3924" y="10410"/>
                    <a:pt x="3961" y="10523"/>
                    <a:pt x="4054" y="10571"/>
                  </a:cubicBezTo>
                  <a:cubicBezTo>
                    <a:pt x="4082" y="10585"/>
                    <a:pt x="4111" y="10591"/>
                    <a:pt x="4140" y="10591"/>
                  </a:cubicBezTo>
                  <a:cubicBezTo>
                    <a:pt x="4209" y="10591"/>
                    <a:pt x="4277" y="10554"/>
                    <a:pt x="4309" y="10486"/>
                  </a:cubicBezTo>
                  <a:cubicBezTo>
                    <a:pt x="4395" y="10316"/>
                    <a:pt x="4599" y="9914"/>
                    <a:pt x="4737" y="9548"/>
                  </a:cubicBezTo>
                  <a:cubicBezTo>
                    <a:pt x="4929" y="9660"/>
                    <a:pt x="5130" y="9753"/>
                    <a:pt x="5337" y="9828"/>
                  </a:cubicBezTo>
                  <a:cubicBezTo>
                    <a:pt x="5294" y="10675"/>
                    <a:pt x="4688" y="11769"/>
                    <a:pt x="4079" y="12508"/>
                  </a:cubicBezTo>
                  <a:cubicBezTo>
                    <a:pt x="4034" y="12563"/>
                    <a:pt x="3983" y="12578"/>
                    <a:pt x="3940" y="12578"/>
                  </a:cubicBezTo>
                  <a:cubicBezTo>
                    <a:pt x="3900" y="12578"/>
                    <a:pt x="3867" y="12565"/>
                    <a:pt x="3852" y="12557"/>
                  </a:cubicBezTo>
                  <a:cubicBezTo>
                    <a:pt x="3821" y="12543"/>
                    <a:pt x="3723" y="12485"/>
                    <a:pt x="3752" y="12352"/>
                  </a:cubicBezTo>
                  <a:cubicBezTo>
                    <a:pt x="3807" y="12089"/>
                    <a:pt x="3864" y="11822"/>
                    <a:pt x="3913" y="11595"/>
                  </a:cubicBezTo>
                  <a:cubicBezTo>
                    <a:pt x="3956" y="11398"/>
                    <a:pt x="3893" y="11197"/>
                    <a:pt x="3747" y="11057"/>
                  </a:cubicBezTo>
                  <a:cubicBezTo>
                    <a:pt x="3638" y="10954"/>
                    <a:pt x="3498" y="10898"/>
                    <a:pt x="3354" y="10898"/>
                  </a:cubicBezTo>
                  <a:cubicBezTo>
                    <a:pt x="3303" y="10898"/>
                    <a:pt x="3252" y="10905"/>
                    <a:pt x="3201" y="10919"/>
                  </a:cubicBezTo>
                  <a:lnTo>
                    <a:pt x="2234" y="11178"/>
                  </a:lnTo>
                  <a:cubicBezTo>
                    <a:pt x="2206" y="11185"/>
                    <a:pt x="2178" y="11189"/>
                    <a:pt x="2150" y="11189"/>
                  </a:cubicBezTo>
                  <a:cubicBezTo>
                    <a:pt x="2065" y="11189"/>
                    <a:pt x="1983" y="11156"/>
                    <a:pt x="1922" y="11094"/>
                  </a:cubicBezTo>
                  <a:cubicBezTo>
                    <a:pt x="1839" y="11011"/>
                    <a:pt x="1807" y="10894"/>
                    <a:pt x="1838" y="10782"/>
                  </a:cubicBezTo>
                  <a:lnTo>
                    <a:pt x="2097" y="9815"/>
                  </a:lnTo>
                  <a:cubicBezTo>
                    <a:pt x="2149" y="9620"/>
                    <a:pt x="2097" y="9416"/>
                    <a:pt x="1959" y="9268"/>
                  </a:cubicBezTo>
                  <a:cubicBezTo>
                    <a:pt x="1848" y="9153"/>
                    <a:pt x="1699" y="9089"/>
                    <a:pt x="1544" y="9089"/>
                  </a:cubicBezTo>
                  <a:cubicBezTo>
                    <a:pt x="1503" y="9089"/>
                    <a:pt x="1462" y="9094"/>
                    <a:pt x="1421" y="9103"/>
                  </a:cubicBezTo>
                  <a:cubicBezTo>
                    <a:pt x="1192" y="9150"/>
                    <a:pt x="925" y="9209"/>
                    <a:pt x="664" y="9264"/>
                  </a:cubicBezTo>
                  <a:cubicBezTo>
                    <a:pt x="648" y="9267"/>
                    <a:pt x="633" y="9269"/>
                    <a:pt x="619" y="9269"/>
                  </a:cubicBezTo>
                  <a:cubicBezTo>
                    <a:pt x="517" y="9269"/>
                    <a:pt x="471" y="9190"/>
                    <a:pt x="457" y="9163"/>
                  </a:cubicBezTo>
                  <a:cubicBezTo>
                    <a:pt x="442" y="9132"/>
                    <a:pt x="402" y="9025"/>
                    <a:pt x="508" y="8937"/>
                  </a:cubicBezTo>
                  <a:cubicBezTo>
                    <a:pt x="1247" y="8328"/>
                    <a:pt x="2341" y="7722"/>
                    <a:pt x="3188" y="7679"/>
                  </a:cubicBezTo>
                  <a:close/>
                  <a:moveTo>
                    <a:pt x="9135" y="0"/>
                  </a:moveTo>
                  <a:cubicBezTo>
                    <a:pt x="8971" y="0"/>
                    <a:pt x="8813" y="73"/>
                    <a:pt x="8700" y="209"/>
                  </a:cubicBezTo>
                  <a:cubicBezTo>
                    <a:pt x="8326" y="665"/>
                    <a:pt x="7987" y="1200"/>
                    <a:pt x="7748" y="1717"/>
                  </a:cubicBezTo>
                  <a:cubicBezTo>
                    <a:pt x="7530" y="2189"/>
                    <a:pt x="7398" y="2634"/>
                    <a:pt x="7363" y="3021"/>
                  </a:cubicBezTo>
                  <a:cubicBezTo>
                    <a:pt x="7094" y="2956"/>
                    <a:pt x="6818" y="2924"/>
                    <a:pt x="6536" y="2924"/>
                  </a:cubicBezTo>
                  <a:cubicBezTo>
                    <a:pt x="5587" y="2924"/>
                    <a:pt x="4694" y="3294"/>
                    <a:pt x="4022" y="3966"/>
                  </a:cubicBezTo>
                  <a:cubicBezTo>
                    <a:pt x="3350" y="4636"/>
                    <a:pt x="2981" y="5529"/>
                    <a:pt x="2981" y="6480"/>
                  </a:cubicBezTo>
                  <a:cubicBezTo>
                    <a:pt x="2981" y="6762"/>
                    <a:pt x="3014" y="7038"/>
                    <a:pt x="3077" y="7307"/>
                  </a:cubicBezTo>
                  <a:cubicBezTo>
                    <a:pt x="2691" y="7342"/>
                    <a:pt x="2246" y="7472"/>
                    <a:pt x="1773" y="7692"/>
                  </a:cubicBezTo>
                  <a:cubicBezTo>
                    <a:pt x="1256" y="7931"/>
                    <a:pt x="721" y="8268"/>
                    <a:pt x="265" y="8644"/>
                  </a:cubicBezTo>
                  <a:cubicBezTo>
                    <a:pt x="60" y="8813"/>
                    <a:pt x="0" y="9089"/>
                    <a:pt x="115" y="9328"/>
                  </a:cubicBezTo>
                  <a:cubicBezTo>
                    <a:pt x="212" y="9529"/>
                    <a:pt x="405" y="9648"/>
                    <a:pt x="619" y="9648"/>
                  </a:cubicBezTo>
                  <a:cubicBezTo>
                    <a:pt x="660" y="9648"/>
                    <a:pt x="701" y="9644"/>
                    <a:pt x="743" y="9635"/>
                  </a:cubicBezTo>
                  <a:cubicBezTo>
                    <a:pt x="1005" y="9580"/>
                    <a:pt x="1272" y="9523"/>
                    <a:pt x="1499" y="9474"/>
                  </a:cubicBezTo>
                  <a:cubicBezTo>
                    <a:pt x="1515" y="9471"/>
                    <a:pt x="1529" y="9469"/>
                    <a:pt x="1543" y="9469"/>
                  </a:cubicBezTo>
                  <a:cubicBezTo>
                    <a:pt x="1616" y="9469"/>
                    <a:pt x="1664" y="9510"/>
                    <a:pt x="1683" y="9531"/>
                  </a:cubicBezTo>
                  <a:cubicBezTo>
                    <a:pt x="1706" y="9554"/>
                    <a:pt x="1755" y="9621"/>
                    <a:pt x="1730" y="9716"/>
                  </a:cubicBezTo>
                  <a:lnTo>
                    <a:pt x="1471" y="10684"/>
                  </a:lnTo>
                  <a:cubicBezTo>
                    <a:pt x="1405" y="10930"/>
                    <a:pt x="1473" y="11183"/>
                    <a:pt x="1652" y="11362"/>
                  </a:cubicBezTo>
                  <a:cubicBezTo>
                    <a:pt x="1787" y="11497"/>
                    <a:pt x="1964" y="11569"/>
                    <a:pt x="2147" y="11569"/>
                  </a:cubicBezTo>
                  <a:cubicBezTo>
                    <a:pt x="2208" y="11569"/>
                    <a:pt x="2270" y="11561"/>
                    <a:pt x="2332" y="11545"/>
                  </a:cubicBezTo>
                  <a:lnTo>
                    <a:pt x="3298" y="11286"/>
                  </a:lnTo>
                  <a:cubicBezTo>
                    <a:pt x="3317" y="11280"/>
                    <a:pt x="3335" y="11278"/>
                    <a:pt x="3351" y="11278"/>
                  </a:cubicBezTo>
                  <a:cubicBezTo>
                    <a:pt x="3419" y="11278"/>
                    <a:pt x="3465" y="11315"/>
                    <a:pt x="3485" y="11333"/>
                  </a:cubicBezTo>
                  <a:cubicBezTo>
                    <a:pt x="3508" y="11356"/>
                    <a:pt x="3562" y="11419"/>
                    <a:pt x="3542" y="11516"/>
                  </a:cubicBezTo>
                  <a:cubicBezTo>
                    <a:pt x="3493" y="11744"/>
                    <a:pt x="3436" y="12011"/>
                    <a:pt x="3379" y="12273"/>
                  </a:cubicBezTo>
                  <a:cubicBezTo>
                    <a:pt x="3324" y="12533"/>
                    <a:pt x="3448" y="12786"/>
                    <a:pt x="3688" y="12901"/>
                  </a:cubicBezTo>
                  <a:cubicBezTo>
                    <a:pt x="3769" y="12939"/>
                    <a:pt x="3853" y="12957"/>
                    <a:pt x="3938" y="12957"/>
                  </a:cubicBezTo>
                  <a:cubicBezTo>
                    <a:pt x="4100" y="12957"/>
                    <a:pt x="4260" y="12885"/>
                    <a:pt x="4372" y="12749"/>
                  </a:cubicBezTo>
                  <a:cubicBezTo>
                    <a:pt x="4746" y="12293"/>
                    <a:pt x="5085" y="11758"/>
                    <a:pt x="5324" y="11241"/>
                  </a:cubicBezTo>
                  <a:cubicBezTo>
                    <a:pt x="5542" y="10769"/>
                    <a:pt x="5674" y="10324"/>
                    <a:pt x="5709" y="9939"/>
                  </a:cubicBezTo>
                  <a:cubicBezTo>
                    <a:pt x="5976" y="10002"/>
                    <a:pt x="6254" y="10034"/>
                    <a:pt x="6536" y="10034"/>
                  </a:cubicBezTo>
                  <a:cubicBezTo>
                    <a:pt x="7486" y="10034"/>
                    <a:pt x="8378" y="9664"/>
                    <a:pt x="9050" y="8994"/>
                  </a:cubicBezTo>
                  <a:cubicBezTo>
                    <a:pt x="9722" y="8322"/>
                    <a:pt x="10092" y="7429"/>
                    <a:pt x="10092" y="6480"/>
                  </a:cubicBezTo>
                  <a:cubicBezTo>
                    <a:pt x="10092" y="6198"/>
                    <a:pt x="10058" y="5920"/>
                    <a:pt x="9995" y="5651"/>
                  </a:cubicBezTo>
                  <a:cubicBezTo>
                    <a:pt x="10380" y="5616"/>
                    <a:pt x="10826" y="5486"/>
                    <a:pt x="11299" y="5266"/>
                  </a:cubicBezTo>
                  <a:cubicBezTo>
                    <a:pt x="11816" y="5029"/>
                    <a:pt x="12351" y="4690"/>
                    <a:pt x="12807" y="4314"/>
                  </a:cubicBezTo>
                  <a:cubicBezTo>
                    <a:pt x="13012" y="4145"/>
                    <a:pt x="13072" y="3871"/>
                    <a:pt x="12957" y="3630"/>
                  </a:cubicBezTo>
                  <a:cubicBezTo>
                    <a:pt x="12860" y="3429"/>
                    <a:pt x="12667" y="3310"/>
                    <a:pt x="12453" y="3310"/>
                  </a:cubicBezTo>
                  <a:cubicBezTo>
                    <a:pt x="12413" y="3310"/>
                    <a:pt x="12371" y="3314"/>
                    <a:pt x="12330" y="3323"/>
                  </a:cubicBezTo>
                  <a:cubicBezTo>
                    <a:pt x="12067" y="3378"/>
                    <a:pt x="11801" y="3435"/>
                    <a:pt x="11572" y="3484"/>
                  </a:cubicBezTo>
                  <a:cubicBezTo>
                    <a:pt x="11556" y="3487"/>
                    <a:pt x="11542" y="3489"/>
                    <a:pt x="11528" y="3489"/>
                  </a:cubicBezTo>
                  <a:cubicBezTo>
                    <a:pt x="11456" y="3489"/>
                    <a:pt x="11409" y="3448"/>
                    <a:pt x="11389" y="3427"/>
                  </a:cubicBezTo>
                  <a:cubicBezTo>
                    <a:pt x="11366" y="3404"/>
                    <a:pt x="11317" y="3338"/>
                    <a:pt x="11342" y="3242"/>
                  </a:cubicBezTo>
                  <a:lnTo>
                    <a:pt x="11601" y="2275"/>
                  </a:lnTo>
                  <a:cubicBezTo>
                    <a:pt x="11667" y="2030"/>
                    <a:pt x="11600" y="1775"/>
                    <a:pt x="11420" y="1596"/>
                  </a:cubicBezTo>
                  <a:cubicBezTo>
                    <a:pt x="11286" y="1461"/>
                    <a:pt x="11109" y="1389"/>
                    <a:pt x="10925" y="1389"/>
                  </a:cubicBezTo>
                  <a:cubicBezTo>
                    <a:pt x="10864" y="1389"/>
                    <a:pt x="10802" y="1397"/>
                    <a:pt x="10741" y="1413"/>
                  </a:cubicBezTo>
                  <a:lnTo>
                    <a:pt x="9773" y="1672"/>
                  </a:lnTo>
                  <a:cubicBezTo>
                    <a:pt x="9754" y="1678"/>
                    <a:pt x="9737" y="1680"/>
                    <a:pt x="9720" y="1680"/>
                  </a:cubicBezTo>
                  <a:cubicBezTo>
                    <a:pt x="9653" y="1680"/>
                    <a:pt x="9607" y="1643"/>
                    <a:pt x="9587" y="1625"/>
                  </a:cubicBezTo>
                  <a:cubicBezTo>
                    <a:pt x="9564" y="1603"/>
                    <a:pt x="9510" y="1539"/>
                    <a:pt x="9530" y="1442"/>
                  </a:cubicBezTo>
                  <a:cubicBezTo>
                    <a:pt x="9579" y="1214"/>
                    <a:pt x="9636" y="947"/>
                    <a:pt x="9693" y="685"/>
                  </a:cubicBezTo>
                  <a:cubicBezTo>
                    <a:pt x="9748" y="425"/>
                    <a:pt x="9624" y="174"/>
                    <a:pt x="9385" y="59"/>
                  </a:cubicBezTo>
                  <a:cubicBezTo>
                    <a:pt x="9304" y="19"/>
                    <a:pt x="9219" y="0"/>
                    <a:pt x="9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7" name="Google Shape;1607;p27"/>
          <p:cNvSpPr/>
          <p:nvPr/>
        </p:nvSpPr>
        <p:spPr>
          <a:xfrm>
            <a:off x="414409" y="4345992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8" name="Google Shape;1608;p27"/>
          <p:cNvGrpSpPr/>
          <p:nvPr/>
        </p:nvGrpSpPr>
        <p:grpSpPr>
          <a:xfrm rot="-3862090">
            <a:off x="647601" y="4527125"/>
            <a:ext cx="781037" cy="774345"/>
            <a:chOff x="4811714" y="-1163450"/>
            <a:chExt cx="1734426" cy="1719565"/>
          </a:xfrm>
        </p:grpSpPr>
        <p:sp>
          <p:nvSpPr>
            <p:cNvPr id="1609" name="Google Shape;1609;p27"/>
            <p:cNvSpPr/>
            <p:nvPr/>
          </p:nvSpPr>
          <p:spPr>
            <a:xfrm>
              <a:off x="4839445" y="-276993"/>
              <a:ext cx="811619" cy="807771"/>
            </a:xfrm>
            <a:custGeom>
              <a:avLst/>
              <a:gdLst/>
              <a:ahLst/>
              <a:cxnLst/>
              <a:rect l="l" t="t" r="r" b="b"/>
              <a:pathLst>
                <a:path w="6117" h="6088" extrusionOk="0">
                  <a:moveTo>
                    <a:pt x="5282" y="0"/>
                  </a:moveTo>
                  <a:lnTo>
                    <a:pt x="114" y="5168"/>
                  </a:lnTo>
                  <a:cubicBezTo>
                    <a:pt x="0" y="5282"/>
                    <a:pt x="0" y="5467"/>
                    <a:pt x="114" y="5581"/>
                  </a:cubicBezTo>
                  <a:lnTo>
                    <a:pt x="537" y="6003"/>
                  </a:lnTo>
                  <a:cubicBezTo>
                    <a:pt x="594" y="6059"/>
                    <a:pt x="668" y="6088"/>
                    <a:pt x="743" y="6088"/>
                  </a:cubicBezTo>
                  <a:cubicBezTo>
                    <a:pt x="817" y="6088"/>
                    <a:pt x="892" y="6059"/>
                    <a:pt x="948" y="6003"/>
                  </a:cubicBezTo>
                  <a:lnTo>
                    <a:pt x="6116" y="835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5425242" y="-276993"/>
              <a:ext cx="225826" cy="225826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67" y="0"/>
                  </a:moveTo>
                  <a:lnTo>
                    <a:pt x="0" y="867"/>
                  </a:lnTo>
                  <a:cubicBezTo>
                    <a:pt x="118" y="1022"/>
                    <a:pt x="247" y="1172"/>
                    <a:pt x="390" y="1314"/>
                  </a:cubicBezTo>
                  <a:cubicBezTo>
                    <a:pt x="531" y="1455"/>
                    <a:pt x="680" y="1585"/>
                    <a:pt x="835" y="1702"/>
                  </a:cubicBezTo>
                  <a:lnTo>
                    <a:pt x="1701" y="835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5373495" y="-1138107"/>
              <a:ext cx="1138814" cy="1138814"/>
            </a:xfrm>
            <a:custGeom>
              <a:avLst/>
              <a:gdLst/>
              <a:ahLst/>
              <a:cxnLst/>
              <a:rect l="l" t="t" r="r" b="b"/>
              <a:pathLst>
                <a:path w="8583" h="8583" extrusionOk="0">
                  <a:moveTo>
                    <a:pt x="4291" y="0"/>
                  </a:moveTo>
                  <a:cubicBezTo>
                    <a:pt x="1921" y="0"/>
                    <a:pt x="0" y="1921"/>
                    <a:pt x="0" y="4291"/>
                  </a:cubicBezTo>
                  <a:cubicBezTo>
                    <a:pt x="0" y="6661"/>
                    <a:pt x="1921" y="8583"/>
                    <a:pt x="4291" y="8583"/>
                  </a:cubicBezTo>
                  <a:cubicBezTo>
                    <a:pt x="6661" y="8583"/>
                    <a:pt x="8583" y="6661"/>
                    <a:pt x="8583" y="4291"/>
                  </a:cubicBezTo>
                  <a:cubicBezTo>
                    <a:pt x="8583" y="1921"/>
                    <a:pt x="6661" y="0"/>
                    <a:pt x="4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5442491" y="-958587"/>
              <a:ext cx="890300" cy="890300"/>
            </a:xfrm>
            <a:custGeom>
              <a:avLst/>
              <a:gdLst/>
              <a:ahLst/>
              <a:cxnLst/>
              <a:rect l="l" t="t" r="r" b="b"/>
              <a:pathLst>
                <a:path w="6710" h="6710" extrusionOk="0">
                  <a:moveTo>
                    <a:pt x="645" y="0"/>
                  </a:moveTo>
                  <a:cubicBezTo>
                    <a:pt x="387" y="273"/>
                    <a:pt x="172" y="573"/>
                    <a:pt x="0" y="889"/>
                  </a:cubicBezTo>
                  <a:lnTo>
                    <a:pt x="5820" y="6710"/>
                  </a:lnTo>
                  <a:cubicBezTo>
                    <a:pt x="6136" y="6538"/>
                    <a:pt x="6435" y="6323"/>
                    <a:pt x="6710" y="6066"/>
                  </a:cubicBezTo>
                  <a:lnTo>
                    <a:pt x="645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5445940" y="-1061947"/>
              <a:ext cx="993925" cy="986362"/>
            </a:xfrm>
            <a:custGeom>
              <a:avLst/>
              <a:gdLst/>
              <a:ahLst/>
              <a:cxnLst/>
              <a:rect l="l" t="t" r="r" b="b"/>
              <a:pathLst>
                <a:path w="7491" h="7434" extrusionOk="0">
                  <a:moveTo>
                    <a:pt x="942" y="1"/>
                  </a:moveTo>
                  <a:cubicBezTo>
                    <a:pt x="868" y="1"/>
                    <a:pt x="794" y="29"/>
                    <a:pt x="737" y="86"/>
                  </a:cubicBezTo>
                  <a:lnTo>
                    <a:pt x="114" y="709"/>
                  </a:lnTo>
                  <a:cubicBezTo>
                    <a:pt x="1" y="822"/>
                    <a:pt x="1" y="1005"/>
                    <a:pt x="114" y="1118"/>
                  </a:cubicBezTo>
                  <a:lnTo>
                    <a:pt x="6343" y="7349"/>
                  </a:lnTo>
                  <a:cubicBezTo>
                    <a:pt x="6400" y="7405"/>
                    <a:pt x="6474" y="7433"/>
                    <a:pt x="6549" y="7433"/>
                  </a:cubicBezTo>
                  <a:cubicBezTo>
                    <a:pt x="6623" y="7433"/>
                    <a:pt x="6698" y="7405"/>
                    <a:pt x="6754" y="7349"/>
                  </a:cubicBezTo>
                  <a:lnTo>
                    <a:pt x="7377" y="6726"/>
                  </a:lnTo>
                  <a:cubicBezTo>
                    <a:pt x="7491" y="6613"/>
                    <a:pt x="7491" y="6429"/>
                    <a:pt x="7377" y="6315"/>
                  </a:cubicBezTo>
                  <a:lnTo>
                    <a:pt x="1146" y="86"/>
                  </a:lnTo>
                  <a:cubicBezTo>
                    <a:pt x="1090" y="29"/>
                    <a:pt x="1016" y="1"/>
                    <a:pt x="942" y="1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5445940" y="-1061947"/>
              <a:ext cx="993925" cy="986362"/>
            </a:xfrm>
            <a:custGeom>
              <a:avLst/>
              <a:gdLst/>
              <a:ahLst/>
              <a:cxnLst/>
              <a:rect l="l" t="t" r="r" b="b"/>
              <a:pathLst>
                <a:path w="7491" h="7434" extrusionOk="0">
                  <a:moveTo>
                    <a:pt x="942" y="1"/>
                  </a:moveTo>
                  <a:cubicBezTo>
                    <a:pt x="868" y="1"/>
                    <a:pt x="794" y="29"/>
                    <a:pt x="737" y="86"/>
                  </a:cubicBezTo>
                  <a:lnTo>
                    <a:pt x="114" y="709"/>
                  </a:lnTo>
                  <a:cubicBezTo>
                    <a:pt x="1" y="822"/>
                    <a:pt x="1" y="1005"/>
                    <a:pt x="114" y="1118"/>
                  </a:cubicBezTo>
                  <a:lnTo>
                    <a:pt x="6343" y="7349"/>
                  </a:lnTo>
                  <a:cubicBezTo>
                    <a:pt x="6400" y="7405"/>
                    <a:pt x="6474" y="7433"/>
                    <a:pt x="6549" y="7433"/>
                  </a:cubicBezTo>
                  <a:cubicBezTo>
                    <a:pt x="6623" y="7433"/>
                    <a:pt x="6698" y="7405"/>
                    <a:pt x="6754" y="7349"/>
                  </a:cubicBezTo>
                  <a:lnTo>
                    <a:pt x="7377" y="6726"/>
                  </a:lnTo>
                  <a:cubicBezTo>
                    <a:pt x="7491" y="6613"/>
                    <a:pt x="7491" y="6429"/>
                    <a:pt x="7377" y="6315"/>
                  </a:cubicBezTo>
                  <a:lnTo>
                    <a:pt x="1146" y="86"/>
                  </a:lnTo>
                  <a:cubicBezTo>
                    <a:pt x="1090" y="29"/>
                    <a:pt x="1016" y="1"/>
                    <a:pt x="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5888970" y="-957924"/>
              <a:ext cx="102962" cy="97787"/>
            </a:xfrm>
            <a:custGeom>
              <a:avLst/>
              <a:gdLst/>
              <a:ahLst/>
              <a:cxnLst/>
              <a:rect l="l" t="t" r="r" b="b"/>
              <a:pathLst>
                <a:path w="776" h="737" extrusionOk="0">
                  <a:moveTo>
                    <a:pt x="209" y="0"/>
                  </a:moveTo>
                  <a:cubicBezTo>
                    <a:pt x="161" y="0"/>
                    <a:pt x="112" y="18"/>
                    <a:pt x="74" y="55"/>
                  </a:cubicBezTo>
                  <a:cubicBezTo>
                    <a:pt x="1" y="129"/>
                    <a:pt x="1" y="250"/>
                    <a:pt x="74" y="324"/>
                  </a:cubicBezTo>
                  <a:lnTo>
                    <a:pt x="432" y="681"/>
                  </a:lnTo>
                  <a:cubicBezTo>
                    <a:pt x="469" y="718"/>
                    <a:pt x="518" y="736"/>
                    <a:pt x="567" y="736"/>
                  </a:cubicBezTo>
                  <a:cubicBezTo>
                    <a:pt x="614" y="736"/>
                    <a:pt x="664" y="718"/>
                    <a:pt x="700" y="681"/>
                  </a:cubicBezTo>
                  <a:cubicBezTo>
                    <a:pt x="775" y="607"/>
                    <a:pt x="775" y="486"/>
                    <a:pt x="700" y="413"/>
                  </a:cubicBezTo>
                  <a:lnTo>
                    <a:pt x="343" y="55"/>
                  </a:lnTo>
                  <a:cubicBezTo>
                    <a:pt x="306" y="18"/>
                    <a:pt x="258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6231691" y="-615203"/>
              <a:ext cx="102962" cy="97920"/>
            </a:xfrm>
            <a:custGeom>
              <a:avLst/>
              <a:gdLst/>
              <a:ahLst/>
              <a:cxnLst/>
              <a:rect l="l" t="t" r="r" b="b"/>
              <a:pathLst>
                <a:path w="776" h="738" extrusionOk="0">
                  <a:moveTo>
                    <a:pt x="209" y="0"/>
                  </a:moveTo>
                  <a:cubicBezTo>
                    <a:pt x="161" y="0"/>
                    <a:pt x="112" y="19"/>
                    <a:pt x="75" y="55"/>
                  </a:cubicBezTo>
                  <a:cubicBezTo>
                    <a:pt x="1" y="131"/>
                    <a:pt x="1" y="250"/>
                    <a:pt x="75" y="324"/>
                  </a:cubicBezTo>
                  <a:lnTo>
                    <a:pt x="432" y="681"/>
                  </a:lnTo>
                  <a:cubicBezTo>
                    <a:pt x="470" y="720"/>
                    <a:pt x="518" y="738"/>
                    <a:pt x="567" y="738"/>
                  </a:cubicBezTo>
                  <a:cubicBezTo>
                    <a:pt x="616" y="738"/>
                    <a:pt x="664" y="720"/>
                    <a:pt x="700" y="681"/>
                  </a:cubicBezTo>
                  <a:cubicBezTo>
                    <a:pt x="776" y="608"/>
                    <a:pt x="776" y="488"/>
                    <a:pt x="700" y="413"/>
                  </a:cubicBezTo>
                  <a:lnTo>
                    <a:pt x="343" y="55"/>
                  </a:lnTo>
                  <a:cubicBezTo>
                    <a:pt x="306" y="19"/>
                    <a:pt x="258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11714" y="-1163450"/>
              <a:ext cx="1734426" cy="1719565"/>
            </a:xfrm>
            <a:custGeom>
              <a:avLst/>
              <a:gdLst/>
              <a:ahLst/>
              <a:cxnLst/>
              <a:rect l="l" t="t" r="r" b="b"/>
              <a:pathLst>
                <a:path w="13072" h="12960" extrusionOk="0">
                  <a:moveTo>
                    <a:pt x="9148" y="1086"/>
                  </a:moveTo>
                  <a:cubicBezTo>
                    <a:pt x="9100" y="1086"/>
                    <a:pt x="9051" y="1104"/>
                    <a:pt x="9014" y="1141"/>
                  </a:cubicBezTo>
                  <a:lnTo>
                    <a:pt x="8787" y="1368"/>
                  </a:lnTo>
                  <a:cubicBezTo>
                    <a:pt x="8713" y="1443"/>
                    <a:pt x="8713" y="1563"/>
                    <a:pt x="8787" y="1636"/>
                  </a:cubicBezTo>
                  <a:cubicBezTo>
                    <a:pt x="8824" y="1675"/>
                    <a:pt x="8873" y="1693"/>
                    <a:pt x="8921" y="1693"/>
                  </a:cubicBezTo>
                  <a:cubicBezTo>
                    <a:pt x="8970" y="1693"/>
                    <a:pt x="9019" y="1675"/>
                    <a:pt x="9056" y="1636"/>
                  </a:cubicBezTo>
                  <a:lnTo>
                    <a:pt x="9283" y="1409"/>
                  </a:lnTo>
                  <a:cubicBezTo>
                    <a:pt x="9356" y="1336"/>
                    <a:pt x="9356" y="1216"/>
                    <a:pt x="9283" y="1141"/>
                  </a:cubicBezTo>
                  <a:cubicBezTo>
                    <a:pt x="9246" y="1104"/>
                    <a:pt x="9197" y="1086"/>
                    <a:pt x="9148" y="1086"/>
                  </a:cubicBezTo>
                  <a:close/>
                  <a:moveTo>
                    <a:pt x="9796" y="2188"/>
                  </a:moveTo>
                  <a:cubicBezTo>
                    <a:pt x="9747" y="2188"/>
                    <a:pt x="9698" y="2206"/>
                    <a:pt x="9661" y="2244"/>
                  </a:cubicBezTo>
                  <a:cubicBezTo>
                    <a:pt x="9473" y="2433"/>
                    <a:pt x="9473" y="2739"/>
                    <a:pt x="9661" y="2930"/>
                  </a:cubicBezTo>
                  <a:cubicBezTo>
                    <a:pt x="9740" y="3008"/>
                    <a:pt x="9839" y="3054"/>
                    <a:pt x="9941" y="3066"/>
                  </a:cubicBezTo>
                  <a:cubicBezTo>
                    <a:pt x="9954" y="3169"/>
                    <a:pt x="10000" y="3267"/>
                    <a:pt x="10079" y="3345"/>
                  </a:cubicBezTo>
                  <a:cubicBezTo>
                    <a:pt x="10174" y="3440"/>
                    <a:pt x="10298" y="3488"/>
                    <a:pt x="10422" y="3488"/>
                  </a:cubicBezTo>
                  <a:cubicBezTo>
                    <a:pt x="10545" y="3488"/>
                    <a:pt x="10669" y="3440"/>
                    <a:pt x="10764" y="3345"/>
                  </a:cubicBezTo>
                  <a:cubicBezTo>
                    <a:pt x="10838" y="3272"/>
                    <a:pt x="10838" y="3152"/>
                    <a:pt x="10764" y="3077"/>
                  </a:cubicBezTo>
                  <a:cubicBezTo>
                    <a:pt x="10728" y="3040"/>
                    <a:pt x="10679" y="3022"/>
                    <a:pt x="10631" y="3022"/>
                  </a:cubicBezTo>
                  <a:cubicBezTo>
                    <a:pt x="10582" y="3022"/>
                    <a:pt x="10533" y="3041"/>
                    <a:pt x="10496" y="3078"/>
                  </a:cubicBezTo>
                  <a:cubicBezTo>
                    <a:pt x="10475" y="3098"/>
                    <a:pt x="10448" y="3108"/>
                    <a:pt x="10422" y="3108"/>
                  </a:cubicBezTo>
                  <a:cubicBezTo>
                    <a:pt x="10395" y="3108"/>
                    <a:pt x="10368" y="3098"/>
                    <a:pt x="10347" y="3078"/>
                  </a:cubicBezTo>
                  <a:cubicBezTo>
                    <a:pt x="10327" y="3058"/>
                    <a:pt x="10316" y="3031"/>
                    <a:pt x="10316" y="3003"/>
                  </a:cubicBezTo>
                  <a:cubicBezTo>
                    <a:pt x="10316" y="2976"/>
                    <a:pt x="10327" y="2949"/>
                    <a:pt x="10347" y="2930"/>
                  </a:cubicBezTo>
                  <a:cubicBezTo>
                    <a:pt x="10384" y="2891"/>
                    <a:pt x="10402" y="2844"/>
                    <a:pt x="10402" y="2795"/>
                  </a:cubicBezTo>
                  <a:cubicBezTo>
                    <a:pt x="10402" y="2745"/>
                    <a:pt x="10384" y="2698"/>
                    <a:pt x="10347" y="2661"/>
                  </a:cubicBezTo>
                  <a:cubicBezTo>
                    <a:pt x="10310" y="2624"/>
                    <a:pt x="10262" y="2605"/>
                    <a:pt x="10213" y="2605"/>
                  </a:cubicBezTo>
                  <a:cubicBezTo>
                    <a:pt x="10164" y="2605"/>
                    <a:pt x="10115" y="2624"/>
                    <a:pt x="10079" y="2661"/>
                  </a:cubicBezTo>
                  <a:cubicBezTo>
                    <a:pt x="10059" y="2680"/>
                    <a:pt x="10033" y="2692"/>
                    <a:pt x="10005" y="2692"/>
                  </a:cubicBezTo>
                  <a:cubicBezTo>
                    <a:pt x="9976" y="2692"/>
                    <a:pt x="9950" y="2680"/>
                    <a:pt x="9930" y="2661"/>
                  </a:cubicBezTo>
                  <a:cubicBezTo>
                    <a:pt x="9888" y="2620"/>
                    <a:pt x="9888" y="2552"/>
                    <a:pt x="9930" y="2512"/>
                  </a:cubicBezTo>
                  <a:cubicBezTo>
                    <a:pt x="10004" y="2437"/>
                    <a:pt x="10004" y="2318"/>
                    <a:pt x="9930" y="2244"/>
                  </a:cubicBezTo>
                  <a:cubicBezTo>
                    <a:pt x="9893" y="2206"/>
                    <a:pt x="9844" y="2188"/>
                    <a:pt x="9796" y="2188"/>
                  </a:cubicBezTo>
                  <a:close/>
                  <a:moveTo>
                    <a:pt x="11732" y="3669"/>
                  </a:moveTo>
                  <a:cubicBezTo>
                    <a:pt x="11684" y="3669"/>
                    <a:pt x="11635" y="3688"/>
                    <a:pt x="11597" y="3726"/>
                  </a:cubicBezTo>
                  <a:lnTo>
                    <a:pt x="11370" y="3953"/>
                  </a:lnTo>
                  <a:cubicBezTo>
                    <a:pt x="11297" y="4026"/>
                    <a:pt x="11297" y="4146"/>
                    <a:pt x="11370" y="4221"/>
                  </a:cubicBezTo>
                  <a:cubicBezTo>
                    <a:pt x="11407" y="4258"/>
                    <a:pt x="11456" y="4276"/>
                    <a:pt x="11505" y="4276"/>
                  </a:cubicBezTo>
                  <a:cubicBezTo>
                    <a:pt x="11553" y="4276"/>
                    <a:pt x="11602" y="4258"/>
                    <a:pt x="11639" y="4221"/>
                  </a:cubicBezTo>
                  <a:lnTo>
                    <a:pt x="11866" y="3994"/>
                  </a:lnTo>
                  <a:cubicBezTo>
                    <a:pt x="11941" y="3919"/>
                    <a:pt x="11941" y="3799"/>
                    <a:pt x="11866" y="3726"/>
                  </a:cubicBezTo>
                  <a:cubicBezTo>
                    <a:pt x="11829" y="3688"/>
                    <a:pt x="11781" y="3669"/>
                    <a:pt x="11732" y="3669"/>
                  </a:cubicBezTo>
                  <a:close/>
                  <a:moveTo>
                    <a:pt x="8528" y="381"/>
                  </a:moveTo>
                  <a:cubicBezTo>
                    <a:pt x="8637" y="381"/>
                    <a:pt x="8747" y="385"/>
                    <a:pt x="8856" y="394"/>
                  </a:cubicBezTo>
                  <a:cubicBezTo>
                    <a:pt x="9826" y="472"/>
                    <a:pt x="10737" y="894"/>
                    <a:pt x="11425" y="1581"/>
                  </a:cubicBezTo>
                  <a:cubicBezTo>
                    <a:pt x="12114" y="2270"/>
                    <a:pt x="12536" y="3183"/>
                    <a:pt x="12613" y="4152"/>
                  </a:cubicBezTo>
                  <a:cubicBezTo>
                    <a:pt x="12685" y="5034"/>
                    <a:pt x="12469" y="5915"/>
                    <a:pt x="12002" y="6658"/>
                  </a:cubicBezTo>
                  <a:lnTo>
                    <a:pt x="6350" y="1004"/>
                  </a:lnTo>
                  <a:cubicBezTo>
                    <a:pt x="7000" y="597"/>
                    <a:pt x="7758" y="381"/>
                    <a:pt x="8528" y="381"/>
                  </a:cubicBezTo>
                  <a:close/>
                  <a:moveTo>
                    <a:pt x="5722" y="955"/>
                  </a:moveTo>
                  <a:cubicBezTo>
                    <a:pt x="5747" y="955"/>
                    <a:pt x="5773" y="965"/>
                    <a:pt x="5793" y="985"/>
                  </a:cubicBezTo>
                  <a:lnTo>
                    <a:pt x="12022" y="7214"/>
                  </a:lnTo>
                  <a:cubicBezTo>
                    <a:pt x="12062" y="7254"/>
                    <a:pt x="12062" y="7318"/>
                    <a:pt x="12022" y="7356"/>
                  </a:cubicBezTo>
                  <a:lnTo>
                    <a:pt x="11399" y="7979"/>
                  </a:lnTo>
                  <a:cubicBezTo>
                    <a:pt x="11380" y="7999"/>
                    <a:pt x="11354" y="8009"/>
                    <a:pt x="11328" y="8009"/>
                  </a:cubicBezTo>
                  <a:cubicBezTo>
                    <a:pt x="11303" y="8009"/>
                    <a:pt x="11277" y="7999"/>
                    <a:pt x="11258" y="7979"/>
                  </a:cubicBezTo>
                  <a:lnTo>
                    <a:pt x="5027" y="1750"/>
                  </a:lnTo>
                  <a:cubicBezTo>
                    <a:pt x="5009" y="1730"/>
                    <a:pt x="4998" y="1705"/>
                    <a:pt x="4998" y="1678"/>
                  </a:cubicBezTo>
                  <a:cubicBezTo>
                    <a:pt x="4998" y="1652"/>
                    <a:pt x="5009" y="1627"/>
                    <a:pt x="5027" y="1607"/>
                  </a:cubicBezTo>
                  <a:lnTo>
                    <a:pt x="5652" y="985"/>
                  </a:lnTo>
                  <a:cubicBezTo>
                    <a:pt x="5670" y="965"/>
                    <a:pt x="5696" y="955"/>
                    <a:pt x="5722" y="955"/>
                  </a:cubicBezTo>
                  <a:close/>
                  <a:moveTo>
                    <a:pt x="5049" y="2307"/>
                  </a:moveTo>
                  <a:lnTo>
                    <a:pt x="10701" y="7959"/>
                  </a:lnTo>
                  <a:cubicBezTo>
                    <a:pt x="10050" y="8366"/>
                    <a:pt x="9293" y="8583"/>
                    <a:pt x="8523" y="8583"/>
                  </a:cubicBezTo>
                  <a:cubicBezTo>
                    <a:pt x="8414" y="8583"/>
                    <a:pt x="8304" y="8578"/>
                    <a:pt x="8195" y="8570"/>
                  </a:cubicBezTo>
                  <a:cubicBezTo>
                    <a:pt x="7226" y="8493"/>
                    <a:pt x="6313" y="8071"/>
                    <a:pt x="5626" y="7382"/>
                  </a:cubicBezTo>
                  <a:cubicBezTo>
                    <a:pt x="4937" y="6694"/>
                    <a:pt x="4515" y="5781"/>
                    <a:pt x="4437" y="4813"/>
                  </a:cubicBezTo>
                  <a:cubicBezTo>
                    <a:pt x="4366" y="3931"/>
                    <a:pt x="4583" y="3049"/>
                    <a:pt x="5049" y="2307"/>
                  </a:cubicBezTo>
                  <a:close/>
                  <a:moveTo>
                    <a:pt x="5086" y="7355"/>
                  </a:moveTo>
                  <a:cubicBezTo>
                    <a:pt x="5172" y="7458"/>
                    <a:pt x="5262" y="7556"/>
                    <a:pt x="5357" y="7651"/>
                  </a:cubicBezTo>
                  <a:cubicBezTo>
                    <a:pt x="5452" y="7746"/>
                    <a:pt x="5551" y="7835"/>
                    <a:pt x="5652" y="7921"/>
                  </a:cubicBezTo>
                  <a:lnTo>
                    <a:pt x="1024" y="12550"/>
                  </a:lnTo>
                  <a:cubicBezTo>
                    <a:pt x="1005" y="12569"/>
                    <a:pt x="978" y="12579"/>
                    <a:pt x="952" y="12579"/>
                  </a:cubicBezTo>
                  <a:cubicBezTo>
                    <a:pt x="925" y="12579"/>
                    <a:pt x="899" y="12569"/>
                    <a:pt x="880" y="12550"/>
                  </a:cubicBezTo>
                  <a:lnTo>
                    <a:pt x="458" y="12127"/>
                  </a:lnTo>
                  <a:cubicBezTo>
                    <a:pt x="418" y="12089"/>
                    <a:pt x="418" y="12024"/>
                    <a:pt x="458" y="11984"/>
                  </a:cubicBezTo>
                  <a:lnTo>
                    <a:pt x="5086" y="7355"/>
                  </a:lnTo>
                  <a:close/>
                  <a:moveTo>
                    <a:pt x="8529" y="1"/>
                  </a:moveTo>
                  <a:cubicBezTo>
                    <a:pt x="7658" y="1"/>
                    <a:pt x="6802" y="255"/>
                    <a:pt x="6075" y="730"/>
                  </a:cubicBezTo>
                  <a:lnTo>
                    <a:pt x="6061" y="716"/>
                  </a:lnTo>
                  <a:cubicBezTo>
                    <a:pt x="5968" y="623"/>
                    <a:pt x="5845" y="576"/>
                    <a:pt x="5722" y="576"/>
                  </a:cubicBezTo>
                  <a:cubicBezTo>
                    <a:pt x="5600" y="576"/>
                    <a:pt x="5477" y="623"/>
                    <a:pt x="5383" y="716"/>
                  </a:cubicBezTo>
                  <a:lnTo>
                    <a:pt x="4759" y="1339"/>
                  </a:lnTo>
                  <a:cubicBezTo>
                    <a:pt x="4669" y="1429"/>
                    <a:pt x="4619" y="1551"/>
                    <a:pt x="4619" y="1679"/>
                  </a:cubicBezTo>
                  <a:cubicBezTo>
                    <a:pt x="4619" y="1807"/>
                    <a:pt x="4669" y="1928"/>
                    <a:pt x="4759" y="2018"/>
                  </a:cubicBezTo>
                  <a:lnTo>
                    <a:pt x="4773" y="2032"/>
                  </a:lnTo>
                  <a:cubicBezTo>
                    <a:pt x="4233" y="2859"/>
                    <a:pt x="3980" y="3851"/>
                    <a:pt x="4060" y="4844"/>
                  </a:cubicBezTo>
                  <a:cubicBezTo>
                    <a:pt x="4122" y="5640"/>
                    <a:pt x="4400" y="6402"/>
                    <a:pt x="4854" y="7051"/>
                  </a:cubicBezTo>
                  <a:lnTo>
                    <a:pt x="190" y="11716"/>
                  </a:lnTo>
                  <a:cubicBezTo>
                    <a:pt x="1" y="11903"/>
                    <a:pt x="1" y="12208"/>
                    <a:pt x="190" y="12395"/>
                  </a:cubicBezTo>
                  <a:lnTo>
                    <a:pt x="611" y="12819"/>
                  </a:lnTo>
                  <a:cubicBezTo>
                    <a:pt x="702" y="12909"/>
                    <a:pt x="823" y="12960"/>
                    <a:pt x="952" y="12960"/>
                  </a:cubicBezTo>
                  <a:cubicBezTo>
                    <a:pt x="1081" y="12960"/>
                    <a:pt x="1200" y="12909"/>
                    <a:pt x="1292" y="12819"/>
                  </a:cubicBezTo>
                  <a:lnTo>
                    <a:pt x="5957" y="8154"/>
                  </a:lnTo>
                  <a:cubicBezTo>
                    <a:pt x="6606" y="8608"/>
                    <a:pt x="7368" y="8884"/>
                    <a:pt x="8164" y="8949"/>
                  </a:cubicBezTo>
                  <a:cubicBezTo>
                    <a:pt x="8284" y="8958"/>
                    <a:pt x="8404" y="8962"/>
                    <a:pt x="8523" y="8962"/>
                  </a:cubicBezTo>
                  <a:cubicBezTo>
                    <a:pt x="9395" y="8962"/>
                    <a:pt x="10249" y="8709"/>
                    <a:pt x="10976" y="8234"/>
                  </a:cubicBezTo>
                  <a:lnTo>
                    <a:pt x="10990" y="8248"/>
                  </a:lnTo>
                  <a:cubicBezTo>
                    <a:pt x="11083" y="8341"/>
                    <a:pt x="11206" y="8387"/>
                    <a:pt x="11329" y="8387"/>
                  </a:cubicBezTo>
                  <a:cubicBezTo>
                    <a:pt x="11452" y="8387"/>
                    <a:pt x="11574" y="8341"/>
                    <a:pt x="11668" y="8248"/>
                  </a:cubicBezTo>
                  <a:lnTo>
                    <a:pt x="12291" y="7625"/>
                  </a:lnTo>
                  <a:cubicBezTo>
                    <a:pt x="12381" y="7534"/>
                    <a:pt x="12432" y="7413"/>
                    <a:pt x="12432" y="7286"/>
                  </a:cubicBezTo>
                  <a:cubicBezTo>
                    <a:pt x="12432" y="7157"/>
                    <a:pt x="12381" y="7037"/>
                    <a:pt x="12291" y="6945"/>
                  </a:cubicBezTo>
                  <a:lnTo>
                    <a:pt x="12277" y="6933"/>
                  </a:lnTo>
                  <a:cubicBezTo>
                    <a:pt x="12818" y="6106"/>
                    <a:pt x="13071" y="5114"/>
                    <a:pt x="12992" y="4121"/>
                  </a:cubicBezTo>
                  <a:cubicBezTo>
                    <a:pt x="12907" y="3063"/>
                    <a:pt x="12446" y="2066"/>
                    <a:pt x="11694" y="1314"/>
                  </a:cubicBezTo>
                  <a:cubicBezTo>
                    <a:pt x="10942" y="561"/>
                    <a:pt x="9945" y="101"/>
                    <a:pt x="8887" y="15"/>
                  </a:cubicBezTo>
                  <a:cubicBezTo>
                    <a:pt x="8767" y="6"/>
                    <a:pt x="8648" y="1"/>
                    <a:pt x="8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27"/>
          <p:cNvSpPr/>
          <p:nvPr/>
        </p:nvSpPr>
        <p:spPr>
          <a:xfrm>
            <a:off x="8463734" y="5496392"/>
            <a:ext cx="1269846" cy="1150418"/>
          </a:xfrm>
          <a:custGeom>
            <a:avLst/>
            <a:gdLst/>
            <a:ahLst/>
            <a:cxnLst/>
            <a:rect l="l" t="t" r="r" b="b"/>
            <a:pathLst>
              <a:path w="38650" h="35015" extrusionOk="0">
                <a:moveTo>
                  <a:pt x="19105" y="1"/>
                </a:moveTo>
                <a:cubicBezTo>
                  <a:pt x="17346" y="1"/>
                  <a:pt x="15619" y="204"/>
                  <a:pt x="14007" y="606"/>
                </a:cubicBezTo>
                <a:cubicBezTo>
                  <a:pt x="5535" y="2723"/>
                  <a:pt x="0" y="9743"/>
                  <a:pt x="1265" y="18593"/>
                </a:cubicBezTo>
                <a:cubicBezTo>
                  <a:pt x="2184" y="25027"/>
                  <a:pt x="5243" y="32360"/>
                  <a:pt x="13609" y="34428"/>
                </a:cubicBezTo>
                <a:cubicBezTo>
                  <a:pt x="15209" y="34823"/>
                  <a:pt x="16823" y="35015"/>
                  <a:pt x="18418" y="35015"/>
                </a:cubicBezTo>
                <a:cubicBezTo>
                  <a:pt x="24506" y="35015"/>
                  <a:pt x="30317" y="32224"/>
                  <a:pt x="34030" y="27303"/>
                </a:cubicBezTo>
                <a:cubicBezTo>
                  <a:pt x="37688" y="22453"/>
                  <a:pt x="38649" y="15759"/>
                  <a:pt x="36516" y="10162"/>
                </a:cubicBezTo>
                <a:cubicBezTo>
                  <a:pt x="33916" y="3338"/>
                  <a:pt x="26247" y="1"/>
                  <a:pt x="19105" y="1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27"/>
          <p:cNvGrpSpPr/>
          <p:nvPr/>
        </p:nvGrpSpPr>
        <p:grpSpPr>
          <a:xfrm>
            <a:off x="8786092" y="5629725"/>
            <a:ext cx="625106" cy="883761"/>
            <a:chOff x="3834288" y="-327732"/>
            <a:chExt cx="781090" cy="1104149"/>
          </a:xfrm>
        </p:grpSpPr>
        <p:sp>
          <p:nvSpPr>
            <p:cNvPr id="1620" name="Google Shape;1620;p27"/>
            <p:cNvSpPr/>
            <p:nvPr/>
          </p:nvSpPr>
          <p:spPr>
            <a:xfrm>
              <a:off x="4179776" y="441261"/>
              <a:ext cx="90122" cy="318796"/>
            </a:xfrm>
            <a:custGeom>
              <a:avLst/>
              <a:gdLst/>
              <a:ahLst/>
              <a:cxnLst/>
              <a:rect l="l" t="t" r="r" b="b"/>
              <a:pathLst>
                <a:path w="1057" h="3739" extrusionOk="0">
                  <a:moveTo>
                    <a:pt x="259" y="1"/>
                  </a:moveTo>
                  <a:cubicBezTo>
                    <a:pt x="116" y="1"/>
                    <a:pt x="1" y="116"/>
                    <a:pt x="1" y="258"/>
                  </a:cubicBezTo>
                  <a:lnTo>
                    <a:pt x="1" y="3481"/>
                  </a:lnTo>
                  <a:cubicBezTo>
                    <a:pt x="1" y="3624"/>
                    <a:pt x="116" y="3739"/>
                    <a:pt x="259" y="3739"/>
                  </a:cubicBezTo>
                  <a:lnTo>
                    <a:pt x="797" y="3739"/>
                  </a:lnTo>
                  <a:cubicBezTo>
                    <a:pt x="940" y="3739"/>
                    <a:pt x="1056" y="3624"/>
                    <a:pt x="1056" y="3481"/>
                  </a:cubicBezTo>
                  <a:lnTo>
                    <a:pt x="1056" y="258"/>
                  </a:lnTo>
                  <a:cubicBezTo>
                    <a:pt x="1056" y="116"/>
                    <a:pt x="940" y="1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4179776" y="441261"/>
              <a:ext cx="90122" cy="155178"/>
            </a:xfrm>
            <a:custGeom>
              <a:avLst/>
              <a:gdLst/>
              <a:ahLst/>
              <a:cxnLst/>
              <a:rect l="l" t="t" r="r" b="b"/>
              <a:pathLst>
                <a:path w="1057" h="1820" extrusionOk="0">
                  <a:moveTo>
                    <a:pt x="259" y="1"/>
                  </a:moveTo>
                  <a:cubicBezTo>
                    <a:pt x="117" y="1"/>
                    <a:pt x="1" y="116"/>
                    <a:pt x="1" y="258"/>
                  </a:cubicBezTo>
                  <a:lnTo>
                    <a:pt x="1" y="1777"/>
                  </a:lnTo>
                  <a:cubicBezTo>
                    <a:pt x="173" y="1804"/>
                    <a:pt x="349" y="1820"/>
                    <a:pt x="529" y="1820"/>
                  </a:cubicBezTo>
                  <a:cubicBezTo>
                    <a:pt x="708" y="1820"/>
                    <a:pt x="884" y="1804"/>
                    <a:pt x="1056" y="1777"/>
                  </a:cubicBezTo>
                  <a:lnTo>
                    <a:pt x="1056" y="258"/>
                  </a:lnTo>
                  <a:cubicBezTo>
                    <a:pt x="1056" y="116"/>
                    <a:pt x="940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851767" y="-312299"/>
              <a:ext cx="745024" cy="866779"/>
            </a:xfrm>
            <a:custGeom>
              <a:avLst/>
              <a:gdLst/>
              <a:ahLst/>
              <a:cxnLst/>
              <a:rect l="l" t="t" r="r" b="b"/>
              <a:pathLst>
                <a:path w="8738" h="10166" extrusionOk="0">
                  <a:moveTo>
                    <a:pt x="4369" y="0"/>
                  </a:moveTo>
                  <a:cubicBezTo>
                    <a:pt x="2983" y="0"/>
                    <a:pt x="1846" y="1074"/>
                    <a:pt x="1746" y="2436"/>
                  </a:cubicBezTo>
                  <a:cubicBezTo>
                    <a:pt x="825" y="2585"/>
                    <a:pt x="122" y="3384"/>
                    <a:pt x="122" y="4347"/>
                  </a:cubicBezTo>
                  <a:cubicBezTo>
                    <a:pt x="122" y="4797"/>
                    <a:pt x="275" y="5209"/>
                    <a:pt x="532" y="5538"/>
                  </a:cubicBezTo>
                  <a:cubicBezTo>
                    <a:pt x="200" y="5940"/>
                    <a:pt x="1" y="6453"/>
                    <a:pt x="1" y="7015"/>
                  </a:cubicBezTo>
                  <a:cubicBezTo>
                    <a:pt x="1" y="8262"/>
                    <a:pt x="986" y="9277"/>
                    <a:pt x="2219" y="9331"/>
                  </a:cubicBezTo>
                  <a:cubicBezTo>
                    <a:pt x="2786" y="9849"/>
                    <a:pt x="3541" y="10165"/>
                    <a:pt x="4369" y="10165"/>
                  </a:cubicBezTo>
                  <a:cubicBezTo>
                    <a:pt x="5199" y="10165"/>
                    <a:pt x="5954" y="9848"/>
                    <a:pt x="6520" y="9331"/>
                  </a:cubicBezTo>
                  <a:cubicBezTo>
                    <a:pt x="7755" y="9277"/>
                    <a:pt x="8738" y="8262"/>
                    <a:pt x="8738" y="7015"/>
                  </a:cubicBezTo>
                  <a:cubicBezTo>
                    <a:pt x="8738" y="6453"/>
                    <a:pt x="8539" y="5940"/>
                    <a:pt x="8207" y="5538"/>
                  </a:cubicBezTo>
                  <a:cubicBezTo>
                    <a:pt x="8465" y="5209"/>
                    <a:pt x="8618" y="4797"/>
                    <a:pt x="8618" y="4347"/>
                  </a:cubicBezTo>
                  <a:cubicBezTo>
                    <a:pt x="8618" y="3384"/>
                    <a:pt x="7914" y="2585"/>
                    <a:pt x="6994" y="2436"/>
                  </a:cubicBezTo>
                  <a:cubicBezTo>
                    <a:pt x="6894" y="1074"/>
                    <a:pt x="5758" y="0"/>
                    <a:pt x="4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3851937" y="-298828"/>
              <a:ext cx="540308" cy="853307"/>
            </a:xfrm>
            <a:custGeom>
              <a:avLst/>
              <a:gdLst/>
              <a:ahLst/>
              <a:cxnLst/>
              <a:rect l="l" t="t" r="r" b="b"/>
              <a:pathLst>
                <a:path w="6337" h="10008" extrusionOk="0">
                  <a:moveTo>
                    <a:pt x="1744" y="2278"/>
                  </a:moveTo>
                  <a:cubicBezTo>
                    <a:pt x="1737" y="2280"/>
                    <a:pt x="1731" y="2281"/>
                    <a:pt x="1724" y="2283"/>
                  </a:cubicBezTo>
                  <a:cubicBezTo>
                    <a:pt x="1731" y="2281"/>
                    <a:pt x="1738" y="2281"/>
                    <a:pt x="1744" y="2278"/>
                  </a:cubicBezTo>
                  <a:close/>
                  <a:moveTo>
                    <a:pt x="3472" y="0"/>
                  </a:moveTo>
                  <a:lnTo>
                    <a:pt x="3472" y="0"/>
                  </a:lnTo>
                  <a:cubicBezTo>
                    <a:pt x="2517" y="345"/>
                    <a:pt x="1821" y="1226"/>
                    <a:pt x="1744" y="2278"/>
                  </a:cubicBezTo>
                  <a:cubicBezTo>
                    <a:pt x="1790" y="2388"/>
                    <a:pt x="1890" y="2429"/>
                    <a:pt x="1973" y="2429"/>
                  </a:cubicBezTo>
                  <a:cubicBezTo>
                    <a:pt x="1997" y="2429"/>
                    <a:pt x="2020" y="2425"/>
                    <a:pt x="2039" y="2419"/>
                  </a:cubicBezTo>
                  <a:cubicBezTo>
                    <a:pt x="2252" y="2349"/>
                    <a:pt x="2264" y="2082"/>
                    <a:pt x="2290" y="1927"/>
                  </a:cubicBezTo>
                  <a:cubicBezTo>
                    <a:pt x="2419" y="1171"/>
                    <a:pt x="2861" y="454"/>
                    <a:pt x="3472" y="0"/>
                  </a:cubicBezTo>
                  <a:close/>
                  <a:moveTo>
                    <a:pt x="1290" y="2411"/>
                  </a:moveTo>
                  <a:cubicBezTo>
                    <a:pt x="602" y="2708"/>
                    <a:pt x="120" y="3392"/>
                    <a:pt x="120" y="4189"/>
                  </a:cubicBezTo>
                  <a:cubicBezTo>
                    <a:pt x="120" y="4637"/>
                    <a:pt x="273" y="5051"/>
                    <a:pt x="531" y="5380"/>
                  </a:cubicBezTo>
                  <a:cubicBezTo>
                    <a:pt x="198" y="5780"/>
                    <a:pt x="0" y="6295"/>
                    <a:pt x="0" y="6857"/>
                  </a:cubicBezTo>
                  <a:cubicBezTo>
                    <a:pt x="0" y="8102"/>
                    <a:pt x="984" y="9119"/>
                    <a:pt x="2217" y="9171"/>
                  </a:cubicBezTo>
                  <a:cubicBezTo>
                    <a:pt x="2784" y="9690"/>
                    <a:pt x="3539" y="10007"/>
                    <a:pt x="4367" y="10007"/>
                  </a:cubicBezTo>
                  <a:cubicBezTo>
                    <a:pt x="5111" y="10007"/>
                    <a:pt x="5795" y="9753"/>
                    <a:pt x="6337" y="9325"/>
                  </a:cubicBezTo>
                  <a:lnTo>
                    <a:pt x="6337" y="9325"/>
                  </a:lnTo>
                  <a:cubicBezTo>
                    <a:pt x="5904" y="9546"/>
                    <a:pt x="5414" y="9670"/>
                    <a:pt x="4894" y="9670"/>
                  </a:cubicBezTo>
                  <a:cubicBezTo>
                    <a:pt x="4176" y="9670"/>
                    <a:pt x="3515" y="9434"/>
                    <a:pt x="2981" y="9033"/>
                  </a:cubicBezTo>
                  <a:cubicBezTo>
                    <a:pt x="2823" y="8915"/>
                    <a:pt x="2639" y="8837"/>
                    <a:pt x="2444" y="8803"/>
                  </a:cubicBezTo>
                  <a:cubicBezTo>
                    <a:pt x="1355" y="8615"/>
                    <a:pt x="525" y="7664"/>
                    <a:pt x="525" y="6519"/>
                  </a:cubicBezTo>
                  <a:cubicBezTo>
                    <a:pt x="525" y="6073"/>
                    <a:pt x="652" y="5656"/>
                    <a:pt x="872" y="5301"/>
                  </a:cubicBezTo>
                  <a:cubicBezTo>
                    <a:pt x="970" y="5143"/>
                    <a:pt x="974" y="4946"/>
                    <a:pt x="884" y="4781"/>
                  </a:cubicBezTo>
                  <a:cubicBezTo>
                    <a:pt x="732" y="4505"/>
                    <a:pt x="646" y="4189"/>
                    <a:pt x="646" y="3852"/>
                  </a:cubicBezTo>
                  <a:cubicBezTo>
                    <a:pt x="646" y="3280"/>
                    <a:pt x="895" y="2766"/>
                    <a:pt x="1290" y="241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029285" y="66868"/>
              <a:ext cx="80232" cy="32741"/>
            </a:xfrm>
            <a:custGeom>
              <a:avLst/>
              <a:gdLst/>
              <a:ahLst/>
              <a:cxnLst/>
              <a:rect l="l" t="t" r="r" b="b"/>
              <a:pathLst>
                <a:path w="941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4"/>
                    <a:pt x="131" y="383"/>
                    <a:pt x="220" y="383"/>
                  </a:cubicBezTo>
                  <a:lnTo>
                    <a:pt x="724" y="383"/>
                  </a:lnTo>
                  <a:cubicBezTo>
                    <a:pt x="846" y="383"/>
                    <a:pt x="941" y="273"/>
                    <a:pt x="911" y="147"/>
                  </a:cubicBezTo>
                  <a:cubicBezTo>
                    <a:pt x="892" y="60"/>
                    <a:pt x="810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339219" y="66868"/>
              <a:ext cx="80147" cy="32741"/>
            </a:xfrm>
            <a:custGeom>
              <a:avLst/>
              <a:gdLst/>
              <a:ahLst/>
              <a:cxnLst/>
              <a:rect l="l" t="t" r="r" b="b"/>
              <a:pathLst>
                <a:path w="940" h="384" extrusionOk="0">
                  <a:moveTo>
                    <a:pt x="215" y="0"/>
                  </a:moveTo>
                  <a:cubicBezTo>
                    <a:pt x="96" y="0"/>
                    <a:pt x="1" y="112"/>
                    <a:pt x="30" y="238"/>
                  </a:cubicBezTo>
                  <a:cubicBezTo>
                    <a:pt x="50" y="324"/>
                    <a:pt x="131" y="383"/>
                    <a:pt x="220" y="383"/>
                  </a:cubicBezTo>
                  <a:lnTo>
                    <a:pt x="725" y="383"/>
                  </a:lnTo>
                  <a:cubicBezTo>
                    <a:pt x="844" y="383"/>
                    <a:pt x="939" y="273"/>
                    <a:pt x="910" y="147"/>
                  </a:cubicBezTo>
                  <a:cubicBezTo>
                    <a:pt x="890" y="60"/>
                    <a:pt x="811" y="0"/>
                    <a:pt x="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3834288" y="-327732"/>
              <a:ext cx="781090" cy="1104149"/>
            </a:xfrm>
            <a:custGeom>
              <a:avLst/>
              <a:gdLst/>
              <a:ahLst/>
              <a:cxnLst/>
              <a:rect l="l" t="t" r="r" b="b"/>
              <a:pathLst>
                <a:path w="9161" h="12950" extrusionOk="0">
                  <a:moveTo>
                    <a:pt x="2758" y="3748"/>
                  </a:moveTo>
                  <a:cubicBezTo>
                    <a:pt x="2488" y="3748"/>
                    <a:pt x="2269" y="3965"/>
                    <a:pt x="2269" y="4235"/>
                  </a:cubicBezTo>
                  <a:cubicBezTo>
                    <a:pt x="2269" y="4340"/>
                    <a:pt x="2353" y="4426"/>
                    <a:pt x="2459" y="4426"/>
                  </a:cubicBezTo>
                  <a:cubicBezTo>
                    <a:pt x="2563" y="4426"/>
                    <a:pt x="2648" y="4340"/>
                    <a:pt x="2648" y="4235"/>
                  </a:cubicBezTo>
                  <a:cubicBezTo>
                    <a:pt x="2648" y="4176"/>
                    <a:pt x="2697" y="4126"/>
                    <a:pt x="2757" y="4126"/>
                  </a:cubicBezTo>
                  <a:cubicBezTo>
                    <a:pt x="2818" y="4126"/>
                    <a:pt x="2867" y="4176"/>
                    <a:pt x="2867" y="4235"/>
                  </a:cubicBezTo>
                  <a:cubicBezTo>
                    <a:pt x="2867" y="4340"/>
                    <a:pt x="2952" y="4426"/>
                    <a:pt x="3056" y="4426"/>
                  </a:cubicBezTo>
                  <a:cubicBezTo>
                    <a:pt x="3162" y="4426"/>
                    <a:pt x="3246" y="4340"/>
                    <a:pt x="3246" y="4235"/>
                  </a:cubicBezTo>
                  <a:cubicBezTo>
                    <a:pt x="3246" y="3965"/>
                    <a:pt x="3027" y="3748"/>
                    <a:pt x="2758" y="3748"/>
                  </a:cubicBezTo>
                  <a:close/>
                  <a:moveTo>
                    <a:pt x="6392" y="3748"/>
                  </a:moveTo>
                  <a:cubicBezTo>
                    <a:pt x="6122" y="3748"/>
                    <a:pt x="5903" y="3965"/>
                    <a:pt x="5903" y="4235"/>
                  </a:cubicBezTo>
                  <a:cubicBezTo>
                    <a:pt x="5903" y="4340"/>
                    <a:pt x="5989" y="4426"/>
                    <a:pt x="6093" y="4426"/>
                  </a:cubicBezTo>
                  <a:cubicBezTo>
                    <a:pt x="6197" y="4426"/>
                    <a:pt x="6283" y="4340"/>
                    <a:pt x="6283" y="4235"/>
                  </a:cubicBezTo>
                  <a:cubicBezTo>
                    <a:pt x="6283" y="4176"/>
                    <a:pt x="6332" y="4126"/>
                    <a:pt x="6392" y="4126"/>
                  </a:cubicBezTo>
                  <a:cubicBezTo>
                    <a:pt x="6452" y="4126"/>
                    <a:pt x="6501" y="4176"/>
                    <a:pt x="6501" y="4235"/>
                  </a:cubicBezTo>
                  <a:cubicBezTo>
                    <a:pt x="6501" y="4340"/>
                    <a:pt x="6587" y="4426"/>
                    <a:pt x="6691" y="4426"/>
                  </a:cubicBezTo>
                  <a:cubicBezTo>
                    <a:pt x="6796" y="4426"/>
                    <a:pt x="6880" y="4340"/>
                    <a:pt x="6880" y="4235"/>
                  </a:cubicBezTo>
                  <a:cubicBezTo>
                    <a:pt x="6881" y="3965"/>
                    <a:pt x="6662" y="3748"/>
                    <a:pt x="6392" y="3748"/>
                  </a:cubicBezTo>
                  <a:close/>
                  <a:moveTo>
                    <a:pt x="3988" y="4056"/>
                  </a:moveTo>
                  <a:cubicBezTo>
                    <a:pt x="3884" y="4056"/>
                    <a:pt x="3798" y="4142"/>
                    <a:pt x="3798" y="4246"/>
                  </a:cubicBezTo>
                  <a:cubicBezTo>
                    <a:pt x="3798" y="4513"/>
                    <a:pt x="4015" y="4729"/>
                    <a:pt x="4281" y="4729"/>
                  </a:cubicBezTo>
                  <a:cubicBezTo>
                    <a:pt x="4392" y="4729"/>
                    <a:pt x="4493" y="4692"/>
                    <a:pt x="4576" y="4630"/>
                  </a:cubicBezTo>
                  <a:cubicBezTo>
                    <a:pt x="4657" y="4692"/>
                    <a:pt x="4758" y="4729"/>
                    <a:pt x="4869" y="4729"/>
                  </a:cubicBezTo>
                  <a:cubicBezTo>
                    <a:pt x="5136" y="4729"/>
                    <a:pt x="5352" y="4511"/>
                    <a:pt x="5352" y="4246"/>
                  </a:cubicBezTo>
                  <a:cubicBezTo>
                    <a:pt x="5352" y="4140"/>
                    <a:pt x="5266" y="4056"/>
                    <a:pt x="5162" y="4056"/>
                  </a:cubicBezTo>
                  <a:cubicBezTo>
                    <a:pt x="5058" y="4056"/>
                    <a:pt x="4972" y="4142"/>
                    <a:pt x="4972" y="4246"/>
                  </a:cubicBezTo>
                  <a:cubicBezTo>
                    <a:pt x="4972" y="4303"/>
                    <a:pt x="4926" y="4349"/>
                    <a:pt x="4869" y="4349"/>
                  </a:cubicBezTo>
                  <a:cubicBezTo>
                    <a:pt x="4811" y="4349"/>
                    <a:pt x="4765" y="4303"/>
                    <a:pt x="4765" y="4246"/>
                  </a:cubicBezTo>
                  <a:cubicBezTo>
                    <a:pt x="4765" y="4142"/>
                    <a:pt x="4680" y="4056"/>
                    <a:pt x="4574" y="4056"/>
                  </a:cubicBezTo>
                  <a:cubicBezTo>
                    <a:pt x="4470" y="4056"/>
                    <a:pt x="4386" y="4142"/>
                    <a:pt x="4386" y="4246"/>
                  </a:cubicBezTo>
                  <a:cubicBezTo>
                    <a:pt x="4386" y="4303"/>
                    <a:pt x="4338" y="4349"/>
                    <a:pt x="4281" y="4349"/>
                  </a:cubicBezTo>
                  <a:cubicBezTo>
                    <a:pt x="4225" y="4349"/>
                    <a:pt x="4179" y="4303"/>
                    <a:pt x="4179" y="4246"/>
                  </a:cubicBezTo>
                  <a:cubicBezTo>
                    <a:pt x="4179" y="4142"/>
                    <a:pt x="4093" y="4056"/>
                    <a:pt x="3988" y="4056"/>
                  </a:cubicBezTo>
                  <a:close/>
                  <a:moveTo>
                    <a:pt x="4576" y="371"/>
                  </a:moveTo>
                  <a:cubicBezTo>
                    <a:pt x="5921" y="371"/>
                    <a:pt x="7016" y="1467"/>
                    <a:pt x="7016" y="2813"/>
                  </a:cubicBezTo>
                  <a:cubicBezTo>
                    <a:pt x="7016" y="2918"/>
                    <a:pt x="7101" y="3002"/>
                    <a:pt x="7207" y="3002"/>
                  </a:cubicBezTo>
                  <a:cubicBezTo>
                    <a:pt x="7296" y="3002"/>
                    <a:pt x="7371" y="2939"/>
                    <a:pt x="7391" y="2856"/>
                  </a:cubicBezTo>
                  <a:cubicBezTo>
                    <a:pt x="7708" y="2951"/>
                    <a:pt x="7993" y="3137"/>
                    <a:pt x="8213" y="3390"/>
                  </a:cubicBezTo>
                  <a:cubicBezTo>
                    <a:pt x="8483" y="3706"/>
                    <a:pt x="8633" y="4111"/>
                    <a:pt x="8633" y="4528"/>
                  </a:cubicBezTo>
                  <a:cubicBezTo>
                    <a:pt x="8633" y="4844"/>
                    <a:pt x="8550" y="5146"/>
                    <a:pt x="8391" y="5415"/>
                  </a:cubicBezTo>
                  <a:cubicBezTo>
                    <a:pt x="8359" y="5381"/>
                    <a:pt x="8325" y="5350"/>
                    <a:pt x="8290" y="5318"/>
                  </a:cubicBezTo>
                  <a:cubicBezTo>
                    <a:pt x="8254" y="5287"/>
                    <a:pt x="8209" y="5271"/>
                    <a:pt x="8165" y="5271"/>
                  </a:cubicBezTo>
                  <a:cubicBezTo>
                    <a:pt x="8112" y="5271"/>
                    <a:pt x="8059" y="5293"/>
                    <a:pt x="8021" y="5335"/>
                  </a:cubicBezTo>
                  <a:cubicBezTo>
                    <a:pt x="7952" y="5413"/>
                    <a:pt x="7960" y="5533"/>
                    <a:pt x="8038" y="5602"/>
                  </a:cubicBezTo>
                  <a:cubicBezTo>
                    <a:pt x="8494" y="6007"/>
                    <a:pt x="8754" y="6587"/>
                    <a:pt x="8754" y="7196"/>
                  </a:cubicBezTo>
                  <a:cubicBezTo>
                    <a:pt x="8754" y="8369"/>
                    <a:pt x="7799" y="9323"/>
                    <a:pt x="6625" y="9323"/>
                  </a:cubicBezTo>
                  <a:cubicBezTo>
                    <a:pt x="6427" y="9323"/>
                    <a:pt x="6233" y="9297"/>
                    <a:pt x="6044" y="9244"/>
                  </a:cubicBezTo>
                  <a:cubicBezTo>
                    <a:pt x="6027" y="9239"/>
                    <a:pt x="6009" y="9236"/>
                    <a:pt x="5992" y="9236"/>
                  </a:cubicBezTo>
                  <a:cubicBezTo>
                    <a:pt x="5910" y="9236"/>
                    <a:pt x="5834" y="9291"/>
                    <a:pt x="5811" y="9374"/>
                  </a:cubicBezTo>
                  <a:cubicBezTo>
                    <a:pt x="5782" y="9475"/>
                    <a:pt x="5840" y="9579"/>
                    <a:pt x="5941" y="9609"/>
                  </a:cubicBezTo>
                  <a:cubicBezTo>
                    <a:pt x="6030" y="9633"/>
                    <a:pt x="6122" y="9653"/>
                    <a:pt x="6214" y="9668"/>
                  </a:cubicBezTo>
                  <a:cubicBezTo>
                    <a:pt x="5729" y="9986"/>
                    <a:pt x="5162" y="10156"/>
                    <a:pt x="4574" y="10156"/>
                  </a:cubicBezTo>
                  <a:cubicBezTo>
                    <a:pt x="3988" y="10156"/>
                    <a:pt x="3421" y="9986"/>
                    <a:pt x="2936" y="9668"/>
                  </a:cubicBezTo>
                  <a:cubicBezTo>
                    <a:pt x="3028" y="9653"/>
                    <a:pt x="3119" y="9633"/>
                    <a:pt x="3209" y="9609"/>
                  </a:cubicBezTo>
                  <a:cubicBezTo>
                    <a:pt x="3309" y="9579"/>
                    <a:pt x="3369" y="9475"/>
                    <a:pt x="3340" y="9374"/>
                  </a:cubicBezTo>
                  <a:cubicBezTo>
                    <a:pt x="3315" y="9291"/>
                    <a:pt x="3240" y="9236"/>
                    <a:pt x="3157" y="9236"/>
                  </a:cubicBezTo>
                  <a:cubicBezTo>
                    <a:pt x="3140" y="9236"/>
                    <a:pt x="3122" y="9239"/>
                    <a:pt x="3105" y="9244"/>
                  </a:cubicBezTo>
                  <a:cubicBezTo>
                    <a:pt x="2918" y="9297"/>
                    <a:pt x="2723" y="9323"/>
                    <a:pt x="2525" y="9323"/>
                  </a:cubicBezTo>
                  <a:cubicBezTo>
                    <a:pt x="1352" y="9323"/>
                    <a:pt x="396" y="8369"/>
                    <a:pt x="396" y="7196"/>
                  </a:cubicBezTo>
                  <a:cubicBezTo>
                    <a:pt x="396" y="6587"/>
                    <a:pt x="658" y="6007"/>
                    <a:pt x="1112" y="5602"/>
                  </a:cubicBezTo>
                  <a:cubicBezTo>
                    <a:pt x="1192" y="5533"/>
                    <a:pt x="1198" y="5413"/>
                    <a:pt x="1129" y="5335"/>
                  </a:cubicBezTo>
                  <a:cubicBezTo>
                    <a:pt x="1091" y="5293"/>
                    <a:pt x="1038" y="5271"/>
                    <a:pt x="986" y="5271"/>
                  </a:cubicBezTo>
                  <a:cubicBezTo>
                    <a:pt x="941" y="5271"/>
                    <a:pt x="897" y="5287"/>
                    <a:pt x="861" y="5318"/>
                  </a:cubicBezTo>
                  <a:cubicBezTo>
                    <a:pt x="826" y="5350"/>
                    <a:pt x="792" y="5381"/>
                    <a:pt x="760" y="5415"/>
                  </a:cubicBezTo>
                  <a:cubicBezTo>
                    <a:pt x="600" y="5146"/>
                    <a:pt x="517" y="4844"/>
                    <a:pt x="517" y="4528"/>
                  </a:cubicBezTo>
                  <a:cubicBezTo>
                    <a:pt x="517" y="4111"/>
                    <a:pt x="666" y="3706"/>
                    <a:pt x="937" y="3390"/>
                  </a:cubicBezTo>
                  <a:cubicBezTo>
                    <a:pt x="1157" y="3137"/>
                    <a:pt x="1442" y="2951"/>
                    <a:pt x="1760" y="2856"/>
                  </a:cubicBezTo>
                  <a:cubicBezTo>
                    <a:pt x="1780" y="2939"/>
                    <a:pt x="1855" y="3002"/>
                    <a:pt x="1944" y="3002"/>
                  </a:cubicBezTo>
                  <a:cubicBezTo>
                    <a:pt x="2050" y="3002"/>
                    <a:pt x="2134" y="2918"/>
                    <a:pt x="2134" y="2813"/>
                  </a:cubicBezTo>
                  <a:cubicBezTo>
                    <a:pt x="2134" y="1467"/>
                    <a:pt x="3229" y="371"/>
                    <a:pt x="4576" y="371"/>
                  </a:cubicBezTo>
                  <a:close/>
                  <a:moveTo>
                    <a:pt x="4916" y="10523"/>
                  </a:moveTo>
                  <a:lnTo>
                    <a:pt x="4916" y="12499"/>
                  </a:lnTo>
                  <a:cubicBezTo>
                    <a:pt x="4916" y="12535"/>
                    <a:pt x="4886" y="12566"/>
                    <a:pt x="4847" y="12566"/>
                  </a:cubicBezTo>
                  <a:lnTo>
                    <a:pt x="4314" y="12566"/>
                  </a:lnTo>
                  <a:cubicBezTo>
                    <a:pt x="4275" y="12566"/>
                    <a:pt x="4245" y="12535"/>
                    <a:pt x="4245" y="12499"/>
                  </a:cubicBezTo>
                  <a:lnTo>
                    <a:pt x="4245" y="10523"/>
                  </a:lnTo>
                  <a:cubicBezTo>
                    <a:pt x="4357" y="10534"/>
                    <a:pt x="4469" y="10540"/>
                    <a:pt x="4581" y="10540"/>
                  </a:cubicBezTo>
                  <a:cubicBezTo>
                    <a:pt x="4693" y="10540"/>
                    <a:pt x="4804" y="10534"/>
                    <a:pt x="4916" y="10523"/>
                  </a:cubicBezTo>
                  <a:close/>
                  <a:moveTo>
                    <a:pt x="4581" y="0"/>
                  </a:moveTo>
                  <a:cubicBezTo>
                    <a:pt x="3139" y="0"/>
                    <a:pt x="1944" y="1077"/>
                    <a:pt x="1769" y="2467"/>
                  </a:cubicBezTo>
                  <a:cubicBezTo>
                    <a:pt x="1330" y="2569"/>
                    <a:pt x="933" y="2809"/>
                    <a:pt x="637" y="3151"/>
                  </a:cubicBezTo>
                  <a:cubicBezTo>
                    <a:pt x="306" y="3536"/>
                    <a:pt x="121" y="4028"/>
                    <a:pt x="121" y="4536"/>
                  </a:cubicBezTo>
                  <a:cubicBezTo>
                    <a:pt x="121" y="4964"/>
                    <a:pt x="247" y="5372"/>
                    <a:pt x="487" y="5723"/>
                  </a:cubicBezTo>
                  <a:cubicBezTo>
                    <a:pt x="174" y="6150"/>
                    <a:pt x="0" y="6667"/>
                    <a:pt x="0" y="7203"/>
                  </a:cubicBezTo>
                  <a:cubicBezTo>
                    <a:pt x="0" y="8526"/>
                    <a:pt x="1036" y="9613"/>
                    <a:pt x="2343" y="9705"/>
                  </a:cubicBezTo>
                  <a:cubicBezTo>
                    <a:pt x="2780" y="10086"/>
                    <a:pt x="3301" y="10346"/>
                    <a:pt x="3861" y="10468"/>
                  </a:cubicBezTo>
                  <a:lnTo>
                    <a:pt x="3861" y="12502"/>
                  </a:lnTo>
                  <a:cubicBezTo>
                    <a:pt x="3861" y="12750"/>
                    <a:pt x="4062" y="12949"/>
                    <a:pt x="4309" y="12949"/>
                  </a:cubicBezTo>
                  <a:lnTo>
                    <a:pt x="4852" y="12949"/>
                  </a:lnTo>
                  <a:cubicBezTo>
                    <a:pt x="5099" y="12949"/>
                    <a:pt x="5300" y="12750"/>
                    <a:pt x="5300" y="12502"/>
                  </a:cubicBezTo>
                  <a:lnTo>
                    <a:pt x="5300" y="10468"/>
                  </a:lnTo>
                  <a:cubicBezTo>
                    <a:pt x="5860" y="10346"/>
                    <a:pt x="6383" y="10086"/>
                    <a:pt x="6819" y="9705"/>
                  </a:cubicBezTo>
                  <a:cubicBezTo>
                    <a:pt x="8125" y="9613"/>
                    <a:pt x="9161" y="8526"/>
                    <a:pt x="9161" y="7203"/>
                  </a:cubicBezTo>
                  <a:cubicBezTo>
                    <a:pt x="9161" y="6667"/>
                    <a:pt x="8987" y="6148"/>
                    <a:pt x="8675" y="5723"/>
                  </a:cubicBezTo>
                  <a:cubicBezTo>
                    <a:pt x="8912" y="5372"/>
                    <a:pt x="9040" y="4964"/>
                    <a:pt x="9040" y="4536"/>
                  </a:cubicBezTo>
                  <a:cubicBezTo>
                    <a:pt x="9040" y="4028"/>
                    <a:pt x="8856" y="3536"/>
                    <a:pt x="8524" y="3151"/>
                  </a:cubicBezTo>
                  <a:cubicBezTo>
                    <a:pt x="8228" y="2809"/>
                    <a:pt x="7831" y="2569"/>
                    <a:pt x="7392" y="2467"/>
                  </a:cubicBezTo>
                  <a:cubicBezTo>
                    <a:pt x="7217" y="1077"/>
                    <a:pt x="6022" y="0"/>
                    <a:pt x="4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5835338-C88A-4A0A-BDC7-39F5FE80540E}"/>
              </a:ext>
            </a:extLst>
          </p:cNvPr>
          <p:cNvSpPr txBox="1"/>
          <p:nvPr/>
        </p:nvSpPr>
        <p:spPr>
          <a:xfrm>
            <a:off x="2140713" y="2648393"/>
            <a:ext cx="621210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6000" dirty="0" smtClean="0"/>
              <a:t>قيم نفسك</a:t>
            </a:r>
            <a:endParaRPr lang="ar-BH" sz="6000" dirty="0"/>
          </a:p>
          <a:p>
            <a:pPr algn="ctr" rtl="1"/>
            <a:r>
              <a:rPr lang="ar-BH" sz="6000" dirty="0" smtClean="0"/>
              <a:t>بلعبة </a:t>
            </a:r>
            <a:r>
              <a:rPr lang="ar-BH" sz="6000" dirty="0"/>
              <a:t>حجر النرد</a:t>
            </a:r>
          </a:p>
        </p:txBody>
      </p:sp>
    </p:spTree>
    <p:extLst>
      <p:ext uri="{BB962C8B-B14F-4D97-AF65-F5344CB8AC3E}">
        <p14:creationId xmlns:p14="http://schemas.microsoft.com/office/powerpoint/2010/main" val="25524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ndy Name Printable Tags by Slidesgo">
  <a:themeElements>
    <a:clrScheme name="Simple Light">
      <a:dk1>
        <a:srgbClr val="302D2D"/>
      </a:dk1>
      <a:lt1>
        <a:srgbClr val="FCF7E9"/>
      </a:lt1>
      <a:dk2>
        <a:srgbClr val="F9EFD1"/>
      </a:dk2>
      <a:lt2>
        <a:srgbClr val="A083FD"/>
      </a:lt2>
      <a:accent1>
        <a:srgbClr val="FFDC70"/>
      </a:accent1>
      <a:accent2>
        <a:srgbClr val="FF9449"/>
      </a:accent2>
      <a:accent3>
        <a:srgbClr val="FF4B70"/>
      </a:accent3>
      <a:accent4>
        <a:srgbClr val="8CDEFF"/>
      </a:accent4>
      <a:accent5>
        <a:srgbClr val="9CEE9B"/>
      </a:accent5>
      <a:accent6>
        <a:srgbClr val="FFFFFF"/>
      </a:accent6>
      <a:hlink>
        <a:srgbClr val="30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405</Words>
  <Application>Microsoft Office PowerPoint</Application>
  <PresentationFormat>Custom</PresentationFormat>
  <Paragraphs>104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 Light</vt:lpstr>
      <vt:lpstr>Comfortaa</vt:lpstr>
      <vt:lpstr>Arabic Typesetting</vt:lpstr>
      <vt:lpstr>Barlow</vt:lpstr>
      <vt:lpstr>Calibri</vt:lpstr>
      <vt:lpstr>Times New Roman</vt:lpstr>
      <vt:lpstr>Sakkal Majalla</vt:lpstr>
      <vt:lpstr>Barrio</vt:lpstr>
      <vt:lpstr>Bebas Neue</vt:lpstr>
      <vt:lpstr>Candy Name Printable Tags by Slidesgo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CANDY NAME PRINTABLE TAGS</dc:title>
  <dc:creator>zakiya Al.wedaie</dc:creator>
  <cp:lastModifiedBy>Sawsan Abdul Hussain Ahmed</cp:lastModifiedBy>
  <cp:revision>96</cp:revision>
  <dcterms:modified xsi:type="dcterms:W3CDTF">2022-06-05T08:23:09Z</dcterms:modified>
</cp:coreProperties>
</file>