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8" r:id="rId2"/>
    <p:sldId id="256" r:id="rId3"/>
    <p:sldId id="298" r:id="rId4"/>
    <p:sldId id="259" r:id="rId5"/>
    <p:sldId id="260" r:id="rId6"/>
    <p:sldId id="267" r:id="rId7"/>
    <p:sldId id="296" r:id="rId8"/>
    <p:sldId id="261" r:id="rId9"/>
    <p:sldId id="262" r:id="rId10"/>
    <p:sldId id="268" r:id="rId11"/>
    <p:sldId id="295" r:id="rId12"/>
    <p:sldId id="276" r:id="rId13"/>
    <p:sldId id="273" r:id="rId14"/>
    <p:sldId id="269" r:id="rId15"/>
    <p:sldId id="282" r:id="rId16"/>
    <p:sldId id="297" r:id="rId17"/>
    <p:sldId id="264" r:id="rId18"/>
    <p:sldId id="265" r:id="rId19"/>
    <p:sldId id="277" r:id="rId20"/>
    <p:sldId id="274" r:id="rId21"/>
    <p:sldId id="30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9E8CCD8-2142-475A-8A05-C760F82CC978}" type="datetimeFigureOut">
              <a:rPr lang="ar-BH" smtClean="0"/>
              <a:pPr/>
              <a:t>02/11/1443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EF18513-5BAE-4299-A05A-824322635C05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7902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8513-5BAE-4299-A05A-824322635C05}" type="slidenum">
              <a:rPr lang="ar-BH" smtClean="0"/>
              <a:pPr/>
              <a:t>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7469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3.wdp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ShareFormPage.aspx?id=ndUbPaHEy020vxQ0e63HTjTyliXE-KFChn9gtVCfbIdUMk5TVUI2QVhCWFlKVE1OQ0laTk84N1BBWCQlQCNjPTEu&amp;sharetoken=9EP45zuIkp5C3hrQ4Z2o" TargetMode="External"/><Relationship Id="rId2" Type="http://schemas.openxmlformats.org/officeDocument/2006/relationships/hyperlink" Target="https://forms.office.com/Pages/ResponsePage.aspx?id=ndUbPaHEy020vxQ0e63HTjTyliXE-KFChn9gtVCfbIdUMk5TVUI2QVhCWFlKVE1OQ0laTk84N1BBWCQlQCNjPTE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zan_-Son_Of_Man_(Phil_Collins)">
            <a:hlinkClick r:id="" action="ppaction://media"/>
            <a:extLst>
              <a:ext uri="{FF2B5EF4-FFF2-40B4-BE49-F238E27FC236}">
                <a16:creationId xmlns:a16="http://schemas.microsoft.com/office/drawing/2014/main" id="{F219129A-5F8B-993A-55FD-E549938C04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3" y="620688"/>
            <a:ext cx="6912769" cy="50712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5F844D-DB42-D1DD-3197-C42CBBCEB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6237312"/>
            <a:ext cx="1368152" cy="47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طيور\n5tXOn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457200"/>
            <a:ext cx="7467600" cy="1066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4000" b="1" dirty="0">
                <a:solidFill>
                  <a:schemeClr val="bg1"/>
                </a:solidFill>
              </a:rPr>
              <a:t>أذكري 3 أمثلة على الأقل من أنواع الطيور:</a:t>
            </a:r>
          </a:p>
        </p:txBody>
      </p:sp>
      <p:pic>
        <p:nvPicPr>
          <p:cNvPr id="5122" name="Picture 2" descr="C:\Users\ashar_000\Desktop\تحضير لأسبوع\الحيوانات من حولنا\الطيور\cartoon_peacock_clip_art_198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63279"/>
            <a:ext cx="2506663" cy="2105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har_000\Desktop\تحضير لأسبوع\الحيوانات من حولنا\الطيور\cartoon_bird_2-1969p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40931"/>
            <a:ext cx="2241690" cy="208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shar_000\Desktop\تحضير لأسبوع\الحيوانات من حولنا\الطيور\Funny-Cartoon-Bird_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3" y="1526553"/>
            <a:ext cx="2241690" cy="21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shar_000\Desktop\تحضير لأسبوع\الحيوانات من حولنا\الطيور\Bird-Cartoon-Image_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shar_000\Desktop\تحضير لأسبوع\الحيوانات من حولنا\الطيور\14474377-toucan-bird-carto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00" y="2066471"/>
            <a:ext cx="2217279" cy="2023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shar_000\Desktop\clip-art-ducks-57180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76401"/>
            <a:ext cx="2743270" cy="189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66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طيور\n5tXOn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ave 10"/>
          <p:cNvSpPr/>
          <p:nvPr/>
        </p:nvSpPr>
        <p:spPr>
          <a:xfrm>
            <a:off x="1571604" y="357166"/>
            <a:ext cx="6215106" cy="4071966"/>
          </a:xfrm>
          <a:prstGeom prst="wav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</a:rPr>
              <a:t>لها رجلان وجناحان يساعدانها على الطيران, ومنقار يساعدها على التقاط الطعام وحمل الأشياء, ومعظم الطيور يطير ويبيض.</a:t>
            </a:r>
          </a:p>
        </p:txBody>
      </p:sp>
    </p:spTree>
    <p:extLst>
      <p:ext uri="{BB962C8B-B14F-4D97-AF65-F5344CB8AC3E}">
        <p14:creationId xmlns:p14="http://schemas.microsoft.com/office/powerpoint/2010/main" val="163466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798" y="838200"/>
            <a:ext cx="6324600" cy="845457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ar-BH" sz="3200" b="1" dirty="0"/>
              <a:t>تضع الطيور بيضها و بعد ذلك تفقس صغارها</a:t>
            </a:r>
          </a:p>
        </p:txBody>
      </p:sp>
      <p:pic>
        <p:nvPicPr>
          <p:cNvPr id="2050" name="Picture 2" descr="C:\Users\ashar_000\Desktop\bird_clipart_eggs_8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2973798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har_000\Desktop\13306355111639945082Bird in Broken Egg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05816"/>
            <a:ext cx="2118421" cy="19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8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طيور\n5tXOn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2428860" y="2143116"/>
            <a:ext cx="4276740" cy="3114684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7" name="Rectangle 6"/>
          <p:cNvSpPr/>
          <p:nvPr/>
        </p:nvSpPr>
        <p:spPr>
          <a:xfrm>
            <a:off x="2857488" y="2982582"/>
            <a:ext cx="36433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ar-BH" sz="4400" b="1" dirty="0"/>
              <a:t>عددي بعض من خصائص الطيـور: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447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7170" name="Picture 2" descr="C:\Users\ashar_000\Desktop\تحضير لأسبوع\الحيوانات من حولنا\الطيور\nVi9GQ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6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152400" y="1828800"/>
            <a:ext cx="2743200" cy="3429000"/>
          </a:xfrm>
          <a:prstGeom prst="wedgeRoundRectCallout">
            <a:avLst>
              <a:gd name="adj1" fmla="val 67527"/>
              <a:gd name="adj2" fmla="val -1919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000" b="1" dirty="0"/>
              <a:t>ماذا لو كنتِ طائراً ولديكِ جناحين .. ما الذي ستفعلينه يا ترى؟</a:t>
            </a:r>
          </a:p>
        </p:txBody>
      </p:sp>
    </p:spTree>
    <p:extLst>
      <p:ext uri="{BB962C8B-B14F-4D97-AF65-F5344CB8AC3E}">
        <p14:creationId xmlns:p14="http://schemas.microsoft.com/office/powerpoint/2010/main" val="4108866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762000"/>
            <a:ext cx="6553200" cy="12954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rtl="1"/>
            <a:r>
              <a:rPr lang="ar-BH" b="1" dirty="0"/>
              <a:t>لنشاهد هذا الفيديو معاً </a:t>
            </a:r>
            <a:r>
              <a:rPr lang="ar-BH" b="1" dirty="0">
                <a:solidFill>
                  <a:schemeClr val="bg1"/>
                </a:solidFill>
              </a:rPr>
              <a:t>يتحدث عن مجموعة أخرى من الحيوانات </a:t>
            </a:r>
            <a:endParaRPr lang="ar-BH" b="1" dirty="0"/>
          </a:p>
        </p:txBody>
      </p:sp>
      <p:pic>
        <p:nvPicPr>
          <p:cNvPr id="3" name="الحركة عند الاسماك (1)">
            <a:hlinkClick r:id="" action="ppaction://media"/>
            <a:extLst>
              <a:ext uri="{FF2B5EF4-FFF2-40B4-BE49-F238E27FC236}">
                <a16:creationId xmlns:a16="http://schemas.microsoft.com/office/drawing/2014/main" id="{D91493DF-1280-BC47-7F86-AC53F69C7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348880"/>
            <a:ext cx="636875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85918" y="714356"/>
            <a:ext cx="6098721" cy="990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3600" b="1" dirty="0">
                <a:solidFill>
                  <a:schemeClr val="bg1"/>
                </a:solidFill>
              </a:rPr>
              <a:t>اكتبي على سبورتك عدد أرجل كل حيوان</a:t>
            </a:r>
          </a:p>
        </p:txBody>
      </p:sp>
      <p:pic>
        <p:nvPicPr>
          <p:cNvPr id="7" name="Picture 2" descr="C:\Users\ashar_000\Desktop\striped-tropical-fish-clip-art_43429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643182"/>
            <a:ext cx="2460634" cy="19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shar_000\Desktop\تحضير لأسبوع\الحيوانات من حولنا\الطيور\Bird-Cartoon-Image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2285992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shar_000\Desktop\تحضير لأسبوع\الحيوانات من حولنا\الثديات\cat-clipart-1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214554"/>
            <a:ext cx="2256172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86578" y="5143512"/>
            <a:ext cx="15716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dirty="0"/>
              <a:t>(  0  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57620" y="5357826"/>
            <a:ext cx="15716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dirty="0"/>
              <a:t>(  2  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224" y="5214950"/>
            <a:ext cx="157163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4400" dirty="0"/>
              <a:t>(  4  )</a:t>
            </a:r>
          </a:p>
        </p:txBody>
      </p:sp>
    </p:spTree>
    <p:extLst>
      <p:ext uri="{BB962C8B-B14F-4D97-AF65-F5344CB8AC3E}">
        <p14:creationId xmlns:p14="http://schemas.microsoft.com/office/powerpoint/2010/main" val="12569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har_000\Desktop\kids_reptile_birthday_party_invitation-r052432b07e07407aaa32f38f026359e2_8dnm8_8byvr_5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3" b="176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23928" y="623535"/>
            <a:ext cx="4038600" cy="1600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sz="3200" b="1" dirty="0">
                <a:solidFill>
                  <a:schemeClr val="bg1"/>
                </a:solidFill>
              </a:rPr>
              <a:t>لنشـاهد هـذا الفيديـو التوضيحي معـاً يتحدث عن مجموعة أخرى من الحيوانات:</a:t>
            </a:r>
          </a:p>
        </p:txBody>
      </p:sp>
      <p:pic>
        <p:nvPicPr>
          <p:cNvPr id="2" name="طائفة الزواحف">
            <a:hlinkClick r:id="" action="ppaction://media"/>
            <a:extLst>
              <a:ext uri="{FF2B5EF4-FFF2-40B4-BE49-F238E27FC236}">
                <a16:creationId xmlns:a16="http://schemas.microsoft.com/office/drawing/2014/main" id="{369B64A7-CEF4-E0B4-BD70-F4631E88FC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420888"/>
            <a:ext cx="5328592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kids_reptile_birthday_party_invitation-r052432b07e07407aaa32f38f026359e2_8dnm8_8byvr_5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3" b="17648"/>
          <a:stretch/>
        </p:blipFill>
        <p:spPr bwMode="auto">
          <a:xfrm>
            <a:off x="10886" y="51706"/>
            <a:ext cx="9144000" cy="682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62829" y="762000"/>
            <a:ext cx="3704772" cy="990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3200" b="1" dirty="0">
                <a:solidFill>
                  <a:schemeClr val="bg1"/>
                </a:solidFill>
              </a:rPr>
              <a:t>ماذا يطلق على أسم هذه المجموعة؟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4992" y="1809951"/>
            <a:ext cx="4357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الـزواحف</a:t>
            </a:r>
            <a:endParaRPr lang="ar-BH" sz="28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43108" y="3929066"/>
            <a:ext cx="3124200" cy="990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sz="3200" b="1" dirty="0">
                <a:solidFill>
                  <a:schemeClr val="bg1"/>
                </a:solidFill>
              </a:rPr>
              <a:t>ماذا يغطي أجسامها؟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4644" y="5029200"/>
            <a:ext cx="484755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200" b="1" dirty="0"/>
              <a:t>جلد جاف بعضها يغطيه الحراشف مثل التماسيح والثعبان, وبعضها الآخر درع مثل السلحفاة.</a:t>
            </a:r>
          </a:p>
        </p:txBody>
      </p:sp>
      <p:pic>
        <p:nvPicPr>
          <p:cNvPr id="9218" name="Picture 2" descr="C:\Users\ashar_000\Desktop\تحضير لأسبوع\الحيوانات من حولنا\الزواحف\how-to-draw-turtle-source_ks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2203263"/>
            <a:ext cx="2057400" cy="1767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har_000\Desktop\تحضير لأسبوع\الحيوانات من حولنا\الزواحف\crocodile-clipart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49" y="3822700"/>
            <a:ext cx="1995714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har_000\Desktop\year-of-snake-free-clip-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342" y="1828800"/>
            <a:ext cx="2674257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har_000\Desktop\snake_stealing_eggs_CoolClips_anim17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285860"/>
            <a:ext cx="229211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har_000\Desktop\stock-vector-snake-eggs-to-hatch-988564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786190"/>
            <a:ext cx="2576817" cy="252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12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743200"/>
            <a:ext cx="5943600" cy="1524000"/>
          </a:xfrm>
          <a:solidFill>
            <a:schemeClr val="accent3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BH" b="1" dirty="0"/>
              <a:t>أنواع الحيوانات (1)</a:t>
            </a:r>
            <a:br>
              <a:rPr lang="ar-BH" b="1" dirty="0"/>
            </a:br>
            <a:r>
              <a:rPr lang="ar-BH" b="1" dirty="0"/>
              <a:t>للصف الأول الابتدائي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1474" y="4365104"/>
            <a:ext cx="4038600" cy="685800"/>
          </a:xfrm>
        </p:spPr>
        <p:txBody>
          <a:bodyPr>
            <a:normAutofit/>
          </a:bodyPr>
          <a:lstStyle/>
          <a:p>
            <a:r>
              <a:rPr lang="ar-BH" sz="2800" b="1" dirty="0">
                <a:solidFill>
                  <a:schemeClr val="tx1"/>
                </a:solidFill>
              </a:rPr>
              <a:t>إعداد: أ. مي عبدالرحيم شاهين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0" y="990600"/>
            <a:ext cx="28956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2000" b="1" dirty="0"/>
              <a:t>مملكة البحرين</a:t>
            </a:r>
          </a:p>
          <a:p>
            <a:pPr algn="ctr" rtl="1"/>
            <a:r>
              <a:rPr lang="ar-BH" sz="2000" b="1" dirty="0"/>
              <a:t>وزارة التربية والتعليم </a:t>
            </a:r>
          </a:p>
          <a:p>
            <a:pPr algn="ctr" rtl="1"/>
            <a:r>
              <a:rPr lang="ar-BH" sz="2000" b="1" dirty="0"/>
              <a:t>مدرسة المستقبل الابتدائية للبنات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29597AB-E65A-CF30-7281-2F8050A47E83}"/>
              </a:ext>
            </a:extLst>
          </p:cNvPr>
          <p:cNvSpPr txBox="1">
            <a:spLocks/>
          </p:cNvSpPr>
          <p:nvPr/>
        </p:nvSpPr>
        <p:spPr>
          <a:xfrm>
            <a:off x="2476500" y="2065465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BH" sz="2800" b="1" dirty="0">
                <a:solidFill>
                  <a:schemeClr val="tx1"/>
                </a:solidFill>
              </a:rPr>
              <a:t>علوم</a:t>
            </a:r>
          </a:p>
          <a:p>
            <a:r>
              <a:rPr lang="ar-BH" sz="2800" b="1" dirty="0">
                <a:solidFill>
                  <a:schemeClr val="tx1"/>
                </a:solidFill>
              </a:rPr>
              <a:t>2016-2017م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3C438-24B6-2C88-49F6-8B79D3A5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647" y="5397345"/>
            <a:ext cx="1778706" cy="6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78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kids_reptile_birthday_party_invitation-r052432b07e07407aaa32f38f026359e2_8dnm8_8byvr_5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3" b="17648"/>
          <a:stretch/>
        </p:blipFill>
        <p:spPr bwMode="auto">
          <a:xfrm>
            <a:off x="0" y="0"/>
            <a:ext cx="9144000" cy="68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1476829" y="2819400"/>
            <a:ext cx="4038600" cy="24384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3600" b="1" dirty="0"/>
              <a:t>عددي بعض من خصائص الزواحف:</a:t>
            </a:r>
          </a:p>
        </p:txBody>
      </p:sp>
    </p:spTree>
    <p:extLst>
      <p:ext uri="{BB962C8B-B14F-4D97-AF65-F5344CB8AC3E}">
        <p14:creationId xmlns:p14="http://schemas.microsoft.com/office/powerpoint/2010/main" val="4013936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E375D9-A67D-E478-00BE-EFA94A1AC1E3}"/>
              </a:ext>
            </a:extLst>
          </p:cNvPr>
          <p:cNvSpPr txBox="1"/>
          <p:nvPr/>
        </p:nvSpPr>
        <p:spPr>
          <a:xfrm>
            <a:off x="1282047" y="2406078"/>
            <a:ext cx="6624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https://forms.office.com/Pages/ResponsePage.aspx?id=ndUbPaHEy020vxQ0e63HTjTyliXE-KFChn9gtVCfbIdUMk5TVUI2QVhCWFlKVE1OQ0laTk84N1BBWCQlQCNjPTEu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6EFB50-E315-8D18-3DDB-F5F31FB88E8F}"/>
              </a:ext>
            </a:extLst>
          </p:cNvPr>
          <p:cNvSpPr txBox="1"/>
          <p:nvPr/>
        </p:nvSpPr>
        <p:spPr>
          <a:xfrm>
            <a:off x="2483768" y="851993"/>
            <a:ext cx="3816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Forms</a:t>
            </a:r>
          </a:p>
          <a:p>
            <a:pPr algn="ctr"/>
            <a:r>
              <a:rPr lang="ar-BH" sz="4800" b="1" dirty="0">
                <a:solidFill>
                  <a:srgbClr val="FF0000"/>
                </a:solidFill>
              </a:rPr>
              <a:t>النشاط التقييمي 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EF94F-E4B6-DF4D-AA9A-1BB76002388F}"/>
              </a:ext>
            </a:extLst>
          </p:cNvPr>
          <p:cNvSpPr txBox="1"/>
          <p:nvPr/>
        </p:nvSpPr>
        <p:spPr>
          <a:xfrm>
            <a:off x="1403648" y="4546155"/>
            <a:ext cx="6480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https://forms.office.com/Pages/ShareFormPage.aspx?id=ndUbPaHEy020vxQ0e63HTjTyliXE-KFChn9gtVCfbIdUMk5TVUI2QVhCWFlKVE1OQ0laTk84N1BBWCQlQCNjPTEu&amp;sharetoken=9EP45zuIkp5C3hrQ4Z2o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CD45F-21D4-7950-F45D-732D648B9900}"/>
              </a:ext>
            </a:extLst>
          </p:cNvPr>
          <p:cNvSpPr txBox="1"/>
          <p:nvPr/>
        </p:nvSpPr>
        <p:spPr>
          <a:xfrm>
            <a:off x="1835696" y="369853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800" b="1" dirty="0">
                <a:solidFill>
                  <a:srgbClr val="FF0000"/>
                </a:solidFill>
              </a:rPr>
              <a:t>رابط تكرار الاستمارة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6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1071546"/>
            <a:ext cx="47149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600" b="1" dirty="0">
                <a:solidFill>
                  <a:srgbClr val="FF0000"/>
                </a:solidFill>
              </a:rPr>
              <a:t>أهداف الدرس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918" y="2000240"/>
            <a:ext cx="5929354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ctr"/>
            <a:r>
              <a:rPr lang="ar-BH" sz="4800" dirty="0"/>
              <a:t>1- أن تصنف التلميذة صور الحيوانات إلى مجموعات مختلفة تصنيفاً صحيحاً.</a:t>
            </a:r>
          </a:p>
          <a:p>
            <a:pPr marL="342900" indent="-342900" algn="r"/>
            <a:endParaRPr lang="ar-BH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har_000\Desktop\تحضير لأسبوع\الحيوانات من حولنا\الثديات\royalty-free-animals-clipart-illustration-43285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9400"/>
            <a:ext cx="5662669" cy="13716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b="1" dirty="0">
                <a:solidFill>
                  <a:schemeClr val="bg1"/>
                </a:solidFill>
              </a:rPr>
              <a:t>لنشـاهد هـذا الفيديـو التوضيحي معـاً</a:t>
            </a:r>
          </a:p>
          <a:p>
            <a:pPr rtl="1"/>
            <a:r>
              <a:rPr lang="ar-BH" b="1" dirty="0">
                <a:solidFill>
                  <a:schemeClr val="bg1"/>
                </a:solidFill>
              </a:rPr>
              <a:t>يتحدث عن مجموعة من الحيوانات:</a:t>
            </a:r>
          </a:p>
        </p:txBody>
      </p:sp>
      <p:pic>
        <p:nvPicPr>
          <p:cNvPr id="2" name="طائفة الثدييات">
            <a:hlinkClick r:id="" action="ppaction://media"/>
            <a:extLst>
              <a:ext uri="{FF2B5EF4-FFF2-40B4-BE49-F238E27FC236}">
                <a16:creationId xmlns:a16="http://schemas.microsoft.com/office/drawing/2014/main" id="{8517B881-3801-A89D-0036-592606C232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3648" y="1714499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7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ثديات\royalty-free-animals-clipart-illustration-432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0034" y="642918"/>
            <a:ext cx="6098721" cy="990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3600" b="1" dirty="0">
                <a:solidFill>
                  <a:schemeClr val="bg1"/>
                </a:solidFill>
              </a:rPr>
              <a:t>ماذا يطلق على اسم هذه المجموعة؟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2976" y="2857496"/>
            <a:ext cx="4546599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3600" b="1" dirty="0">
                <a:solidFill>
                  <a:schemeClr val="bg1"/>
                </a:solidFill>
              </a:rPr>
              <a:t>ما الذي يغطي أجسامها؟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290" y="4000504"/>
            <a:ext cx="43579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/>
              <a:t>الشعر أو الفرو أو الصوف.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4414" y="1857364"/>
            <a:ext cx="43579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/>
              <a:t>الثـديـيات</a:t>
            </a:r>
          </a:p>
        </p:txBody>
      </p:sp>
    </p:spTree>
    <p:extLst>
      <p:ext uri="{BB962C8B-B14F-4D97-AF65-F5344CB8AC3E}">
        <p14:creationId xmlns:p14="http://schemas.microsoft.com/office/powerpoint/2010/main" val="35227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ثديات\royalty-free-animals-clipart-illustration-432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439057"/>
            <a:ext cx="6098721" cy="1295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4000" b="1" dirty="0">
                <a:solidFill>
                  <a:schemeClr val="bg1"/>
                </a:solidFill>
              </a:rPr>
              <a:t>أذكري 3 أمثلة على الأقل من الحيوانات الثديية:</a:t>
            </a:r>
          </a:p>
        </p:txBody>
      </p:sp>
      <p:pic>
        <p:nvPicPr>
          <p:cNvPr id="4098" name="Picture 2" descr="C:\Users\ashar_000\Desktop\تحضير لأسبوع\الحيوانات من حولنا\الثديات\cat-clipart-1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2070100" cy="249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har_000\Desktop\تحضير لأسبوع\الحيوانات من حولنا\الثديات\49-Free-Cartoon-Cow-Clip-Ar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86" y="2439960"/>
            <a:ext cx="1592930" cy="23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43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ثديات\royalty-free-animals-clipart-illustration-4328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ave 7"/>
          <p:cNvSpPr/>
          <p:nvPr/>
        </p:nvSpPr>
        <p:spPr>
          <a:xfrm>
            <a:off x="1571604" y="1571612"/>
            <a:ext cx="4714908" cy="3143272"/>
          </a:xfrm>
          <a:prstGeom prst="wav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600" b="1" dirty="0">
                <a:solidFill>
                  <a:schemeClr val="bg1"/>
                </a:solidFill>
              </a:rPr>
              <a:t>تستطيع الثدييات القفز والمشي والسباحة. </a:t>
            </a:r>
          </a:p>
          <a:p>
            <a:pPr algn="ctr"/>
            <a:r>
              <a:rPr lang="ar-BH" sz="3600" b="1" dirty="0">
                <a:solidFill>
                  <a:schemeClr val="bg1"/>
                </a:solidFill>
              </a:rPr>
              <a:t>معظمها يلد وبعضها يطير.</a:t>
            </a:r>
          </a:p>
        </p:txBody>
      </p:sp>
    </p:spTree>
    <p:extLst>
      <p:ext uri="{BB962C8B-B14F-4D97-AF65-F5344CB8AC3E}">
        <p14:creationId xmlns:p14="http://schemas.microsoft.com/office/powerpoint/2010/main" val="3692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3074" name="Picture 2" descr="C:\Users\ashar_000\Desktop\تحضير لأسبوع\الحيوانات من حولنا\الطيور\n5tXOn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9400"/>
            <a:ext cx="8229600" cy="13716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BH" b="1" dirty="0">
                <a:solidFill>
                  <a:schemeClr val="bg1"/>
                </a:solidFill>
              </a:rPr>
              <a:t>لنشـاهد هـذا الفيديـو التوضيحي معـاً</a:t>
            </a:r>
          </a:p>
          <a:p>
            <a:pPr rtl="1"/>
            <a:r>
              <a:rPr lang="ar-BH" b="1" dirty="0">
                <a:solidFill>
                  <a:schemeClr val="bg1"/>
                </a:solidFill>
              </a:rPr>
              <a:t>يتحدث عن مجموعة أخرى من الحيوانات:</a:t>
            </a:r>
          </a:p>
        </p:txBody>
      </p:sp>
      <p:pic>
        <p:nvPicPr>
          <p:cNvPr id="3" name="طائفة الطيور">
            <a:hlinkClick r:id="" action="ppaction://media"/>
            <a:extLst>
              <a:ext uri="{FF2B5EF4-FFF2-40B4-BE49-F238E27FC236}">
                <a16:creationId xmlns:a16="http://schemas.microsoft.com/office/drawing/2014/main" id="{D1CA4B67-C0CD-3B29-D59C-B3AFE71FF8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904" y="2132856"/>
            <a:ext cx="63001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BH"/>
          </a:p>
        </p:txBody>
      </p:sp>
      <p:pic>
        <p:nvPicPr>
          <p:cNvPr id="4" name="Picture 2" descr="C:\Users\ashar_000\Desktop\تحضير لأسبوع\الحيوانات من حولنا\الطيور\n5tXOn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71604" y="1500174"/>
            <a:ext cx="6098721" cy="9906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3600" b="1" dirty="0">
                <a:solidFill>
                  <a:schemeClr val="bg1"/>
                </a:solidFill>
              </a:rPr>
              <a:t>ماذا يطلق على اسم هذه المجموعة؟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57422" y="3500438"/>
            <a:ext cx="4546599" cy="914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BH" sz="3600" b="1" dirty="0">
                <a:solidFill>
                  <a:schemeClr val="bg1"/>
                </a:solidFill>
              </a:rPr>
              <a:t>ما الذي يغطي أجسامها؟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3174" y="2643182"/>
            <a:ext cx="43579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الطيـور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0430" y="4500570"/>
            <a:ext cx="26670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الريش</a:t>
            </a:r>
          </a:p>
        </p:txBody>
      </p:sp>
    </p:spTree>
    <p:extLst>
      <p:ext uri="{BB962C8B-B14F-4D97-AF65-F5344CB8AC3E}">
        <p14:creationId xmlns:p14="http://schemas.microsoft.com/office/powerpoint/2010/main" val="162047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289</Words>
  <Application>Microsoft Office PowerPoint</Application>
  <PresentationFormat>On-screen Show (4:3)</PresentationFormat>
  <Paragraphs>46</Paragraphs>
  <Slides>21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أنواع الحيوانات (1) للصف الأول الابتدائي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تضع الطيور بيضها و بعد ذلك تفقس صغارها</vt:lpstr>
      <vt:lpstr>PowerPoint Presentation</vt:lpstr>
      <vt:lpstr>PowerPoint Presentation</vt:lpstr>
      <vt:lpstr>لنشاهد هذا الفيديو معاً يتحدث عن مجموعة أخرى من الحيوانات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أنواع الحيوانات (1) –  للصف الأول الابتدائي</dc:title>
  <dc:creator>Дωαšђу ϐήτ Śнαяι∂α</dc:creator>
  <cp:lastModifiedBy>AMAL SALEH AHMED SALEH</cp:lastModifiedBy>
  <cp:revision>84</cp:revision>
  <dcterms:created xsi:type="dcterms:W3CDTF">2006-08-16T00:00:00Z</dcterms:created>
  <dcterms:modified xsi:type="dcterms:W3CDTF">2022-06-01T04:40:35Z</dcterms:modified>
</cp:coreProperties>
</file>