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23"/>
  </p:notesMasterIdLst>
  <p:sldIdLst>
    <p:sldId id="283" r:id="rId2"/>
    <p:sldId id="284" r:id="rId3"/>
    <p:sldId id="286" r:id="rId4"/>
    <p:sldId id="312" r:id="rId5"/>
    <p:sldId id="313" r:id="rId6"/>
    <p:sldId id="314" r:id="rId7"/>
    <p:sldId id="287" r:id="rId8"/>
    <p:sldId id="292" r:id="rId9"/>
    <p:sldId id="315" r:id="rId10"/>
    <p:sldId id="259" r:id="rId11"/>
    <p:sldId id="260" r:id="rId12"/>
    <p:sldId id="316" r:id="rId13"/>
    <p:sldId id="298" r:id="rId14"/>
    <p:sldId id="296" r:id="rId15"/>
    <p:sldId id="318" r:id="rId16"/>
    <p:sldId id="295" r:id="rId17"/>
    <p:sldId id="294" r:id="rId18"/>
    <p:sldId id="288" r:id="rId19"/>
    <p:sldId id="289" r:id="rId20"/>
    <p:sldId id="290" r:id="rId21"/>
    <p:sldId id="29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DCC150"/>
    <a:srgbClr val="00CC00"/>
    <a:srgbClr val="00FF00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15639-0F6E-4E19-9F54-942A0A3536A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AEB74-842A-45CA-AB1C-C121D297C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02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755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1" name="Google Shape;3291;g77cf0412cd_0_3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2" name="Google Shape;3292;g77cf0412cd_0_3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5157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20 Segments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649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20 Segments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649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7 Segments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540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7 Segments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54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516625"/>
            <a:ext cx="97536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166530"/>
            <a:ext cx="97536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3/27/2022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31201" y="1826709"/>
            <a:ext cx="19899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9365" y="1826709"/>
            <a:ext cx="6988635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3360451" y="931667"/>
            <a:ext cx="5465600" cy="74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6931813" y="5233533"/>
            <a:ext cx="3473600" cy="41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3399467" y="2398029"/>
            <a:ext cx="5425600" cy="119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35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017572"/>
            <a:ext cx="97536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865098"/>
            <a:ext cx="97536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219200" y="2743200"/>
            <a:ext cx="475488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42304" y="2743201"/>
            <a:ext cx="475488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8464" y="2743200"/>
            <a:ext cx="4486656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3526" y="2743200"/>
            <a:ext cx="4482749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9200" y="3383280"/>
            <a:ext cx="475488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42303" y="3383280"/>
            <a:ext cx="475488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5363"/>
            <a:ext cx="3934581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336" y="1826709"/>
            <a:ext cx="5610464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61096"/>
            <a:ext cx="3934581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28800"/>
            <a:ext cx="3938016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88000" y="2286000"/>
            <a:ext cx="53848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059936"/>
            <a:ext cx="3938016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47024" y="573807"/>
            <a:ext cx="114981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425892" y="573807"/>
            <a:ext cx="76809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1544716"/>
            <a:ext cx="97536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769834"/>
            <a:ext cx="97536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0254" y="548797"/>
            <a:ext cx="1585509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3/27/2022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2554" y="548797"/>
            <a:ext cx="1254937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1585" y="855957"/>
            <a:ext cx="299531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ar.wikipedia.org/wiki/%D8%A7%D9%84%D9%82%D8%A8%D9%84%D8%A9_(%D8%A7%D9%84%D9%83%D9%88%D9%8A%D8%AA)" TargetMode="External"/><Relationship Id="rId2" Type="http://schemas.openxmlformats.org/officeDocument/2006/relationships/hyperlink" Target="http://ar.wikipedia.org/wiki/%D9%83%D9%88%D9%8A%D8%AA%D9%8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hyperlink" Target="http://ar.wikipedia.org/wiki/%D8%A7%D9%84%D9%86%D8%AD%D9%88" TargetMode="External"/><Relationship Id="rId4" Type="http://schemas.openxmlformats.org/officeDocument/2006/relationships/hyperlink" Target="http://ar.wikipedia.org/wiki/%D9%83%D9%84%D9%8A%D8%A9_%D8%AF%D8%A7%D8%B1_%D8%A7%D9%84%D8%B9%D9%84%D9%88%D9%8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E:\2021-2022\&#1583;&#1585;&#1608;&#1587;%20&#1575;&#1604;&#1601;&#1589;&#1604;%20&#1575;&#1604;&#1571;&#1608;&#1604;%203&#1593;%202021-2022\&#1575;&#1604;&#1578;&#1593;&#1580;&#1576;\3%20Minute%20Timer%20with%20Music%20for%20Kids!%20Countdown%20Videos%20HD!.mp4" TargetMode="External"/><Relationship Id="rId1" Type="http://schemas.microsoft.com/office/2007/relationships/media" Target="file:///E:\2021-2022\&#1583;&#1585;&#1608;&#1587;%20&#1575;&#1604;&#1601;&#1589;&#1604;%20&#1575;&#1604;&#1571;&#1608;&#1604;%203&#1593;%202021-2022\&#1575;&#1604;&#1578;&#1593;&#1580;&#1576;\3%20Minute%20Timer%20with%20Music%20for%20Kids!%20Countdown%20Videos%20HD!.mp4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ordwall.net/ar/resource/30229345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2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slide" Target="slide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9470683" y="303965"/>
            <a:ext cx="2595601" cy="1407074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2" name="Google Shape;227;p40"/>
          <p:cNvGrpSpPr/>
          <p:nvPr/>
        </p:nvGrpSpPr>
        <p:grpSpPr>
          <a:xfrm>
            <a:off x="430463" y="1866282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" name="Google Shape;336;p40"/>
          <p:cNvGrpSpPr/>
          <p:nvPr/>
        </p:nvGrpSpPr>
        <p:grpSpPr>
          <a:xfrm>
            <a:off x="1011884" y="1707030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291025" y="236487"/>
            <a:ext cx="2420643" cy="141889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4" name="Google Shape;446;p40"/>
          <p:cNvGrpSpPr/>
          <p:nvPr/>
        </p:nvGrpSpPr>
        <p:grpSpPr>
          <a:xfrm>
            <a:off x="-1611" y="467507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" name="Google Shape;452;p40"/>
          <p:cNvGrpSpPr/>
          <p:nvPr/>
        </p:nvGrpSpPr>
        <p:grpSpPr>
          <a:xfrm>
            <a:off x="3785317" y="3652392"/>
            <a:ext cx="2666388" cy="127489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5498931" y="4981903"/>
            <a:ext cx="6693069" cy="1188145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21897" tIns="121897" rIns="121897" bIns="121897" anchor="ctr" anchorCtr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شعارنا لأكن أنشط طالبة لهذا اليوم </a:t>
            </a:r>
            <a:endParaRPr sz="36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0" y="4969204"/>
            <a:ext cx="4780153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21897" tIns="121897" rIns="121897" bIns="121897" anchor="ctr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SA" sz="2800" b="1" dirty="0">
                <a:ln w="50800"/>
                <a:solidFill>
                  <a:schemeClr val="bg1">
                    <a:shade val="50000"/>
                  </a:schemeClr>
                </a:solidFill>
              </a:rPr>
              <a:t>ليس هناك أجوبة خاطئة بل أجوبة تحتاج إلى تأمل</a:t>
            </a:r>
            <a:endParaRPr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614" name="TextBox 613">
            <a:extLst>
              <a:ext uri="{FF2B5EF4-FFF2-40B4-BE49-F238E27FC236}">
                <a16:creationId xmlns:a16="http://schemas.microsoft.com/office/drawing/2014/main" xmlns="" id="{81522A19-D9BC-4B12-83B0-F22F26E55470}"/>
              </a:ext>
            </a:extLst>
          </p:cNvPr>
          <p:cNvSpPr txBox="1"/>
          <p:nvPr/>
        </p:nvSpPr>
        <p:spPr>
          <a:xfrm>
            <a:off x="2208798" y="327401"/>
            <a:ext cx="7330953" cy="3077762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BH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مَرْحَبًا </a:t>
            </a:r>
            <a:r>
              <a:rPr lang="ar-BH" sz="6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بِكُن </a:t>
            </a:r>
            <a:r>
              <a:rPr lang="ar-BH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فِي صَفِّنَا</a:t>
            </a:r>
            <a:endParaRPr lang="ar-SA" sz="6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BH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الافتِرَاضِيِّ</a:t>
            </a:r>
            <a:endParaRPr lang="ar-SA" sz="6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BH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لِلُغَةِ العَرَبِيَّةِ </a:t>
            </a:r>
            <a:endParaRPr lang="en-US" sz="6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50" y="814500"/>
            <a:ext cx="4664434" cy="4664434"/>
          </a:xfrm>
          <a:prstGeom prst="rect">
            <a:avLst/>
          </a:prstGeom>
        </p:spPr>
      </p:pic>
      <p:pic>
        <p:nvPicPr>
          <p:cNvPr id="336" name="Picture 335" descr="Description: صاحب السمو الملكي الأمير سلمان بن حمد آل خليفة | مملكة البحرين | الصفحة  الرئيسية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7243" y="467747"/>
            <a:ext cx="907614" cy="95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escription: F:\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99" y="599619"/>
            <a:ext cx="862483" cy="81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reative Commons Licen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" y="0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97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" grpId="0" animBg="1"/>
      <p:bldP spid="49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0c11e5df756627ea0eb3ff3dfefb0600.jpg"/>
          <p:cNvPicPr>
            <a:picLocks noChangeAspect="1"/>
          </p:cNvPicPr>
          <p:nvPr/>
        </p:nvPicPr>
        <p:blipFill>
          <a:blip r:embed="rId2"/>
          <a:srcRect t="8705" b="5870"/>
          <a:stretch>
            <a:fillRect/>
          </a:stretch>
        </p:blipFill>
        <p:spPr>
          <a:xfrm>
            <a:off x="0" y="38607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05574" y="753382"/>
            <a:ext cx="49808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ar-BH" sz="4000" b="1" dirty="0" smtClean="0">
                <a:solidFill>
                  <a:schemeClr val="bg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4000" b="1" dirty="0">
                <a:solidFill>
                  <a:schemeClr val="bg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قصيدة يا لائمي في هوى البحرين </a:t>
            </a:r>
            <a:endParaRPr lang="ar-BH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660782"/>
              </p:ext>
            </p:extLst>
          </p:nvPr>
        </p:nvGraphicFramePr>
        <p:xfrm>
          <a:off x="756745" y="1258999"/>
          <a:ext cx="9632730" cy="3413760"/>
        </p:xfrm>
        <a:graphic>
          <a:graphicData uri="http://schemas.openxmlformats.org/drawingml/2006/table">
            <a:tbl>
              <a:tblPr rtl="1"/>
              <a:tblGrid>
                <a:gridCol w="4461641"/>
                <a:gridCol w="5171089"/>
              </a:tblGrid>
              <a:tr h="666654">
                <a:tc>
                  <a:txBody>
                    <a:bodyPr/>
                    <a:lstStyle/>
                    <a:p>
                      <a:pPr algn="just" rtl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ar-BH" sz="2800" b="1" dirty="0" smtClean="0">
                          <a:latin typeface="Arial-BoldMT-Identity-H"/>
                          <a:ea typeface="Times New Roman"/>
                          <a:cs typeface="Arial-BoldMT-Identity-H"/>
                        </a:rPr>
                        <a:t>1- </a:t>
                      </a:r>
                      <a:r>
                        <a:rPr lang="ar-SA" sz="2800" b="1" dirty="0" err="1" smtClean="0">
                          <a:latin typeface="Arial Bold"/>
                          <a:ea typeface="Times New Roman"/>
                          <a:cs typeface="Arial Bold"/>
                        </a:rPr>
                        <a:t>یا</a:t>
                      </a:r>
                      <a:r>
                        <a:rPr lang="ar-SA" sz="2800" b="1" dirty="0" smtClean="0">
                          <a:latin typeface="Arial Bold"/>
                          <a:ea typeface="Times New Roman"/>
                          <a:cs typeface="Arial Bold"/>
                        </a:rPr>
                        <a:t> لائمي في </a:t>
                      </a:r>
                      <a:r>
                        <a:rPr lang="ar-SA" sz="2800" b="1" dirty="0" err="1" smtClean="0">
                          <a:latin typeface="Arial Bold"/>
                          <a:ea typeface="Times New Roman"/>
                          <a:cs typeface="Arial Bold"/>
                        </a:rPr>
                        <a:t>ھوى</a:t>
                      </a:r>
                      <a:r>
                        <a:rPr lang="ar-SA" sz="2800" b="1" dirty="0" smtClean="0">
                          <a:latin typeface="Arial Bold"/>
                          <a:ea typeface="Times New Roman"/>
                          <a:cs typeface="Arial Bold"/>
                        </a:rPr>
                        <a:t> </a:t>
                      </a:r>
                      <a:r>
                        <a:rPr lang="ar-SA" sz="2800" b="1" dirty="0" err="1" smtClean="0">
                          <a:latin typeface="Arial Bold"/>
                          <a:ea typeface="Times New Roman"/>
                          <a:cs typeface="Arial Bold"/>
                        </a:rPr>
                        <a:t>البحرین</a:t>
                      </a:r>
                      <a:r>
                        <a:rPr lang="ar-SA" sz="2800" b="1" dirty="0" smtClean="0">
                          <a:latin typeface="Arial Bold"/>
                          <a:ea typeface="Times New Roman"/>
                          <a:cs typeface="Arial Bold"/>
                        </a:rPr>
                        <a:t> لا ت</a:t>
                      </a:r>
                      <a:r>
                        <a:rPr lang="ar-BH" sz="2800" b="1" dirty="0" smtClean="0">
                          <a:latin typeface="Arial Bold"/>
                          <a:ea typeface="Times New Roman"/>
                          <a:cs typeface="Arial Bold"/>
                        </a:rPr>
                        <a:t>ــ</a:t>
                      </a:r>
                      <a:r>
                        <a:rPr lang="ar-SA" sz="2800" b="1" dirty="0" smtClean="0">
                          <a:latin typeface="Arial Bold"/>
                          <a:ea typeface="Times New Roman"/>
                          <a:cs typeface="Arial Bold"/>
                        </a:rPr>
                        <a:t>لم</a:t>
                      </a:r>
                      <a:endParaRPr lang="en-US" sz="2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>
                          <a:latin typeface="Arial Bold"/>
                          <a:ea typeface="Times New Roman"/>
                          <a:cs typeface="Arial Bold"/>
                        </a:rPr>
                        <a:t>لا شيء عندي </a:t>
                      </a:r>
                      <a:r>
                        <a:rPr lang="ar-SA" sz="2800" b="1" dirty="0" err="1" smtClean="0">
                          <a:latin typeface="Arial Bold"/>
                          <a:ea typeface="Times New Roman"/>
                          <a:cs typeface="Arial Bold"/>
                        </a:rPr>
                        <a:t>أبدی</a:t>
                      </a:r>
                      <a:r>
                        <a:rPr lang="ar-BH" sz="2800" b="1" dirty="0" smtClean="0">
                          <a:latin typeface="Arial Bold"/>
                          <a:ea typeface="Times New Roman"/>
                          <a:cs typeface="Arial Bold"/>
                        </a:rPr>
                        <a:t>ه</a:t>
                      </a:r>
                      <a:r>
                        <a:rPr lang="ar-SA" sz="2800" b="1" dirty="0" smtClean="0">
                          <a:latin typeface="Arial Bold"/>
                          <a:ea typeface="Times New Roman"/>
                          <a:cs typeface="Arial Bold"/>
                        </a:rPr>
                        <a:t> </a:t>
                      </a:r>
                      <a:r>
                        <a:rPr lang="ar-SA" sz="2800" b="1" dirty="0">
                          <a:latin typeface="Arial Bold"/>
                          <a:ea typeface="Times New Roman"/>
                          <a:cs typeface="Arial Bold"/>
                        </a:rPr>
                        <a:t>من الكــــــــــلم</a:t>
                      </a:r>
                      <a:endParaRPr lang="en-US" sz="2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66654">
                <a:tc>
                  <a:txBody>
                    <a:bodyPr/>
                    <a:lstStyle/>
                    <a:p>
                      <a:pPr algn="just" rtl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ar-BH" sz="2800" b="1" dirty="0" smtClean="0">
                          <a:latin typeface="Arial-BoldMT-Identity-H"/>
                          <a:ea typeface="Times New Roman"/>
                          <a:cs typeface="Arial-BoldMT-Identity-H"/>
                        </a:rPr>
                        <a:t>2- </a:t>
                      </a:r>
                      <a:r>
                        <a:rPr lang="ar-SA" sz="2800" b="1" dirty="0" smtClean="0">
                          <a:latin typeface="Arial Bold"/>
                          <a:ea typeface="Times New Roman"/>
                          <a:cs typeface="Arial Bold"/>
                        </a:rPr>
                        <a:t>ماذا أقول وقلبي قد ت</a:t>
                      </a:r>
                      <a:r>
                        <a:rPr lang="ar-BH" sz="2800" b="1" dirty="0" smtClean="0">
                          <a:latin typeface="Arial Bold"/>
                          <a:ea typeface="Times New Roman"/>
                          <a:cs typeface="Arial Bold"/>
                        </a:rPr>
                        <a:t>ــــــــــــ</a:t>
                      </a:r>
                      <a:r>
                        <a:rPr lang="ar-SA" sz="2800" b="1" dirty="0" smtClean="0">
                          <a:latin typeface="Arial Bold"/>
                          <a:ea typeface="Times New Roman"/>
                          <a:cs typeface="Arial Bold"/>
                        </a:rPr>
                        <a:t>ملك</a:t>
                      </a:r>
                      <a:r>
                        <a:rPr lang="ar-BH" sz="2800" b="1" dirty="0" smtClean="0">
                          <a:latin typeface="Arial Bold"/>
                          <a:ea typeface="Times New Roman"/>
                          <a:cs typeface="Arial Bold"/>
                        </a:rPr>
                        <a:t>ه</a:t>
                      </a:r>
                      <a:endParaRPr lang="en-US" sz="2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>
                          <a:latin typeface="Arial Bold"/>
                          <a:ea typeface="Times New Roman"/>
                          <a:cs typeface="Arial Bold"/>
                        </a:rPr>
                        <a:t>حبّ تمكّن </a:t>
                      </a:r>
                      <a:r>
                        <a:rPr lang="ar-SA" sz="2800" b="1" dirty="0" smtClean="0">
                          <a:latin typeface="Arial Bold"/>
                          <a:ea typeface="Times New Roman"/>
                          <a:cs typeface="Arial Bold"/>
                        </a:rPr>
                        <a:t>من</a:t>
                      </a:r>
                      <a:r>
                        <a:rPr lang="ar-BH" sz="2800" b="1" dirty="0" smtClean="0">
                          <a:latin typeface="Arial Bold"/>
                          <a:ea typeface="Times New Roman"/>
                          <a:cs typeface="Arial Bold"/>
                        </a:rPr>
                        <a:t>ه</a:t>
                      </a:r>
                      <a:r>
                        <a:rPr lang="ar-SA" sz="2800" b="1" dirty="0" smtClean="0">
                          <a:latin typeface="Arial Bold"/>
                          <a:ea typeface="Times New Roman"/>
                          <a:cs typeface="Arial Bold"/>
                        </a:rPr>
                        <a:t> </a:t>
                      </a:r>
                      <a:r>
                        <a:rPr lang="ar-SA" sz="2800" b="1" dirty="0" err="1">
                          <a:latin typeface="Arial Bold"/>
                          <a:ea typeface="Times New Roman"/>
                          <a:cs typeface="Arial Bold"/>
                        </a:rPr>
                        <a:t>غیر</a:t>
                      </a:r>
                      <a:r>
                        <a:rPr lang="ar-SA" sz="2800" b="1" dirty="0">
                          <a:latin typeface="Arial Bold"/>
                          <a:ea typeface="Times New Roman"/>
                          <a:cs typeface="Arial Bold"/>
                        </a:rPr>
                        <a:t> مُكتـــــــــــــــــتم</a:t>
                      </a:r>
                      <a:endParaRPr lang="en-US" sz="2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66654">
                <a:tc>
                  <a:txBody>
                    <a:bodyPr/>
                    <a:lstStyle/>
                    <a:p>
                      <a:pPr algn="just" rtl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ar-BH" sz="2800" b="1" smtClean="0">
                          <a:latin typeface="Arial-BoldMT-Identity-H"/>
                          <a:ea typeface="Times New Roman"/>
                          <a:cs typeface="Arial-BoldMT-Identity-H"/>
                        </a:rPr>
                        <a:t>3- </a:t>
                      </a:r>
                      <a:r>
                        <a:rPr lang="ar-SA" sz="2800" b="1" smtClean="0">
                          <a:latin typeface="Arial Bold"/>
                          <a:ea typeface="Times New Roman"/>
                          <a:cs typeface="Arial Bold"/>
                        </a:rPr>
                        <a:t>لقد عشقت التي صار اسمھا بفمي</a:t>
                      </a:r>
                      <a:endParaRPr lang="en-US" sz="2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>
                          <a:latin typeface="Arial Bold"/>
                          <a:ea typeface="Times New Roman"/>
                          <a:cs typeface="Arial Bold"/>
                        </a:rPr>
                        <a:t>لحناً </a:t>
                      </a:r>
                      <a:r>
                        <a:rPr lang="ar-SA" sz="2800" b="1" dirty="0" err="1">
                          <a:latin typeface="Arial Bold"/>
                          <a:ea typeface="Times New Roman"/>
                          <a:cs typeface="Arial Bold"/>
                        </a:rPr>
                        <a:t>فریداً</a:t>
                      </a:r>
                      <a:r>
                        <a:rPr lang="ar-SA" sz="2800" b="1" dirty="0">
                          <a:latin typeface="Arial Bold"/>
                          <a:ea typeface="Times New Roman"/>
                          <a:cs typeface="Arial Bold"/>
                        </a:rPr>
                        <a:t> فما أســــــــــــماه من نغم</a:t>
                      </a:r>
                      <a:endParaRPr lang="en-US" sz="2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66654">
                <a:tc>
                  <a:txBody>
                    <a:bodyPr/>
                    <a:lstStyle/>
                    <a:p>
                      <a:pPr algn="just" rtl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ar-BH" sz="2800" b="1" dirty="0" smtClean="0">
                          <a:latin typeface="Arial-BoldMT-Identity-H"/>
                          <a:ea typeface="Times New Roman"/>
                          <a:cs typeface="Arial-BoldMT-Identity-H"/>
                        </a:rPr>
                        <a:t>4- </a:t>
                      </a:r>
                      <a:r>
                        <a:rPr lang="ar-SA" sz="2800" b="1" dirty="0" err="1" smtClean="0">
                          <a:latin typeface="Arial Bold"/>
                          <a:ea typeface="Times New Roman"/>
                          <a:cs typeface="Arial Bold"/>
                        </a:rPr>
                        <a:t>رؤیاك</a:t>
                      </a:r>
                      <a:r>
                        <a:rPr lang="ar-SA" sz="2800" b="1" dirty="0" smtClean="0">
                          <a:latin typeface="Arial Bold"/>
                          <a:ea typeface="Times New Roman"/>
                          <a:cs typeface="Arial Bold"/>
                        </a:rPr>
                        <a:t> عنـــــــــدي أحلام تراودني</a:t>
                      </a:r>
                      <a:endParaRPr lang="en-US" sz="2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ar-SA" sz="2800" b="1" dirty="0">
                          <a:latin typeface="Arial Bold"/>
                          <a:ea typeface="Times New Roman"/>
                          <a:cs typeface="Arial Bold"/>
                        </a:rPr>
                        <a:t>ما كان أحلى النخیل الغضّ في الحلم</a:t>
                      </a:r>
                      <a:endParaRPr lang="en-US" sz="28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06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ECF6B01F-2694-41CB-A531-0C4E44593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1256" y="252249"/>
            <a:ext cx="5037653" cy="1836192"/>
          </a:xfrm>
        </p:spPr>
        <p:txBody>
          <a:bodyPr>
            <a:normAutofit/>
          </a:bodyPr>
          <a:lstStyle/>
          <a:p>
            <a:pPr algn="r" rtl="1"/>
            <a:r>
              <a:rPr lang="ar-BH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1-مقاطع القصيدة:</a:t>
            </a:r>
          </a:p>
          <a:p>
            <a:pPr algn="r" rtl="1"/>
            <a:r>
              <a:rPr lang="ar-BH" sz="32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 القصيدة ثلاثة مقاطع :  </a:t>
            </a:r>
          </a:p>
          <a:p>
            <a:pPr algn="r" rtl="1"/>
            <a:endParaRPr lang="en-US" sz="32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xmlns="" id="{A028E8EC-3E18-408A-ADD5-EBDED1850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271596"/>
              </p:ext>
            </p:extLst>
          </p:nvPr>
        </p:nvGraphicFramePr>
        <p:xfrm>
          <a:off x="674490" y="1631241"/>
          <a:ext cx="10853531" cy="30733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38389">
                  <a:extLst>
                    <a:ext uri="{9D8B030D-6E8A-4147-A177-3AD203B41FA5}">
                      <a16:colId xmlns:a16="http://schemas.microsoft.com/office/drawing/2014/main" xmlns="" val="1077751098"/>
                    </a:ext>
                  </a:extLst>
                </a:gridCol>
                <a:gridCol w="5048566">
                  <a:extLst>
                    <a:ext uri="{9D8B030D-6E8A-4147-A177-3AD203B41FA5}">
                      <a16:colId xmlns:a16="http://schemas.microsoft.com/office/drawing/2014/main" xmlns="" val="4165528892"/>
                    </a:ext>
                  </a:extLst>
                </a:gridCol>
                <a:gridCol w="1166576">
                  <a:extLst>
                    <a:ext uri="{9D8B030D-6E8A-4147-A177-3AD203B41FA5}">
                      <a16:colId xmlns:a16="http://schemas.microsoft.com/office/drawing/2014/main" xmlns="" val="2628484820"/>
                    </a:ext>
                  </a:extLst>
                </a:gridCol>
              </a:tblGrid>
              <a:tr h="499308"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فكرته</a:t>
                      </a:r>
                      <a:endParaRPr lang="en-US" sz="32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حدوده</a:t>
                      </a:r>
                      <a:endParaRPr lang="en-US" sz="32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المقطع</a:t>
                      </a:r>
                      <a:endParaRPr lang="en-US" sz="32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0293784"/>
                  </a:ext>
                </a:extLst>
              </a:tr>
              <a:tr h="811705">
                <a:tc>
                  <a:txBody>
                    <a:bodyPr/>
                    <a:lstStyle/>
                    <a:p>
                      <a:pPr algn="r"/>
                      <a:r>
                        <a:rPr lang="ar-BH" sz="3200" b="1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تعلّق الشّاعر بالبحرين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BH" sz="3200" b="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من البيتِ الأوّل إلى البيت الرّابعِ</a:t>
                      </a:r>
                      <a:endParaRPr lang="en-US" sz="3200" b="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الأوّل</a:t>
                      </a:r>
                      <a:endParaRPr lang="en-US" sz="32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14619487"/>
                  </a:ext>
                </a:extLst>
              </a:tr>
              <a:tr h="841260">
                <a:tc>
                  <a:txBody>
                    <a:bodyPr/>
                    <a:lstStyle/>
                    <a:p>
                      <a:pPr algn="r"/>
                      <a:r>
                        <a:rPr lang="ar-BH" sz="3200" b="1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مجد البحرين الخالد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BH" sz="3200" b="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من البيتِ الخامسِ إلى البيت السّابعِ</a:t>
                      </a:r>
                      <a:endParaRPr lang="en-US" sz="3200" b="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الثّاني</a:t>
                      </a:r>
                      <a:endParaRPr lang="en-US" sz="32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45160825"/>
                  </a:ext>
                </a:extLst>
              </a:tr>
              <a:tr h="841260">
                <a:tc>
                  <a:txBody>
                    <a:bodyPr/>
                    <a:lstStyle/>
                    <a:p>
                      <a:pPr algn="r"/>
                      <a:r>
                        <a:rPr lang="ar-BH" sz="3200" b="1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مكارم أهل البحرين</a:t>
                      </a:r>
                      <a:endParaRPr lang="en-US" sz="3200" b="1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BH" sz="3200" b="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من البيت الثّامنِ إلى البيتِ الخامسَ عشرَ</a:t>
                      </a:r>
                      <a:endParaRPr lang="en-US" sz="3200" b="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b="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الثّالث</a:t>
                      </a:r>
                      <a:endParaRPr lang="en-US" sz="3200" b="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86223426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xmlns="" id="{4B83A285-B3FA-4CAF-880D-D84B876A8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921" y="5023879"/>
            <a:ext cx="8915399" cy="1373767"/>
          </a:xfrm>
        </p:spPr>
        <p:txBody>
          <a:bodyPr>
            <a:normAutofit/>
          </a:bodyPr>
          <a:lstStyle/>
          <a:p>
            <a:pPr algn="r" rtl="1"/>
            <a:r>
              <a:rPr lang="ar-BH" sz="44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2-الفكرة العامّة للقصيدة</a:t>
            </a:r>
            <a:endParaRPr lang="en-US" sz="44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FF5939D9-AD6D-4E45-B440-39CFB52DA115}"/>
              </a:ext>
            </a:extLst>
          </p:cNvPr>
          <p:cNvSpPr txBox="1">
            <a:spLocks/>
          </p:cNvSpPr>
          <p:nvPr/>
        </p:nvSpPr>
        <p:spPr>
          <a:xfrm>
            <a:off x="928061" y="5523002"/>
            <a:ext cx="9715770" cy="8746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BH" sz="4800" dirty="0" smtClean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تعلّق الشّاعر بالبحرين، و افتخارُه بمكارمِ أهلِها و خصالِهم.</a:t>
            </a:r>
            <a:endParaRPr lang="en-US" sz="48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440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495800" y="304800"/>
            <a:ext cx="5181600" cy="15240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hangingPunct="1">
              <a:defRPr/>
            </a:pPr>
            <a:r>
              <a:rPr lang="ar-SA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من هو</a:t>
            </a:r>
            <a:r>
              <a:rPr lang="en-US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ar-SA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الشاعر </a:t>
            </a:r>
            <a:endParaRPr lang="ar-BH" sz="3600" dirty="0">
              <a:solidFill>
                <a:schemeClr val="bg1">
                  <a:lumMod val="95000"/>
                  <a:lumOff val="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pPr algn="ctr" rtl="1" eaLnBrk="1" hangingPunct="1">
              <a:defRPr/>
            </a:pPr>
            <a:r>
              <a:rPr lang="ar-BH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يعقوب يوسف </a:t>
            </a:r>
            <a:r>
              <a:rPr lang="ar-BH" sz="36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الغنيم</a:t>
            </a:r>
            <a:r>
              <a:rPr lang="ar-SA" sz="3600" dirty="0">
                <a:solidFill>
                  <a:schemeClr val="bg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... </a:t>
            </a:r>
            <a:endParaRPr lang="en-US" sz="3600" dirty="0">
              <a:solidFill>
                <a:schemeClr val="bg1">
                  <a:lumMod val="95000"/>
                  <a:lumOff val="5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2227" y="2190785"/>
            <a:ext cx="11136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الدكتور يعقوب يوسف </a:t>
            </a:r>
            <a:r>
              <a:rPr lang="ar-BH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الغنيم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(١٩٣٩-٠٠٠٠) شاعر ومؤرخ 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  <a:hlinkClick r:id="rId2" action="ppaction://hlinkfile" tooltip="كويتي"/>
              </a:rPr>
              <a:t>كويتي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يعد من أشهر المؤرخين الكويتيين حالياً.</a:t>
            </a:r>
          </a:p>
        </p:txBody>
      </p:sp>
      <p:sp>
        <p:nvSpPr>
          <p:cNvPr id="4" name="Rectangle 3"/>
          <p:cNvSpPr/>
          <p:nvPr/>
        </p:nvSpPr>
        <p:spPr>
          <a:xfrm>
            <a:off x="708039" y="2650755"/>
            <a:ext cx="110227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ولد الدكتور يعقوب </a:t>
            </a:r>
            <a:r>
              <a:rPr lang="ar-BH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الغنيم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ونشأ في </a:t>
            </a:r>
            <a:r>
              <a:rPr lang="ar-BH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فريج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الشاوي في 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  <a:hlinkClick r:id="rId3" action="ppaction://hlinkfile" tooltip="القبلة (الكويت)"/>
              </a:rPr>
              <a:t>منطقة جبله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عام 1939. بدأ دراسته في مدرسة ملا محمد بن ملا أحمد وهو بعمر خمس سنوات. ثم بدأ التعليم النظام في المدرسة </a:t>
            </a:r>
            <a:r>
              <a:rPr lang="ar-BH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الأحمدية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(1947) والمثنى(1948). ثم أكمل تعليمه في المعهد الديني. التحق وتخرج من 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  <a:hlinkClick r:id="rId4" action="ppaction://hlinkfile" tooltip="كلية دار العلوم"/>
              </a:rPr>
              <a:t>كلية دار العلوم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بالقاهرة عام 1957 وحصل على الماجستير </a:t>
            </a:r>
            <a:r>
              <a:rPr lang="ar-BH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والدكتو</a:t>
            </a:r>
            <a:r>
              <a:rPr lang="ar-BH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ر</a:t>
            </a:r>
            <a:r>
              <a:rPr lang="ar-BH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اة</a:t>
            </a:r>
            <a:r>
              <a:rPr lang="ar-BH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في 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  <a:hlinkClick r:id="rId5" action="ppaction://hlinkfile" tooltip="النحو"/>
              </a:rPr>
              <a:t>النحو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والصرف من نفس الكلية.</a:t>
            </a:r>
          </a:p>
        </p:txBody>
      </p:sp>
      <p:sp>
        <p:nvSpPr>
          <p:cNvPr id="5" name="Rectangle 4"/>
          <p:cNvSpPr/>
          <p:nvPr/>
        </p:nvSpPr>
        <p:spPr>
          <a:xfrm>
            <a:off x="708039" y="4259235"/>
            <a:ext cx="11022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بدأ حياته العملية بدائرة المعارف (وزارة التربية حالياً) كمدرس للغة العربية بثانوية </a:t>
            </a:r>
            <a:r>
              <a:rPr lang="ar-BH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الشويخ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. ثم انتقل لوزارة </a:t>
            </a:r>
            <a:r>
              <a:rPr lang="ar-BH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الأرشاد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والأنباء (الأعلام حالياً) كمدير للتلفزيون. أصبح منذ عام 1965 وكيلاً لوزارة التربية ولمدة 14 سنة تقريباً. ثم تقلد مهام وزير التربية عام 1981</a:t>
            </a:r>
          </a:p>
        </p:txBody>
      </p:sp>
      <p:sp>
        <p:nvSpPr>
          <p:cNvPr id="7" name="Rectangle 6"/>
          <p:cNvSpPr/>
          <p:nvPr/>
        </p:nvSpPr>
        <p:spPr>
          <a:xfrm>
            <a:off x="594403" y="5420711"/>
            <a:ext cx="11136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له الكثير من القصائد لكنه لم يجمعها في ديوان شعري. أشهر ما كتبه من قصائد </a:t>
            </a:r>
            <a:r>
              <a:rPr lang="ar-BH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الأوبريتات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الوطنية وخاصة </a:t>
            </a:r>
            <a:r>
              <a:rPr lang="ar-BH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أوبريت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حكاية وطن (2001) </a:t>
            </a:r>
            <a:r>
              <a:rPr lang="ar-BH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وأوبريت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الشراع الكويتي (2007)</a:t>
            </a:r>
          </a:p>
          <a:p>
            <a:pPr algn="just" rtl="1">
              <a:defRPr/>
            </a:pP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يعتبر </a:t>
            </a:r>
            <a:r>
              <a:rPr lang="ar-BH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د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.يعقوب </a:t>
            </a:r>
            <a:r>
              <a:rPr lang="ar-BH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الغنيم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من أهم </a:t>
            </a:r>
            <a:r>
              <a:rPr lang="ar-BH" sz="2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المؤرخيين</a:t>
            </a:r>
            <a:r>
              <a:rPr lang="ar-BH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الحاليين في الكويت.</a:t>
            </a:r>
          </a:p>
        </p:txBody>
      </p:sp>
      <p:pic>
        <p:nvPicPr>
          <p:cNvPr id="15369" name="Picture 7" descr="134_w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>
            <a:fillRect/>
          </a:stretch>
        </p:blipFill>
        <p:spPr bwMode="auto">
          <a:xfrm>
            <a:off x="612227" y="321469"/>
            <a:ext cx="15049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26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c11e5df756627ea0eb3ff3dfefb0600.jpg"/>
          <p:cNvPicPr>
            <a:picLocks noChangeAspect="1"/>
          </p:cNvPicPr>
          <p:nvPr/>
        </p:nvPicPr>
        <p:blipFill>
          <a:blip r:embed="rId4"/>
          <a:srcRect l="7528" t="12639" r="5581" b="5870"/>
          <a:stretch>
            <a:fillRect/>
          </a:stretch>
        </p:blipFill>
        <p:spPr>
          <a:xfrm>
            <a:off x="0" y="-1"/>
            <a:ext cx="12192000" cy="7078717"/>
          </a:xfrm>
          <a:prstGeom prst="rect">
            <a:avLst/>
          </a:prstGeom>
        </p:spPr>
      </p:pic>
      <p:sp>
        <p:nvSpPr>
          <p:cNvPr id="7" name="مربع نص 7">
            <a:extLst>
              <a:ext uri="{FF2B5EF4-FFF2-40B4-BE49-F238E27FC236}">
                <a16:creationId xmlns="" xmlns:a16="http://schemas.microsoft.com/office/drawing/2014/main" id="{A8B1E1BD-1C3C-4FBA-BF61-845011C9C12D}"/>
              </a:ext>
            </a:extLst>
          </p:cNvPr>
          <p:cNvSpPr txBox="1"/>
          <p:nvPr/>
        </p:nvSpPr>
        <p:spPr>
          <a:xfrm>
            <a:off x="3031262" y="240061"/>
            <a:ext cx="735650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 rtl="1"/>
            <a:r>
              <a:rPr lang="ar-BH" sz="2400" b="1" dirty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أتعرّفُ </a:t>
            </a:r>
            <a:r>
              <a:rPr lang="ar-BH" sz="2400" b="1" dirty="0" smtClean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على معاني </a:t>
            </a:r>
            <a:r>
              <a:rPr lang="ar-BH" sz="2400" b="1" dirty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الكلمات الواردةِ في  الـمَقطع  </a:t>
            </a:r>
            <a:r>
              <a:rPr lang="ar-BH" sz="2400" b="1" dirty="0" smtClean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الأوّل</a:t>
            </a:r>
            <a:r>
              <a:rPr lang="ar-SA" sz="2400" b="1" dirty="0" smtClean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من خلال خريطة المفردات </a:t>
            </a:r>
            <a:r>
              <a:rPr lang="ar-BH" sz="2400" b="1" dirty="0" smtClean="0">
                <a:solidFill>
                  <a:sysClr val="windowText" lastClr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:</a:t>
            </a:r>
            <a:endParaRPr lang="ar-BH" sz="2400" b="1" dirty="0">
              <a:solidFill>
                <a:sysClr val="windowText" lastClr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804041" y="843891"/>
            <a:ext cx="3412360" cy="212002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ctr" rtl="1">
              <a:buFont typeface="+mj-lt"/>
              <a:buAutoNum type="arabicPeriod"/>
            </a:pPr>
            <a:r>
              <a:rPr lang="ar-BH" sz="2400" b="1" dirty="0" smtClean="0">
                <a:solidFill>
                  <a:schemeClr val="bg1"/>
                </a:solidFill>
              </a:rPr>
              <a:t>أخفي </a:t>
            </a:r>
            <a:endParaRPr lang="ar-SA" sz="2400" b="1" dirty="0" smtClean="0">
              <a:solidFill>
                <a:schemeClr val="bg1"/>
              </a:solidFill>
            </a:endParaRPr>
          </a:p>
          <a:p>
            <a:pPr marL="514350" indent="-514350" algn="ctr" rtl="1">
              <a:buFont typeface="+mj-lt"/>
              <a:buAutoNum type="arabicPeriod"/>
            </a:pPr>
            <a:r>
              <a:rPr lang="ar-BH" sz="2400" b="1" dirty="0" smtClean="0">
                <a:solidFill>
                  <a:schemeClr val="bg1"/>
                </a:solidFill>
              </a:rPr>
              <a:t>رضخ – خضع </a:t>
            </a:r>
            <a:endParaRPr lang="ar-SA" sz="2400" b="1" dirty="0" smtClean="0">
              <a:solidFill>
                <a:schemeClr val="bg1"/>
              </a:solidFill>
            </a:endParaRPr>
          </a:p>
          <a:p>
            <a:pPr marL="514350" indent="-514350" algn="ctr" rtl="1">
              <a:buFont typeface="+mj-lt"/>
              <a:buAutoNum type="arabicPeriod"/>
            </a:pPr>
            <a:r>
              <a:rPr lang="ar-BH" sz="2400" b="1" dirty="0" smtClean="0">
                <a:solidFill>
                  <a:schemeClr val="bg1"/>
                </a:solidFill>
              </a:rPr>
              <a:t>غادر - انصرف</a:t>
            </a:r>
            <a:endParaRPr lang="ar-SA" sz="2400" b="1" dirty="0" smtClean="0">
              <a:solidFill>
                <a:schemeClr val="bg1"/>
              </a:solidFill>
            </a:endParaRPr>
          </a:p>
          <a:p>
            <a:pPr marL="514350" indent="-514350" algn="ctr" rtl="1">
              <a:buFont typeface="+mj-lt"/>
              <a:buAutoNum type="arabicPeriod"/>
            </a:pPr>
            <a:r>
              <a:rPr lang="ar-BH" sz="2400" b="1" dirty="0" smtClean="0">
                <a:solidFill>
                  <a:schemeClr val="bg1"/>
                </a:solidFill>
              </a:rPr>
              <a:t>اليابس </a:t>
            </a: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6565898" y="4090539"/>
            <a:ext cx="2670941" cy="16295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ctr" rtl="1"/>
            <a:r>
              <a:rPr lang="ar-SA" sz="15000" b="1" dirty="0" smtClean="0">
                <a:solidFill>
                  <a:srgbClr val="FF0000"/>
                </a:solidFill>
              </a:rPr>
              <a:t>  </a:t>
            </a:r>
            <a:r>
              <a:rPr lang="ar-BH" sz="15000" b="1" dirty="0" smtClean="0">
                <a:solidFill>
                  <a:srgbClr val="FF0000"/>
                </a:solidFill>
              </a:rPr>
              <a:t> </a:t>
            </a:r>
            <a:r>
              <a:rPr lang="ar-SA" sz="15000" b="1" dirty="0" smtClean="0">
                <a:solidFill>
                  <a:srgbClr val="FF0000"/>
                </a:solidFill>
              </a:rPr>
              <a:t>؟ </a:t>
            </a: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3791578" y="1903903"/>
            <a:ext cx="2177422" cy="27878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 rtl="1">
              <a:buFont typeface="+mj-lt"/>
              <a:buAutoNum type="arabicPeriod"/>
            </a:pPr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أبديه</a:t>
            </a:r>
          </a:p>
          <a:p>
            <a:pPr algn="just" rtl="1"/>
            <a:r>
              <a:rPr lang="ar-BH" sz="32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 </a:t>
            </a:r>
            <a:r>
              <a:rPr lang="ar-BH" sz="3200" b="1" dirty="0" smtClean="0">
                <a:solidFill>
                  <a:schemeClr val="bg1"/>
                </a:solidFill>
              </a:rPr>
              <a:t> 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تملّكه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just" rtl="1"/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3. تراودني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just" rtl="1"/>
            <a:r>
              <a:rPr lang="ar-BH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4. الغضّ</a:t>
            </a:r>
            <a:endParaRPr lang="en-US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 rot="5400000">
            <a:off x="214937" y="1629132"/>
            <a:ext cx="18245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ضد الكلمة </a:t>
            </a:r>
            <a:endParaRPr lang="ar-SA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7426204" y="4384223"/>
            <a:ext cx="1604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المعنى</a:t>
            </a:r>
            <a:endParaRPr lang="ar-S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مستطيل 20"/>
          <p:cNvSpPr/>
          <p:nvPr/>
        </p:nvSpPr>
        <p:spPr>
          <a:xfrm rot="5400000">
            <a:off x="3505510" y="2837180"/>
            <a:ext cx="14031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الكلمة </a:t>
            </a:r>
            <a:endParaRPr lang="ar-SA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5842000" y="867103"/>
            <a:ext cx="5241634" cy="308714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 rtl="1"/>
            <a:r>
              <a:rPr lang="ar-S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1- </a:t>
            </a:r>
            <a:r>
              <a:rPr lang="ar-BH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أبدي دائما رغبتي في المشاركة في العمل التطوعي.</a:t>
            </a:r>
            <a:endParaRPr lang="ar-SA" sz="2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  <a:p>
            <a:pPr marL="514350" indent="-514350" algn="ctr" rtl="1"/>
            <a:r>
              <a:rPr lang="ar-S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2-</a:t>
            </a:r>
            <a:r>
              <a:rPr lang="ar-BH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 تملك الجندي شعور الفخر والاعتزاز.</a:t>
            </a:r>
            <a:endParaRPr lang="ar-SA" sz="2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  <a:p>
            <a:pPr marL="514350" indent="-514350" algn="ctr" rtl="1"/>
            <a:r>
              <a:rPr lang="ar-S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3- </a:t>
            </a:r>
            <a:r>
              <a:rPr lang="ar-BH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تراودني خواطر كثيرة عندما أكون بعيداً عن الوطن. </a:t>
            </a:r>
            <a:endParaRPr lang="ar-SA" sz="2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  <a:p>
            <a:pPr marL="514350" indent="-514350" algn="ctr" rtl="1"/>
            <a:r>
              <a:rPr lang="ar-SA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4-</a:t>
            </a:r>
            <a:r>
              <a:rPr lang="ar-BH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بدأت تظهر الزهور الغضة بداية الربيع.</a:t>
            </a:r>
          </a:p>
        </p:txBody>
      </p:sp>
      <p:sp>
        <p:nvSpPr>
          <p:cNvPr id="19" name="مستطيل 18"/>
          <p:cNvSpPr/>
          <p:nvPr/>
        </p:nvSpPr>
        <p:spPr>
          <a:xfrm>
            <a:off x="7566622" y="849642"/>
            <a:ext cx="15346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مثال دال </a:t>
            </a:r>
            <a:endParaRPr lang="ar-SA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535877" y="3188053"/>
            <a:ext cx="31790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إستراتيجية </a:t>
            </a:r>
          </a:p>
          <a:p>
            <a:pPr algn="ctr"/>
            <a:r>
              <a:rPr lang="ar-S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خارطة المعاني  </a:t>
            </a:r>
            <a:endParaRPr lang="ar-SA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3" name="VIDEO-2021-04-23-13-42-06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4300" y="4905311"/>
            <a:ext cx="1255288" cy="941466"/>
          </a:xfrm>
          <a:prstGeom prst="rect">
            <a:avLst/>
          </a:prstGeom>
        </p:spPr>
      </p:pic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xmlns="" id="{533C6836-20A8-4316-A4F0-092DC34B75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0595849"/>
              </p:ext>
            </p:extLst>
          </p:nvPr>
        </p:nvGraphicFramePr>
        <p:xfrm>
          <a:off x="2367696" y="1465500"/>
          <a:ext cx="6310318" cy="35743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55159">
                  <a:extLst>
                    <a:ext uri="{9D8B030D-6E8A-4147-A177-3AD203B41FA5}">
                      <a16:colId xmlns:a16="http://schemas.microsoft.com/office/drawing/2014/main" xmlns="" val="2969805070"/>
                    </a:ext>
                  </a:extLst>
                </a:gridCol>
                <a:gridCol w="3155159">
                  <a:extLst>
                    <a:ext uri="{9D8B030D-6E8A-4147-A177-3AD203B41FA5}">
                      <a16:colId xmlns:a16="http://schemas.microsoft.com/office/drawing/2014/main" xmlns="" val="912273141"/>
                    </a:ext>
                  </a:extLst>
                </a:gridCol>
              </a:tblGrid>
              <a:tr h="625545"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معانيها</a:t>
                      </a:r>
                      <a:endParaRPr lang="en-US" sz="32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المفردات</a:t>
                      </a:r>
                      <a:endParaRPr lang="en-US" sz="32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2817575"/>
                  </a:ext>
                </a:extLst>
              </a:tr>
              <a:tr h="599117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أبديه</a:t>
                      </a:r>
                      <a:endParaRPr lang="en-US" sz="32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3162973"/>
                  </a:ext>
                </a:extLst>
              </a:tr>
              <a:tr h="59911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تملّكه</a:t>
                      </a:r>
                      <a:endParaRPr lang="en-US" sz="32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8368221"/>
                  </a:ext>
                </a:extLst>
              </a:tr>
              <a:tr h="87528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2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تراودني</a:t>
                      </a:r>
                      <a:endParaRPr lang="en-US" sz="32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7846253"/>
                  </a:ext>
                </a:extLst>
              </a:tr>
              <a:tr h="875288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2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الغضّ</a:t>
                      </a:r>
                      <a:endParaRPr lang="en-US" sz="32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8417914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529CDB0-EC75-4435-9867-9D3DB1068A3A}"/>
              </a:ext>
            </a:extLst>
          </p:cNvPr>
          <p:cNvSpPr/>
          <p:nvPr/>
        </p:nvSpPr>
        <p:spPr>
          <a:xfrm>
            <a:off x="2252896" y="2192718"/>
            <a:ext cx="3324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32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أفصح عنه، أُظهِرُه، أعلنه...</a:t>
            </a:r>
            <a:endParaRPr lang="en-US" sz="32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B43622D-1438-4234-B048-3D4BB0787603}"/>
              </a:ext>
            </a:extLst>
          </p:cNvPr>
          <p:cNvSpPr/>
          <p:nvPr/>
        </p:nvSpPr>
        <p:spPr>
          <a:xfrm>
            <a:off x="2304575" y="2808591"/>
            <a:ext cx="3485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ar-BH" sz="32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سيطر عليه، طغى عليه</a:t>
            </a:r>
            <a:endParaRPr lang="en-US" sz="32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6716192-4AD9-4A24-BAE8-25FEE25B2E21}"/>
              </a:ext>
            </a:extLst>
          </p:cNvPr>
          <p:cNvSpPr/>
          <p:nvPr/>
        </p:nvSpPr>
        <p:spPr>
          <a:xfrm>
            <a:off x="2172709" y="3531832"/>
            <a:ext cx="3485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BH" sz="32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تخطر عليّ، تنتابني </a:t>
            </a:r>
            <a:endParaRPr lang="en-US" sz="32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BFA5778-A7DB-4011-8F59-70FDB61E0682}"/>
              </a:ext>
            </a:extLst>
          </p:cNvPr>
          <p:cNvSpPr/>
          <p:nvPr/>
        </p:nvSpPr>
        <p:spPr>
          <a:xfrm>
            <a:off x="2216512" y="4455079"/>
            <a:ext cx="3485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>
              <a:defRPr/>
            </a:pPr>
            <a:r>
              <a:rPr lang="ar-BH" sz="32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الطّريّ، اليانع</a:t>
            </a:r>
            <a:endParaRPr lang="en-US" sz="32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8" name="Picture 2" descr="Creative Commons Licen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72" y="273255"/>
            <a:ext cx="838200" cy="29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7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2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67100" y="-819807"/>
            <a:ext cx="13920951" cy="83084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6" descr="تحميل برنامج وورد وول 2021 Wordwall عربي من أجل اندرويد والكمبيوتر للايفون  مجانا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170" y="716587"/>
            <a:ext cx="7192663" cy="39090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66892" y="3751380"/>
            <a:ext cx="68852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6"/>
              </a:rPr>
              <a:t>https://</a:t>
            </a:r>
            <a:r>
              <a:rPr lang="en-US" sz="2800" dirty="0" smtClean="0">
                <a:hlinkClick r:id="rId6"/>
              </a:rPr>
              <a:t>wordwall.net/ar/resource/30229345</a:t>
            </a:r>
            <a:endParaRPr lang="ar-BH" sz="2800" dirty="0" smtClean="0"/>
          </a:p>
          <a:p>
            <a:endParaRPr lang="en-US" sz="2800" dirty="0"/>
          </a:p>
        </p:txBody>
      </p:sp>
      <p:pic>
        <p:nvPicPr>
          <p:cNvPr id="1028" name="Picture 4" descr="https://wordwall.net/resourceajax/qr?resourceType=activity&amp;id=30229345&amp;imagetype=png&amp;pixels=4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765" y="716587"/>
            <a:ext cx="1975452" cy="197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-2021-04-23-13-42-06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62413" y="4705487"/>
            <a:ext cx="1943419" cy="109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1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20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67100" y="-819807"/>
            <a:ext cx="13920951" cy="830842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9"/>
          <p:cNvSpPr txBox="1"/>
          <p:nvPr/>
        </p:nvSpPr>
        <p:spPr>
          <a:xfrm>
            <a:off x="2680138" y="2128344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تم تحقيق</a:t>
            </a:r>
          </a:p>
          <a:p>
            <a:pPr algn="ctr"/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الهدف الأول </a:t>
            </a:r>
            <a:endParaRPr 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4" name="Picture 11" descr="23445.png"/>
          <p:cNvPicPr>
            <a:picLocks noChangeAspect="1"/>
          </p:cNvPicPr>
          <p:nvPr/>
        </p:nvPicPr>
        <p:blipFill>
          <a:blip r:embed="rId3" cstate="print"/>
          <a:srcRect l="30388" t="31945" r="27198" b="8485"/>
          <a:stretch>
            <a:fillRect/>
          </a:stretch>
        </p:blipFill>
        <p:spPr>
          <a:xfrm>
            <a:off x="6306208" y="1737468"/>
            <a:ext cx="4398578" cy="30955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8514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5566" y="3429669"/>
            <a:ext cx="2665601" cy="2778975"/>
          </a:xfrm>
          <a:prstGeom prst="rect">
            <a:avLst/>
          </a:prstGeom>
        </p:spPr>
      </p:pic>
      <p:sp>
        <p:nvSpPr>
          <p:cNvPr id="4" name="Flowchart: Magnetic Disk 3"/>
          <p:cNvSpPr/>
          <p:nvPr/>
        </p:nvSpPr>
        <p:spPr>
          <a:xfrm>
            <a:off x="488730" y="3704897"/>
            <a:ext cx="2580288" cy="1813036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en-US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Flowchart: Magnetic Disk 4"/>
          <p:cNvSpPr/>
          <p:nvPr/>
        </p:nvSpPr>
        <p:spPr>
          <a:xfrm>
            <a:off x="5544210" y="3767958"/>
            <a:ext cx="2622330" cy="1681656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8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en-US" sz="8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Flowchart: Magnetic Disk 2"/>
          <p:cNvSpPr/>
          <p:nvPr/>
        </p:nvSpPr>
        <p:spPr>
          <a:xfrm>
            <a:off x="2979681" y="3231930"/>
            <a:ext cx="2711670" cy="2349071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15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en-US" sz="15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7076" y="236483"/>
            <a:ext cx="7189075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ar-BH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الطالبات </a:t>
            </a:r>
            <a:r>
              <a:rPr lang="ar-BH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المتميزة لحصة اليوم 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9231" y="1201596"/>
            <a:ext cx="28200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9600" b="1" cap="all" dirty="0">
                <a:ln w="38100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؟؟؟؟؟؟</a:t>
            </a:r>
            <a:endParaRPr lang="en-US" sz="9600" b="1" cap="all" dirty="0">
              <a:ln w="38100" cmpd="sng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" name="مجموعة 9"/>
          <p:cNvGrpSpPr/>
          <p:nvPr/>
        </p:nvGrpSpPr>
        <p:grpSpPr>
          <a:xfrm>
            <a:off x="-2915478" y="6208644"/>
            <a:ext cx="15107478" cy="649356"/>
            <a:chOff x="-26040522" y="7036905"/>
            <a:chExt cx="15107478" cy="649356"/>
          </a:xfrm>
        </p:grpSpPr>
        <p:sp>
          <p:nvSpPr>
            <p:cNvPr id="11" name="مستطيل مستدير الزوايا 10"/>
            <p:cNvSpPr/>
            <p:nvPr/>
          </p:nvSpPr>
          <p:spPr>
            <a:xfrm>
              <a:off x="-13450957" y="7036905"/>
              <a:ext cx="2517913" cy="64935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sp3d extrusionH="57150">
                <a:bevelT w="38100" h="38100" prst="angle"/>
              </a:sp3d>
            </a:bodyPr>
            <a:lstStyle/>
            <a:p>
              <a:pPr algn="ctr"/>
              <a:r>
                <a:rPr lang="ar-SA" sz="2000" b="1" dirty="0">
                  <a:solidFill>
                    <a:srgbClr val="FFFF00"/>
                  </a:solidFill>
                </a:rPr>
                <a:t>متميزات الحصة</a:t>
              </a:r>
              <a:r>
                <a:rPr lang="ar-BH" sz="2000" b="1" dirty="0">
                  <a:solidFill>
                    <a:srgbClr val="FFFF00"/>
                  </a:solidFill>
                </a:rPr>
                <a:t> </a:t>
              </a:r>
              <a:r>
                <a:rPr lang="ar-SA" sz="2000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12" name="مستطيل مستدير الزوايا 11"/>
            <p:cNvSpPr/>
            <p:nvPr/>
          </p:nvSpPr>
          <p:spPr>
            <a:xfrm>
              <a:off x="-15968870" y="7036905"/>
              <a:ext cx="2517913" cy="64935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1" anchor="ctr">
              <a:sp3d extrusionH="57150">
                <a:bevelT w="38100" h="38100" prst="angle"/>
              </a:sp3d>
            </a:bodyPr>
            <a:lstStyle/>
            <a:p>
              <a:pPr algn="ctr"/>
              <a:endParaRPr lang="ar-SA" b="1" dirty="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13" name="مستطيل مستدير الزوايا 12"/>
            <p:cNvSpPr/>
            <p:nvPr/>
          </p:nvSpPr>
          <p:spPr>
            <a:xfrm>
              <a:off x="-18486783" y="7036905"/>
              <a:ext cx="2517913" cy="6493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1" anchor="ctr">
              <a:sp3d extrusionH="57150">
                <a:bevelT w="38100" h="38100" prst="angle"/>
              </a:sp3d>
            </a:bodyPr>
            <a:lstStyle/>
            <a:p>
              <a:pPr algn="ctr"/>
              <a:endParaRPr lang="ar-SA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مستطيل مستدير الزوايا 13"/>
            <p:cNvSpPr/>
            <p:nvPr/>
          </p:nvSpPr>
          <p:spPr>
            <a:xfrm>
              <a:off x="-21004696" y="7036905"/>
              <a:ext cx="2517913" cy="649356"/>
            </a:xfrm>
            <a:prstGeom prst="roundRect">
              <a:avLst/>
            </a:prstGeom>
            <a:solidFill>
              <a:srgbClr val="FF99CC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1" anchor="ctr">
              <a:sp3d extrusionH="57150">
                <a:bevelT w="38100" h="38100" prst="angle"/>
              </a:sp3d>
            </a:bodyPr>
            <a:lstStyle/>
            <a:p>
              <a:pPr algn="ctr"/>
              <a:endParaRPr lang="ar-SA" b="1" dirty="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15" name="مستطيل مستدير الزوايا 14"/>
            <p:cNvSpPr/>
            <p:nvPr/>
          </p:nvSpPr>
          <p:spPr>
            <a:xfrm>
              <a:off x="-23522609" y="7036905"/>
              <a:ext cx="2517913" cy="64935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1" anchor="ctr">
              <a:sp3d extrusionH="57150">
                <a:bevelT w="38100" h="38100" prst="angle"/>
              </a:sp3d>
            </a:bodyPr>
            <a:lstStyle/>
            <a:p>
              <a:pPr algn="ctr"/>
              <a:endParaRPr lang="ar-SA" b="1" dirty="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16" name="مستطيل مستدير الزوايا 15"/>
            <p:cNvSpPr/>
            <p:nvPr/>
          </p:nvSpPr>
          <p:spPr>
            <a:xfrm>
              <a:off x="-26040522" y="7036905"/>
              <a:ext cx="2517913" cy="649356"/>
            </a:xfrm>
            <a:prstGeom prst="round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1" anchor="ctr">
              <a:sp3d extrusionH="57150">
                <a:bevelT w="38100" h="38100" prst="angle"/>
              </a:sp3d>
            </a:bodyPr>
            <a:lstStyle/>
            <a:p>
              <a:pPr algn="ctr"/>
              <a:endParaRPr lang="ar-SA" b="1" dirty="0">
                <a:solidFill>
                  <a:schemeClr val="bg1"/>
                </a:solidFill>
                <a:cs typeface="Arial"/>
              </a:endParaRPr>
            </a:p>
            <a:p>
              <a:pPr algn="ctr"/>
              <a:endParaRPr lang="ar-SA" b="1" dirty="0">
                <a:solidFill>
                  <a:schemeClr val="bg1"/>
                </a:solidFill>
                <a:cs typeface="Arial"/>
              </a:endParaRPr>
            </a:p>
          </p:txBody>
        </p:sp>
      </p:grpSp>
      <p:sp>
        <p:nvSpPr>
          <p:cNvPr id="17" name="نجمة ذات 5 نقاط 16"/>
          <p:cNvSpPr/>
          <p:nvPr/>
        </p:nvSpPr>
        <p:spPr>
          <a:xfrm>
            <a:off x="898634" y="0"/>
            <a:ext cx="1529255" cy="126124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نجمة ذات 5 نقاط 17"/>
          <p:cNvSpPr/>
          <p:nvPr/>
        </p:nvSpPr>
        <p:spPr>
          <a:xfrm>
            <a:off x="662151" y="1308538"/>
            <a:ext cx="1177158" cy="101950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نجمة ذات 5 نقاط 18"/>
          <p:cNvSpPr/>
          <p:nvPr/>
        </p:nvSpPr>
        <p:spPr>
          <a:xfrm>
            <a:off x="0" y="583325"/>
            <a:ext cx="1108841" cy="88812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نجمة ذات 5 نقاط 19"/>
          <p:cNvSpPr/>
          <p:nvPr/>
        </p:nvSpPr>
        <p:spPr>
          <a:xfrm>
            <a:off x="7241627" y="-268014"/>
            <a:ext cx="4950373" cy="4188372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منى محمد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ar-SA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ضابطة النجوم  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86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0.25 3.703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5CD32C3D-DCA3-4062-8797-DA56E50C9ED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458304"/>
            <a:ext cx="7362499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ar-SA" sz="9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شكرا </a:t>
            </a:r>
          </a:p>
          <a:p>
            <a:pPr indent="0" algn="ctr">
              <a:buNone/>
            </a:pPr>
            <a:r>
              <a:rPr lang="ar-BH" sz="9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انتَهَى الدَّرسُ</a:t>
            </a:r>
            <a:endParaRPr lang="en-US" sz="9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35040" y="705602"/>
            <a:ext cx="5827774" cy="615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9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75CD91-31A6-43C4-96A5-881DD46B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Tekhnologic Logo">
            <a:extLst>
              <a:ext uri="{FF2B5EF4-FFF2-40B4-BE49-F238E27FC236}">
                <a16:creationId xmlns:a16="http://schemas.microsoft.com/office/drawing/2014/main" xmlns="" id="{9C3B2A61-94A0-48FD-B553-3546450CF361}"/>
              </a:ext>
            </a:extLst>
          </p:cNvPr>
          <p:cNvGrpSpPr/>
          <p:nvPr/>
        </p:nvGrpSpPr>
        <p:grpSpPr>
          <a:xfrm>
            <a:off x="5685614" y="6661025"/>
            <a:ext cx="827180" cy="180000"/>
            <a:chOff x="5464435" y="6630924"/>
            <a:chExt cx="827180" cy="180000"/>
          </a:xfrm>
        </p:grpSpPr>
        <p:pic>
          <p:nvPicPr>
            <p:cNvPr id="5" name="Image">
              <a:extLst>
                <a:ext uri="{FF2B5EF4-FFF2-40B4-BE49-F238E27FC236}">
                  <a16:creationId xmlns:a16="http://schemas.microsoft.com/office/drawing/2014/main" xmlns="" id="{24F0DFA3-2833-4171-A1DF-83A53FEEB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6" name="Text">
              <a:extLst>
                <a:ext uri="{FF2B5EF4-FFF2-40B4-BE49-F238E27FC236}">
                  <a16:creationId xmlns:a16="http://schemas.microsoft.com/office/drawing/2014/main" xmlns="" id="{AE5BF1E2-F0C8-41F3-86E6-6D3F0CE93E81}"/>
                </a:ext>
              </a:extLst>
            </p:cNvPr>
            <p:cNvSpPr/>
            <p:nvPr/>
          </p:nvSpPr>
          <p:spPr>
            <a:xfrm>
              <a:off x="5624766" y="6651674"/>
              <a:ext cx="666849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b="1" cap="none" spc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7" name="Spinner BG">
            <a:extLst>
              <a:ext uri="{FF2B5EF4-FFF2-40B4-BE49-F238E27FC236}">
                <a16:creationId xmlns:a16="http://schemas.microsoft.com/office/drawing/2014/main" xmlns="" id="{BCF3B96D-F0DB-48FC-89ED-536ADA1BCD62}"/>
              </a:ext>
            </a:extLst>
          </p:cNvPr>
          <p:cNvSpPr/>
          <p:nvPr/>
        </p:nvSpPr>
        <p:spPr>
          <a:xfrm>
            <a:off x="2792939" y="378000"/>
            <a:ext cx="6480000" cy="648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Anchor">
            <a:extLst>
              <a:ext uri="{FF2B5EF4-FFF2-40B4-BE49-F238E27FC236}">
                <a16:creationId xmlns:a16="http://schemas.microsoft.com/office/drawing/2014/main" xmlns="" id="{F148B670-D244-48C5-9159-2E9C37A4404B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Spinning Wheel 20">
            <a:extLst>
              <a:ext uri="{FF2B5EF4-FFF2-40B4-BE49-F238E27FC236}">
                <a16:creationId xmlns:a16="http://schemas.microsoft.com/office/drawing/2014/main" xmlns="" id="{9D7C1AC5-389F-4007-AFA6-46136B6CA82A}"/>
              </a:ext>
            </a:extLst>
          </p:cNvPr>
          <p:cNvGrpSpPr/>
          <p:nvPr/>
        </p:nvGrpSpPr>
        <p:grpSpPr>
          <a:xfrm>
            <a:off x="3020246" y="528855"/>
            <a:ext cx="6120001" cy="6119999"/>
            <a:chOff x="3036000" y="369001"/>
            <a:chExt cx="6120001" cy="6119999"/>
          </a:xfrm>
        </p:grpSpPr>
        <p:sp>
          <p:nvSpPr>
            <p:cNvPr id="51" name="Segment 20">
              <a:extLst>
                <a:ext uri="{FF2B5EF4-FFF2-40B4-BE49-F238E27FC236}">
                  <a16:creationId xmlns:a16="http://schemas.microsoft.com/office/drawing/2014/main" xmlns="" id="{7533B4CF-566B-4E35-A61E-DE6F4F34D3AA}"/>
                </a:ext>
              </a:extLst>
            </p:cNvPr>
            <p:cNvSpPr/>
            <p:nvPr/>
          </p:nvSpPr>
          <p:spPr>
            <a:xfrm>
              <a:off x="5171245" y="369001"/>
              <a:ext cx="929980" cy="2233001"/>
            </a:xfrm>
            <a:custGeom>
              <a:avLst/>
              <a:gdLst>
                <a:gd name="connsiteX0" fmla="*/ 924755 w 929980"/>
                <a:gd name="connsiteY0" fmla="*/ 0 h 2233001"/>
                <a:gd name="connsiteX1" fmla="*/ 929980 w 929980"/>
                <a:gd name="connsiteY1" fmla="*/ 132 h 2233001"/>
                <a:gd name="connsiteX2" fmla="*/ 929980 w 929980"/>
                <a:gd name="connsiteY2" fmla="*/ 2197283 h 2233001"/>
                <a:gd name="connsiteX3" fmla="*/ 924755 w 929980"/>
                <a:gd name="connsiteY3" fmla="*/ 2197019 h 2233001"/>
                <a:gd name="connsiteX4" fmla="*/ 750834 w 929980"/>
                <a:gd name="connsiteY4" fmla="*/ 2214552 h 2233001"/>
                <a:gd name="connsiteX5" fmla="*/ 679085 w 929980"/>
                <a:gd name="connsiteY5" fmla="*/ 2233001 h 2233001"/>
                <a:gd name="connsiteX6" fmla="*/ 0 w 929980"/>
                <a:gd name="connsiteY6" fmla="*/ 142991 h 2233001"/>
                <a:gd name="connsiteX7" fmla="*/ 14805 w 929980"/>
                <a:gd name="connsiteY7" fmla="*/ 137572 h 2233001"/>
                <a:gd name="connsiteX8" fmla="*/ 924755 w 929980"/>
                <a:gd name="connsiteY8" fmla="*/ 0 h 22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80" h="2233001">
                  <a:moveTo>
                    <a:pt x="924755" y="0"/>
                  </a:moveTo>
                  <a:lnTo>
                    <a:pt x="929980" y="132"/>
                  </a:lnTo>
                  <a:lnTo>
                    <a:pt x="929980" y="2197283"/>
                  </a:lnTo>
                  <a:lnTo>
                    <a:pt x="924755" y="2197019"/>
                  </a:lnTo>
                  <a:cubicBezTo>
                    <a:pt x="865179" y="2197019"/>
                    <a:pt x="807013" y="2203056"/>
                    <a:pt x="750834" y="2214552"/>
                  </a:cubicBezTo>
                  <a:lnTo>
                    <a:pt x="679085" y="2233001"/>
                  </a:lnTo>
                  <a:lnTo>
                    <a:pt x="0" y="142991"/>
                  </a:lnTo>
                  <a:lnTo>
                    <a:pt x="14805" y="137572"/>
                  </a:lnTo>
                  <a:cubicBezTo>
                    <a:pt x="302258" y="48164"/>
                    <a:pt x="607882" y="0"/>
                    <a:pt x="92475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2" name="Segment 19">
              <a:extLst>
                <a:ext uri="{FF2B5EF4-FFF2-40B4-BE49-F238E27FC236}">
                  <a16:creationId xmlns:a16="http://schemas.microsoft.com/office/drawing/2014/main" xmlns="" id="{066A8298-CCE8-4699-96DF-49BC9D7B2B8D}"/>
                </a:ext>
              </a:extLst>
            </p:cNvPr>
            <p:cNvSpPr/>
            <p:nvPr/>
          </p:nvSpPr>
          <p:spPr>
            <a:xfrm>
              <a:off x="4302812" y="513229"/>
              <a:ext cx="1544025" cy="2216574"/>
            </a:xfrm>
            <a:custGeom>
              <a:avLst/>
              <a:gdLst>
                <a:gd name="connsiteX0" fmla="*/ 865050 w 1544025"/>
                <a:gd name="connsiteY0" fmla="*/ 0 h 2216574"/>
                <a:gd name="connsiteX1" fmla="*/ 1544025 w 1544025"/>
                <a:gd name="connsiteY1" fmla="*/ 2089670 h 2216574"/>
                <a:gd name="connsiteX2" fmla="*/ 1536565 w 1544025"/>
                <a:gd name="connsiteY2" fmla="*/ 2091588 h 2216574"/>
                <a:gd name="connsiteX3" fmla="*/ 1310688 w 1544025"/>
                <a:gd name="connsiteY3" fmla="*/ 2200174 h 2216574"/>
                <a:gd name="connsiteX4" fmla="*/ 1290811 w 1544025"/>
                <a:gd name="connsiteY4" fmla="*/ 2216574 h 2216574"/>
                <a:gd name="connsiteX5" fmla="*/ 0 w 1544025"/>
                <a:gd name="connsiteY5" fmla="*/ 439924 h 2216574"/>
                <a:gd name="connsiteX6" fmla="*/ 82314 w 1544025"/>
                <a:gd name="connsiteY6" fmla="*/ 378371 h 2216574"/>
                <a:gd name="connsiteX7" fmla="*/ 602099 w 1544025"/>
                <a:gd name="connsiteY7" fmla="*/ 96241 h 2216574"/>
                <a:gd name="connsiteX8" fmla="*/ 865050 w 1544025"/>
                <a:gd name="connsiteY8" fmla="*/ 0 h 221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025" h="2216574">
                  <a:moveTo>
                    <a:pt x="865050" y="0"/>
                  </a:moveTo>
                  <a:lnTo>
                    <a:pt x="1544025" y="2089670"/>
                  </a:lnTo>
                  <a:lnTo>
                    <a:pt x="1536565" y="2091588"/>
                  </a:lnTo>
                  <a:cubicBezTo>
                    <a:pt x="1455498" y="2116803"/>
                    <a:pt x="1379555" y="2153649"/>
                    <a:pt x="1310688" y="2200174"/>
                  </a:cubicBezTo>
                  <a:lnTo>
                    <a:pt x="1290811" y="2216574"/>
                  </a:lnTo>
                  <a:lnTo>
                    <a:pt x="0" y="439924"/>
                  </a:lnTo>
                  <a:lnTo>
                    <a:pt x="82314" y="378371"/>
                  </a:lnTo>
                  <a:cubicBezTo>
                    <a:pt x="245107" y="268390"/>
                    <a:pt x="419053" y="173663"/>
                    <a:pt x="602099" y="96241"/>
                  </a:cubicBezTo>
                  <a:lnTo>
                    <a:pt x="86505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3" name="Segment 18">
              <a:extLst>
                <a:ext uri="{FF2B5EF4-FFF2-40B4-BE49-F238E27FC236}">
                  <a16:creationId xmlns:a16="http://schemas.microsoft.com/office/drawing/2014/main" xmlns="" id="{6645F106-0E09-4B06-8CCD-175C0CE78F5E}"/>
                </a:ext>
              </a:extLst>
            </p:cNvPr>
            <p:cNvSpPr/>
            <p:nvPr/>
          </p:nvSpPr>
          <p:spPr>
            <a:xfrm>
              <a:off x="3629528" y="955310"/>
              <a:ext cx="1961312" cy="1959216"/>
            </a:xfrm>
            <a:custGeom>
              <a:avLst/>
              <a:gdLst>
                <a:gd name="connsiteX0" fmla="*/ 670399 w 1961312"/>
                <a:gd name="connsiteY0" fmla="*/ 0 h 1959216"/>
                <a:gd name="connsiteX1" fmla="*/ 1961312 w 1961312"/>
                <a:gd name="connsiteY1" fmla="*/ 1776788 h 1959216"/>
                <a:gd name="connsiteX2" fmla="*/ 1856252 w 1961312"/>
                <a:gd name="connsiteY2" fmla="*/ 1863470 h 1959216"/>
                <a:gd name="connsiteX3" fmla="*/ 1777255 w 1961312"/>
                <a:gd name="connsiteY3" fmla="*/ 1959216 h 1959216"/>
                <a:gd name="connsiteX4" fmla="*/ 0 w 1961312"/>
                <a:gd name="connsiteY4" fmla="*/ 667964 h 1959216"/>
                <a:gd name="connsiteX5" fmla="*/ 105227 w 1961312"/>
                <a:gd name="connsiteY5" fmla="*/ 527246 h 1959216"/>
                <a:gd name="connsiteX6" fmla="*/ 520028 w 1961312"/>
                <a:gd name="connsiteY6" fmla="*/ 112445 h 1959216"/>
                <a:gd name="connsiteX7" fmla="*/ 670399 w 1961312"/>
                <a:gd name="connsiteY7" fmla="*/ 0 h 195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1312" h="1959216">
                  <a:moveTo>
                    <a:pt x="670399" y="0"/>
                  </a:moveTo>
                  <a:lnTo>
                    <a:pt x="1961312" y="1776788"/>
                  </a:lnTo>
                  <a:lnTo>
                    <a:pt x="1856252" y="1863470"/>
                  </a:lnTo>
                  <a:lnTo>
                    <a:pt x="1777255" y="1959216"/>
                  </a:lnTo>
                  <a:lnTo>
                    <a:pt x="0" y="667964"/>
                  </a:lnTo>
                  <a:lnTo>
                    <a:pt x="105227" y="527246"/>
                  </a:lnTo>
                  <a:cubicBezTo>
                    <a:pt x="229949" y="376118"/>
                    <a:pt x="368900" y="237167"/>
                    <a:pt x="520028" y="112445"/>
                  </a:cubicBezTo>
                  <a:lnTo>
                    <a:pt x="670399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4" name="Segmen 17">
              <a:extLst>
                <a:ext uri="{FF2B5EF4-FFF2-40B4-BE49-F238E27FC236}">
                  <a16:creationId xmlns:a16="http://schemas.microsoft.com/office/drawing/2014/main" xmlns="" id="{D2EE0739-4373-47B7-9A26-299D9B7362C4}"/>
                </a:ext>
              </a:extLst>
            </p:cNvPr>
            <p:cNvSpPr/>
            <p:nvPr/>
          </p:nvSpPr>
          <p:spPr>
            <a:xfrm>
              <a:off x="3190260" y="1626158"/>
              <a:ext cx="2214229" cy="1526040"/>
            </a:xfrm>
            <a:custGeom>
              <a:avLst/>
              <a:gdLst>
                <a:gd name="connsiteX0" fmla="*/ 437113 w 2214229"/>
                <a:gd name="connsiteY0" fmla="*/ 0 h 1526040"/>
                <a:gd name="connsiteX1" fmla="*/ 2214229 w 2214229"/>
                <a:gd name="connsiteY1" fmla="*/ 1291150 h 1526040"/>
                <a:gd name="connsiteX2" fmla="*/ 2190144 w 2214229"/>
                <a:gd name="connsiteY2" fmla="*/ 1320341 h 1526040"/>
                <a:gd name="connsiteX3" fmla="*/ 2110577 w 2214229"/>
                <a:gd name="connsiteY3" fmla="*/ 1466931 h 1526040"/>
                <a:gd name="connsiteX4" fmla="*/ 2088943 w 2214229"/>
                <a:gd name="connsiteY4" fmla="*/ 1526040 h 1526040"/>
                <a:gd name="connsiteX5" fmla="*/ 0 w 2214229"/>
                <a:gd name="connsiteY5" fmla="*/ 847301 h 1526040"/>
                <a:gd name="connsiteX6" fmla="*/ 86211 w 2214229"/>
                <a:gd name="connsiteY6" fmla="*/ 611752 h 1526040"/>
                <a:gd name="connsiteX7" fmla="*/ 368341 w 2214229"/>
                <a:gd name="connsiteY7" fmla="*/ 91967 h 1526040"/>
                <a:gd name="connsiteX8" fmla="*/ 437113 w 2214229"/>
                <a:gd name="connsiteY8" fmla="*/ 0 h 152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4229" h="1526040">
                  <a:moveTo>
                    <a:pt x="437113" y="0"/>
                  </a:moveTo>
                  <a:lnTo>
                    <a:pt x="2214229" y="1291150"/>
                  </a:lnTo>
                  <a:lnTo>
                    <a:pt x="2190144" y="1320341"/>
                  </a:lnTo>
                  <a:cubicBezTo>
                    <a:pt x="2159127" y="1366252"/>
                    <a:pt x="2132412" y="1415308"/>
                    <a:pt x="2110577" y="1466931"/>
                  </a:cubicBezTo>
                  <a:lnTo>
                    <a:pt x="2088943" y="1526040"/>
                  </a:lnTo>
                  <a:lnTo>
                    <a:pt x="0" y="847301"/>
                  </a:lnTo>
                  <a:lnTo>
                    <a:pt x="86211" y="611752"/>
                  </a:lnTo>
                  <a:cubicBezTo>
                    <a:pt x="163633" y="428705"/>
                    <a:pt x="258360" y="254760"/>
                    <a:pt x="368341" y="91967"/>
                  </a:cubicBezTo>
                  <a:lnTo>
                    <a:pt x="43711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5" name="Segment 16">
              <a:extLst>
                <a:ext uri="{FF2B5EF4-FFF2-40B4-BE49-F238E27FC236}">
                  <a16:creationId xmlns:a16="http://schemas.microsoft.com/office/drawing/2014/main" xmlns="" id="{1EED89E9-CA08-4BFF-849D-BCCFD45068AC}"/>
                </a:ext>
              </a:extLst>
            </p:cNvPr>
            <p:cNvSpPr/>
            <p:nvPr/>
          </p:nvSpPr>
          <p:spPr>
            <a:xfrm>
              <a:off x="3036000" y="2476842"/>
              <a:ext cx="2241964" cy="962112"/>
            </a:xfrm>
            <a:custGeom>
              <a:avLst/>
              <a:gdLst>
                <a:gd name="connsiteX0" fmla="*/ 153020 w 2241964"/>
                <a:gd name="connsiteY0" fmla="*/ 0 h 962112"/>
                <a:gd name="connsiteX1" fmla="*/ 2241964 w 2241964"/>
                <a:gd name="connsiteY1" fmla="*/ 678739 h 962112"/>
                <a:gd name="connsiteX2" fmla="*/ 2235817 w 2241964"/>
                <a:gd name="connsiteY2" fmla="*/ 695534 h 962112"/>
                <a:gd name="connsiteX3" fmla="*/ 2197019 w 2241964"/>
                <a:gd name="connsiteY3" fmla="*/ 952158 h 962112"/>
                <a:gd name="connsiteX4" fmla="*/ 2197522 w 2241964"/>
                <a:gd name="connsiteY4" fmla="*/ 962112 h 962112"/>
                <a:gd name="connsiteX5" fmla="*/ 252 w 2241964"/>
                <a:gd name="connsiteY5" fmla="*/ 962112 h 962112"/>
                <a:gd name="connsiteX6" fmla="*/ 0 w 2241964"/>
                <a:gd name="connsiteY6" fmla="*/ 952158 h 962112"/>
                <a:gd name="connsiteX7" fmla="*/ 137572 w 2241964"/>
                <a:gd name="connsiteY7" fmla="*/ 42208 h 962112"/>
                <a:gd name="connsiteX8" fmla="*/ 153020 w 2241964"/>
                <a:gd name="connsiteY8" fmla="*/ 0 h 96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964" h="962112">
                  <a:moveTo>
                    <a:pt x="153020" y="0"/>
                  </a:moveTo>
                  <a:lnTo>
                    <a:pt x="2241964" y="678739"/>
                  </a:lnTo>
                  <a:lnTo>
                    <a:pt x="2235817" y="695534"/>
                  </a:lnTo>
                  <a:cubicBezTo>
                    <a:pt x="2210603" y="776602"/>
                    <a:pt x="2197019" y="862794"/>
                    <a:pt x="2197019" y="952158"/>
                  </a:cubicBezTo>
                  <a:lnTo>
                    <a:pt x="2197522" y="962112"/>
                  </a:lnTo>
                  <a:lnTo>
                    <a:pt x="252" y="962112"/>
                  </a:lnTo>
                  <a:lnTo>
                    <a:pt x="0" y="952158"/>
                  </a:lnTo>
                  <a:cubicBezTo>
                    <a:pt x="0" y="635285"/>
                    <a:pt x="48165" y="329661"/>
                    <a:pt x="137572" y="42208"/>
                  </a:cubicBezTo>
                  <a:lnTo>
                    <a:pt x="153020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6" name="Segment 15">
              <a:extLst>
                <a:ext uri="{FF2B5EF4-FFF2-40B4-BE49-F238E27FC236}">
                  <a16:creationId xmlns:a16="http://schemas.microsoft.com/office/drawing/2014/main" xmlns="" id="{66811E68-4AC3-45FB-B4A6-E33342AF006A}"/>
                </a:ext>
              </a:extLst>
            </p:cNvPr>
            <p:cNvSpPr/>
            <p:nvPr/>
          </p:nvSpPr>
          <p:spPr>
            <a:xfrm>
              <a:off x="3036344" y="3442554"/>
              <a:ext cx="2239003" cy="931452"/>
            </a:xfrm>
            <a:custGeom>
              <a:avLst/>
              <a:gdLst>
                <a:gd name="connsiteX0" fmla="*/ 0 w 2239003"/>
                <a:gd name="connsiteY0" fmla="*/ 0 h 931452"/>
                <a:gd name="connsiteX1" fmla="*/ 2197361 w 2239003"/>
                <a:gd name="connsiteY1" fmla="*/ 0 h 931452"/>
                <a:gd name="connsiteX2" fmla="*/ 2201131 w 2239003"/>
                <a:gd name="connsiteY2" fmla="*/ 74681 h 931452"/>
                <a:gd name="connsiteX3" fmla="*/ 2235474 w 2239003"/>
                <a:gd name="connsiteY3" fmla="*/ 243070 h 931452"/>
                <a:gd name="connsiteX4" fmla="*/ 2239003 w 2239003"/>
                <a:gd name="connsiteY4" fmla="*/ 252712 h 931452"/>
                <a:gd name="connsiteX5" fmla="*/ 150059 w 2239003"/>
                <a:gd name="connsiteY5" fmla="*/ 931452 h 931452"/>
                <a:gd name="connsiteX6" fmla="*/ 137229 w 2239003"/>
                <a:gd name="connsiteY6" fmla="*/ 896396 h 931452"/>
                <a:gd name="connsiteX7" fmla="*/ 3639 w 2239003"/>
                <a:gd name="connsiteY7" fmla="*/ 143913 h 931452"/>
                <a:gd name="connsiteX8" fmla="*/ 0 w 2239003"/>
                <a:gd name="connsiteY8" fmla="*/ 0 h 93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9003" h="931452">
                  <a:moveTo>
                    <a:pt x="0" y="0"/>
                  </a:moveTo>
                  <a:lnTo>
                    <a:pt x="2197361" y="0"/>
                  </a:lnTo>
                  <a:lnTo>
                    <a:pt x="2201131" y="74681"/>
                  </a:lnTo>
                  <a:cubicBezTo>
                    <a:pt x="2207024" y="132703"/>
                    <a:pt x="2218664" y="189025"/>
                    <a:pt x="2235474" y="243070"/>
                  </a:cubicBezTo>
                  <a:lnTo>
                    <a:pt x="2239003" y="252712"/>
                  </a:lnTo>
                  <a:lnTo>
                    <a:pt x="150059" y="931452"/>
                  </a:lnTo>
                  <a:lnTo>
                    <a:pt x="137229" y="896396"/>
                  </a:lnTo>
                  <a:cubicBezTo>
                    <a:pt x="62723" y="656852"/>
                    <a:pt x="16858" y="404689"/>
                    <a:pt x="3639" y="1439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7" name="Segment 14">
              <a:extLst>
                <a:ext uri="{FF2B5EF4-FFF2-40B4-BE49-F238E27FC236}">
                  <a16:creationId xmlns:a16="http://schemas.microsoft.com/office/drawing/2014/main" xmlns="" id="{C8EB58F2-4C66-4CA3-A10D-4D54EF65A76A}"/>
                </a:ext>
              </a:extLst>
            </p:cNvPr>
            <p:cNvSpPr/>
            <p:nvPr/>
          </p:nvSpPr>
          <p:spPr>
            <a:xfrm>
              <a:off x="3187642" y="3698651"/>
              <a:ext cx="2197955" cy="1509463"/>
            </a:xfrm>
            <a:custGeom>
              <a:avLst/>
              <a:gdLst>
                <a:gd name="connsiteX0" fmla="*/ 2088944 w 2197955"/>
                <a:gd name="connsiteY0" fmla="*/ 0 h 1509463"/>
                <a:gd name="connsiteX1" fmla="*/ 2113195 w 2197955"/>
                <a:gd name="connsiteY1" fmla="*/ 66261 h 1509463"/>
                <a:gd name="connsiteX2" fmla="*/ 2192762 w 2197955"/>
                <a:gd name="connsiteY2" fmla="*/ 212851 h 1509463"/>
                <a:gd name="connsiteX3" fmla="*/ 2197955 w 2197955"/>
                <a:gd name="connsiteY3" fmla="*/ 219145 h 1509463"/>
                <a:gd name="connsiteX4" fmla="*/ 421986 w 2197955"/>
                <a:gd name="connsiteY4" fmla="*/ 1509463 h 1509463"/>
                <a:gd name="connsiteX5" fmla="*/ 370959 w 2197955"/>
                <a:gd name="connsiteY5" fmla="*/ 1441225 h 1509463"/>
                <a:gd name="connsiteX6" fmla="*/ 88829 w 2197955"/>
                <a:gd name="connsiteY6" fmla="*/ 921440 h 1509463"/>
                <a:gd name="connsiteX7" fmla="*/ 0 w 2197955"/>
                <a:gd name="connsiteY7" fmla="*/ 678739 h 1509463"/>
                <a:gd name="connsiteX8" fmla="*/ 2088944 w 2197955"/>
                <a:gd name="connsiteY8" fmla="*/ 0 h 150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955" h="1509463">
                  <a:moveTo>
                    <a:pt x="2088944" y="0"/>
                  </a:moveTo>
                  <a:lnTo>
                    <a:pt x="2113195" y="66261"/>
                  </a:lnTo>
                  <a:cubicBezTo>
                    <a:pt x="2135030" y="117884"/>
                    <a:pt x="2161745" y="166940"/>
                    <a:pt x="2192762" y="212851"/>
                  </a:cubicBezTo>
                  <a:lnTo>
                    <a:pt x="2197955" y="219145"/>
                  </a:lnTo>
                  <a:lnTo>
                    <a:pt x="421986" y="1509463"/>
                  </a:lnTo>
                  <a:lnTo>
                    <a:pt x="370959" y="1441225"/>
                  </a:lnTo>
                  <a:cubicBezTo>
                    <a:pt x="260978" y="1278432"/>
                    <a:pt x="166251" y="1104487"/>
                    <a:pt x="88829" y="921440"/>
                  </a:cubicBezTo>
                  <a:lnTo>
                    <a:pt x="0" y="678739"/>
                  </a:lnTo>
                  <a:lnTo>
                    <a:pt x="2088944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8" name="Segment 13">
              <a:extLst>
                <a:ext uri="{FF2B5EF4-FFF2-40B4-BE49-F238E27FC236}">
                  <a16:creationId xmlns:a16="http://schemas.microsoft.com/office/drawing/2014/main" xmlns="" id="{666596AE-C0C3-4AF9-86A9-3C9180999D97}"/>
                </a:ext>
              </a:extLst>
            </p:cNvPr>
            <p:cNvSpPr/>
            <p:nvPr/>
          </p:nvSpPr>
          <p:spPr>
            <a:xfrm>
              <a:off x="3611783" y="3920578"/>
              <a:ext cx="1987180" cy="1988408"/>
            </a:xfrm>
            <a:custGeom>
              <a:avLst/>
              <a:gdLst>
                <a:gd name="connsiteX0" fmla="*/ 1776109 w 1987180"/>
                <a:gd name="connsiteY0" fmla="*/ 0 h 1988408"/>
                <a:gd name="connsiteX1" fmla="*/ 1873997 w 1987180"/>
                <a:gd name="connsiteY1" fmla="*/ 118642 h 1988408"/>
                <a:gd name="connsiteX2" fmla="*/ 1987180 w 1987180"/>
                <a:gd name="connsiteY2" fmla="*/ 212026 h 1988408"/>
                <a:gd name="connsiteX3" fmla="*/ 696563 w 1987180"/>
                <a:gd name="connsiteY3" fmla="*/ 1988408 h 1988408"/>
                <a:gd name="connsiteX4" fmla="*/ 537773 w 1987180"/>
                <a:gd name="connsiteY4" fmla="*/ 1869667 h 1988408"/>
                <a:gd name="connsiteX5" fmla="*/ 122972 w 1987180"/>
                <a:gd name="connsiteY5" fmla="*/ 1454866 h 1988408"/>
                <a:gd name="connsiteX6" fmla="*/ 0 w 1987180"/>
                <a:gd name="connsiteY6" fmla="*/ 1290418 h 1988408"/>
                <a:gd name="connsiteX7" fmla="*/ 1776109 w 1987180"/>
                <a:gd name="connsiteY7" fmla="*/ 0 h 198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7180" h="1988408">
                  <a:moveTo>
                    <a:pt x="1776109" y="0"/>
                  </a:moveTo>
                  <a:lnTo>
                    <a:pt x="1873997" y="118642"/>
                  </a:lnTo>
                  <a:lnTo>
                    <a:pt x="1987180" y="212026"/>
                  </a:lnTo>
                  <a:lnTo>
                    <a:pt x="696563" y="1988408"/>
                  </a:lnTo>
                  <a:lnTo>
                    <a:pt x="537773" y="1869667"/>
                  </a:lnTo>
                  <a:cubicBezTo>
                    <a:pt x="386645" y="1744945"/>
                    <a:pt x="247694" y="1605994"/>
                    <a:pt x="122972" y="1454866"/>
                  </a:cubicBezTo>
                  <a:lnTo>
                    <a:pt x="0" y="1290418"/>
                  </a:lnTo>
                  <a:lnTo>
                    <a:pt x="1776109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9" name="Segment 12">
              <a:extLst>
                <a:ext uri="{FF2B5EF4-FFF2-40B4-BE49-F238E27FC236}">
                  <a16:creationId xmlns:a16="http://schemas.microsoft.com/office/drawing/2014/main" xmlns="" id="{C9F3418A-40D1-45D6-9A19-275FA6329CD1}"/>
                </a:ext>
              </a:extLst>
            </p:cNvPr>
            <p:cNvSpPr/>
            <p:nvPr/>
          </p:nvSpPr>
          <p:spPr>
            <a:xfrm>
              <a:off x="4311231" y="4134899"/>
              <a:ext cx="1536937" cy="2210344"/>
            </a:xfrm>
            <a:custGeom>
              <a:avLst/>
              <a:gdLst>
                <a:gd name="connsiteX0" fmla="*/ 1290515 w 1536937"/>
                <a:gd name="connsiteY0" fmla="*/ 0 h 2210344"/>
                <a:gd name="connsiteX1" fmla="*/ 1302269 w 1536937"/>
                <a:gd name="connsiteY1" fmla="*/ 9698 h 2210344"/>
                <a:gd name="connsiteX2" fmla="*/ 1528146 w 1536937"/>
                <a:gd name="connsiteY2" fmla="*/ 118284 h 2210344"/>
                <a:gd name="connsiteX3" fmla="*/ 1536937 w 1536937"/>
                <a:gd name="connsiteY3" fmla="*/ 120545 h 2210344"/>
                <a:gd name="connsiteX4" fmla="*/ 857920 w 1536937"/>
                <a:gd name="connsiteY4" fmla="*/ 2210344 h 2210344"/>
                <a:gd name="connsiteX5" fmla="*/ 593680 w 1536937"/>
                <a:gd name="connsiteY5" fmla="*/ 2113631 h 2210344"/>
                <a:gd name="connsiteX6" fmla="*/ 73895 w 1536937"/>
                <a:gd name="connsiteY6" fmla="*/ 1831501 h 2210344"/>
                <a:gd name="connsiteX7" fmla="*/ 0 w 1536937"/>
                <a:gd name="connsiteY7" fmla="*/ 1776243 h 2210344"/>
                <a:gd name="connsiteX8" fmla="*/ 1290515 w 1536937"/>
                <a:gd name="connsiteY8" fmla="*/ 0 h 221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937" h="2210344">
                  <a:moveTo>
                    <a:pt x="1290515" y="0"/>
                  </a:moveTo>
                  <a:lnTo>
                    <a:pt x="1302269" y="9698"/>
                  </a:lnTo>
                  <a:cubicBezTo>
                    <a:pt x="1371136" y="56224"/>
                    <a:pt x="1447079" y="93070"/>
                    <a:pt x="1528146" y="118284"/>
                  </a:cubicBezTo>
                  <a:lnTo>
                    <a:pt x="1536937" y="120545"/>
                  </a:lnTo>
                  <a:lnTo>
                    <a:pt x="857920" y="2210344"/>
                  </a:lnTo>
                  <a:lnTo>
                    <a:pt x="593680" y="2113631"/>
                  </a:lnTo>
                  <a:cubicBezTo>
                    <a:pt x="410634" y="2036209"/>
                    <a:pt x="236688" y="1941482"/>
                    <a:pt x="73895" y="1831501"/>
                  </a:cubicBezTo>
                  <a:lnTo>
                    <a:pt x="0" y="1776243"/>
                  </a:lnTo>
                  <a:lnTo>
                    <a:pt x="1290515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0" name="Segment 11">
              <a:extLst>
                <a:ext uri="{FF2B5EF4-FFF2-40B4-BE49-F238E27FC236}">
                  <a16:creationId xmlns:a16="http://schemas.microsoft.com/office/drawing/2014/main" xmlns="" id="{73CF06D2-D24C-4814-9532-761977AECC6A}"/>
                </a:ext>
              </a:extLst>
            </p:cNvPr>
            <p:cNvSpPr/>
            <p:nvPr/>
          </p:nvSpPr>
          <p:spPr>
            <a:xfrm>
              <a:off x="5172533" y="4256342"/>
              <a:ext cx="937216" cy="2232658"/>
            </a:xfrm>
            <a:custGeom>
              <a:avLst/>
              <a:gdLst>
                <a:gd name="connsiteX0" fmla="*/ 679127 w 937216"/>
                <a:gd name="connsiteY0" fmla="*/ 0 h 2232658"/>
                <a:gd name="connsiteX1" fmla="*/ 749546 w 937216"/>
                <a:gd name="connsiteY1" fmla="*/ 18106 h 2232658"/>
                <a:gd name="connsiteX2" fmla="*/ 923467 w 937216"/>
                <a:gd name="connsiteY2" fmla="*/ 35639 h 2232658"/>
                <a:gd name="connsiteX3" fmla="*/ 937216 w 937216"/>
                <a:gd name="connsiteY3" fmla="*/ 34945 h 2232658"/>
                <a:gd name="connsiteX4" fmla="*/ 937216 w 937216"/>
                <a:gd name="connsiteY4" fmla="*/ 2232311 h 2232658"/>
                <a:gd name="connsiteX5" fmla="*/ 923467 w 937216"/>
                <a:gd name="connsiteY5" fmla="*/ 2232658 h 2232658"/>
                <a:gd name="connsiteX6" fmla="*/ 13517 w 937216"/>
                <a:gd name="connsiteY6" fmla="*/ 2095086 h 2232658"/>
                <a:gd name="connsiteX7" fmla="*/ 0 w 937216"/>
                <a:gd name="connsiteY7" fmla="*/ 2090139 h 2232658"/>
                <a:gd name="connsiteX8" fmla="*/ 679127 w 937216"/>
                <a:gd name="connsiteY8" fmla="*/ 0 h 22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216" h="2232658">
                  <a:moveTo>
                    <a:pt x="679127" y="0"/>
                  </a:moveTo>
                  <a:lnTo>
                    <a:pt x="749546" y="18106"/>
                  </a:lnTo>
                  <a:cubicBezTo>
                    <a:pt x="805725" y="29602"/>
                    <a:pt x="863891" y="35639"/>
                    <a:pt x="923467" y="35639"/>
                  </a:cubicBezTo>
                  <a:lnTo>
                    <a:pt x="937216" y="34945"/>
                  </a:lnTo>
                  <a:lnTo>
                    <a:pt x="937216" y="2232311"/>
                  </a:lnTo>
                  <a:lnTo>
                    <a:pt x="923467" y="2232658"/>
                  </a:lnTo>
                  <a:cubicBezTo>
                    <a:pt x="606594" y="2232658"/>
                    <a:pt x="300970" y="2184494"/>
                    <a:pt x="13517" y="2095086"/>
                  </a:cubicBezTo>
                  <a:lnTo>
                    <a:pt x="0" y="2090139"/>
                  </a:lnTo>
                  <a:lnTo>
                    <a:pt x="67912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0" name="Segment 10">
              <a:extLst>
                <a:ext uri="{FF2B5EF4-FFF2-40B4-BE49-F238E27FC236}">
                  <a16:creationId xmlns:a16="http://schemas.microsoft.com/office/drawing/2014/main" xmlns="" id="{4E09B906-B889-4B76-98B9-5EC6F45FFFE3}"/>
                </a:ext>
              </a:extLst>
            </p:cNvPr>
            <p:cNvSpPr/>
            <p:nvPr/>
          </p:nvSpPr>
          <p:spPr>
            <a:xfrm>
              <a:off x="6113350" y="4248824"/>
              <a:ext cx="929927" cy="2239739"/>
            </a:xfrm>
            <a:custGeom>
              <a:avLst/>
              <a:gdLst>
                <a:gd name="connsiteX0" fmla="*/ 251188 w 929927"/>
                <a:gd name="connsiteY0" fmla="*/ 0 h 2239739"/>
                <a:gd name="connsiteX1" fmla="*/ 929927 w 929927"/>
                <a:gd name="connsiteY1" fmla="*/ 2088944 h 2239739"/>
                <a:gd name="connsiteX2" fmla="*/ 892601 w 929927"/>
                <a:gd name="connsiteY2" fmla="*/ 2102605 h 2239739"/>
                <a:gd name="connsiteX3" fmla="*/ 140118 w 929927"/>
                <a:gd name="connsiteY3" fmla="*/ 2236195 h 2239739"/>
                <a:gd name="connsiteX4" fmla="*/ 0 w 929927"/>
                <a:gd name="connsiteY4" fmla="*/ 2239739 h 2239739"/>
                <a:gd name="connsiteX5" fmla="*/ 0 w 929927"/>
                <a:gd name="connsiteY5" fmla="*/ 42282 h 2239739"/>
                <a:gd name="connsiteX6" fmla="*/ 70886 w 929927"/>
                <a:gd name="connsiteY6" fmla="*/ 38703 h 2239739"/>
                <a:gd name="connsiteX7" fmla="*/ 239275 w 929927"/>
                <a:gd name="connsiteY7" fmla="*/ 4360 h 2239739"/>
                <a:gd name="connsiteX8" fmla="*/ 251188 w 929927"/>
                <a:gd name="connsiteY8" fmla="*/ 0 h 223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27" h="2239739">
                  <a:moveTo>
                    <a:pt x="251188" y="0"/>
                  </a:moveTo>
                  <a:lnTo>
                    <a:pt x="929927" y="2088944"/>
                  </a:lnTo>
                  <a:lnTo>
                    <a:pt x="892601" y="2102605"/>
                  </a:lnTo>
                  <a:cubicBezTo>
                    <a:pt x="653057" y="2177112"/>
                    <a:pt x="400894" y="2222977"/>
                    <a:pt x="140118" y="2236195"/>
                  </a:cubicBezTo>
                  <a:lnTo>
                    <a:pt x="0" y="2239739"/>
                  </a:lnTo>
                  <a:lnTo>
                    <a:pt x="0" y="42282"/>
                  </a:lnTo>
                  <a:lnTo>
                    <a:pt x="70886" y="38703"/>
                  </a:lnTo>
                  <a:cubicBezTo>
                    <a:pt x="128908" y="32810"/>
                    <a:pt x="185230" y="21170"/>
                    <a:pt x="239275" y="4360"/>
                  </a:cubicBezTo>
                  <a:lnTo>
                    <a:pt x="251188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1" name="Segment 9">
              <a:extLst>
                <a:ext uri="{FF2B5EF4-FFF2-40B4-BE49-F238E27FC236}">
                  <a16:creationId xmlns:a16="http://schemas.microsoft.com/office/drawing/2014/main" xmlns="" id="{A550A924-DAC4-4082-8F9B-4DA45239239C}"/>
                </a:ext>
              </a:extLst>
            </p:cNvPr>
            <p:cNvSpPr/>
            <p:nvPr/>
          </p:nvSpPr>
          <p:spPr>
            <a:xfrm>
              <a:off x="6367921" y="4131263"/>
              <a:ext cx="1517419" cy="2205267"/>
            </a:xfrm>
            <a:custGeom>
              <a:avLst/>
              <a:gdLst>
                <a:gd name="connsiteX0" fmla="*/ 226744 w 1517419"/>
                <a:gd name="connsiteY0" fmla="*/ 0 h 2205267"/>
                <a:gd name="connsiteX1" fmla="*/ 1517419 w 1517419"/>
                <a:gd name="connsiteY1" fmla="*/ 1776464 h 2205267"/>
                <a:gd name="connsiteX2" fmla="*/ 1438955 w 1517419"/>
                <a:gd name="connsiteY2" fmla="*/ 1835138 h 2205267"/>
                <a:gd name="connsiteX3" fmla="*/ 919170 w 1517419"/>
                <a:gd name="connsiteY3" fmla="*/ 2117268 h 2205267"/>
                <a:gd name="connsiteX4" fmla="*/ 678739 w 1517419"/>
                <a:gd name="connsiteY4" fmla="*/ 2205267 h 2205267"/>
                <a:gd name="connsiteX5" fmla="*/ 0 w 1517419"/>
                <a:gd name="connsiteY5" fmla="*/ 116323 h 2205267"/>
                <a:gd name="connsiteX6" fmla="*/ 63991 w 1517419"/>
                <a:gd name="connsiteY6" fmla="*/ 92902 h 2205267"/>
                <a:gd name="connsiteX7" fmla="*/ 210581 w 1517419"/>
                <a:gd name="connsiteY7" fmla="*/ 13335 h 2205267"/>
                <a:gd name="connsiteX8" fmla="*/ 226744 w 1517419"/>
                <a:gd name="connsiteY8" fmla="*/ 0 h 220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419" h="2205267">
                  <a:moveTo>
                    <a:pt x="226744" y="0"/>
                  </a:moveTo>
                  <a:lnTo>
                    <a:pt x="1517419" y="1776464"/>
                  </a:lnTo>
                  <a:lnTo>
                    <a:pt x="1438955" y="1835138"/>
                  </a:lnTo>
                  <a:cubicBezTo>
                    <a:pt x="1276162" y="1945119"/>
                    <a:pt x="1102217" y="2039846"/>
                    <a:pt x="919170" y="2117268"/>
                  </a:cubicBezTo>
                  <a:lnTo>
                    <a:pt x="678739" y="2205267"/>
                  </a:lnTo>
                  <a:lnTo>
                    <a:pt x="0" y="116323"/>
                  </a:lnTo>
                  <a:lnTo>
                    <a:pt x="63991" y="92902"/>
                  </a:lnTo>
                  <a:cubicBezTo>
                    <a:pt x="115614" y="71067"/>
                    <a:pt x="164670" y="44352"/>
                    <a:pt x="210581" y="13335"/>
                  </a:cubicBezTo>
                  <a:lnTo>
                    <a:pt x="22674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2" name="Segment 8">
              <a:extLst>
                <a:ext uri="{FF2B5EF4-FFF2-40B4-BE49-F238E27FC236}">
                  <a16:creationId xmlns:a16="http://schemas.microsoft.com/office/drawing/2014/main" xmlns="" id="{C1F25920-B305-4256-BA86-48D8FBEF4B82}"/>
                </a:ext>
              </a:extLst>
            </p:cNvPr>
            <p:cNvSpPr/>
            <p:nvPr/>
          </p:nvSpPr>
          <p:spPr>
            <a:xfrm>
              <a:off x="6597446" y="3927542"/>
              <a:ext cx="1977375" cy="1978029"/>
            </a:xfrm>
            <a:custGeom>
              <a:avLst/>
              <a:gdLst>
                <a:gd name="connsiteX0" fmla="*/ 200918 w 1977375"/>
                <a:gd name="connsiteY0" fmla="*/ 0 h 1978029"/>
                <a:gd name="connsiteX1" fmla="*/ 1977375 w 1977375"/>
                <a:gd name="connsiteY1" fmla="*/ 1290672 h 1978029"/>
                <a:gd name="connsiteX2" fmla="*/ 1859800 w 1977375"/>
                <a:gd name="connsiteY2" fmla="*/ 1447903 h 1978029"/>
                <a:gd name="connsiteX3" fmla="*/ 1444999 w 1977375"/>
                <a:gd name="connsiteY3" fmla="*/ 1862704 h 1978029"/>
                <a:gd name="connsiteX4" fmla="*/ 1290778 w 1977375"/>
                <a:gd name="connsiteY4" fmla="*/ 1978029 h 1978029"/>
                <a:gd name="connsiteX5" fmla="*/ 0 w 1977375"/>
                <a:gd name="connsiteY5" fmla="*/ 201426 h 1978029"/>
                <a:gd name="connsiteX6" fmla="*/ 108775 w 1977375"/>
                <a:gd name="connsiteY6" fmla="*/ 111679 h 1978029"/>
                <a:gd name="connsiteX7" fmla="*/ 200918 w 1977375"/>
                <a:gd name="connsiteY7" fmla="*/ 0 h 197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7375" h="1978029">
                  <a:moveTo>
                    <a:pt x="200918" y="0"/>
                  </a:moveTo>
                  <a:lnTo>
                    <a:pt x="1977375" y="1290672"/>
                  </a:lnTo>
                  <a:lnTo>
                    <a:pt x="1859800" y="1447903"/>
                  </a:lnTo>
                  <a:cubicBezTo>
                    <a:pt x="1735078" y="1599031"/>
                    <a:pt x="1596127" y="1737982"/>
                    <a:pt x="1444999" y="1862704"/>
                  </a:cubicBezTo>
                  <a:lnTo>
                    <a:pt x="1290778" y="1978029"/>
                  </a:lnTo>
                  <a:lnTo>
                    <a:pt x="0" y="201426"/>
                  </a:lnTo>
                  <a:lnTo>
                    <a:pt x="108775" y="111679"/>
                  </a:lnTo>
                  <a:lnTo>
                    <a:pt x="200918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3" name="Segment 7">
              <a:extLst>
                <a:ext uri="{FF2B5EF4-FFF2-40B4-BE49-F238E27FC236}">
                  <a16:creationId xmlns:a16="http://schemas.microsoft.com/office/drawing/2014/main" xmlns="" id="{B2405CC7-B673-418F-92A0-4CF651D40336}"/>
                </a:ext>
              </a:extLst>
            </p:cNvPr>
            <p:cNvSpPr/>
            <p:nvPr/>
          </p:nvSpPr>
          <p:spPr>
            <a:xfrm>
              <a:off x="6800659" y="3697150"/>
              <a:ext cx="2204250" cy="1518181"/>
            </a:xfrm>
            <a:custGeom>
              <a:avLst/>
              <a:gdLst>
                <a:gd name="connsiteX0" fmla="*/ 115306 w 2204250"/>
                <a:gd name="connsiteY0" fmla="*/ 0 h 1518181"/>
                <a:gd name="connsiteX1" fmla="*/ 2204250 w 2204250"/>
                <a:gd name="connsiteY1" fmla="*/ 678739 h 1518181"/>
                <a:gd name="connsiteX2" fmla="*/ 2114871 w 2204250"/>
                <a:gd name="connsiteY2" fmla="*/ 922941 h 1518181"/>
                <a:gd name="connsiteX3" fmla="*/ 1832741 w 2204250"/>
                <a:gd name="connsiteY3" fmla="*/ 1442726 h 1518181"/>
                <a:gd name="connsiteX4" fmla="*/ 1776317 w 2204250"/>
                <a:gd name="connsiteY4" fmla="*/ 1518181 h 1518181"/>
                <a:gd name="connsiteX5" fmla="*/ 0 w 2204250"/>
                <a:gd name="connsiteY5" fmla="*/ 227610 h 1518181"/>
                <a:gd name="connsiteX6" fmla="*/ 10938 w 2204250"/>
                <a:gd name="connsiteY6" fmla="*/ 214352 h 1518181"/>
                <a:gd name="connsiteX7" fmla="*/ 90505 w 2204250"/>
                <a:gd name="connsiteY7" fmla="*/ 67762 h 1518181"/>
                <a:gd name="connsiteX8" fmla="*/ 115306 w 2204250"/>
                <a:gd name="connsiteY8" fmla="*/ 0 h 151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4250" h="1518181">
                  <a:moveTo>
                    <a:pt x="115306" y="0"/>
                  </a:moveTo>
                  <a:lnTo>
                    <a:pt x="2204250" y="678739"/>
                  </a:lnTo>
                  <a:lnTo>
                    <a:pt x="2114871" y="922941"/>
                  </a:lnTo>
                  <a:cubicBezTo>
                    <a:pt x="2037449" y="1105988"/>
                    <a:pt x="1942722" y="1279933"/>
                    <a:pt x="1832741" y="1442726"/>
                  </a:cubicBezTo>
                  <a:lnTo>
                    <a:pt x="1776317" y="1518181"/>
                  </a:lnTo>
                  <a:lnTo>
                    <a:pt x="0" y="227610"/>
                  </a:lnTo>
                  <a:lnTo>
                    <a:pt x="10938" y="214352"/>
                  </a:lnTo>
                  <a:cubicBezTo>
                    <a:pt x="41955" y="168441"/>
                    <a:pt x="68670" y="119385"/>
                    <a:pt x="90505" y="67762"/>
                  </a:cubicBezTo>
                  <a:lnTo>
                    <a:pt x="115306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4" name="Segment 6">
              <a:extLst>
                <a:ext uri="{FF2B5EF4-FFF2-40B4-BE49-F238E27FC236}">
                  <a16:creationId xmlns:a16="http://schemas.microsoft.com/office/drawing/2014/main" xmlns="" id="{D9D33BC2-0B2B-4514-A8A6-B9EE0B1C30B0}"/>
                </a:ext>
              </a:extLst>
            </p:cNvPr>
            <p:cNvSpPr/>
            <p:nvPr/>
          </p:nvSpPr>
          <p:spPr>
            <a:xfrm>
              <a:off x="6917204" y="3427201"/>
              <a:ext cx="2238797" cy="945305"/>
            </a:xfrm>
            <a:custGeom>
              <a:avLst/>
              <a:gdLst>
                <a:gd name="connsiteX0" fmla="*/ 41687 w 2238797"/>
                <a:gd name="connsiteY0" fmla="*/ 0 h 945305"/>
                <a:gd name="connsiteX1" fmla="*/ 2238751 w 2238797"/>
                <a:gd name="connsiteY1" fmla="*/ 0 h 945305"/>
                <a:gd name="connsiteX2" fmla="*/ 2238797 w 2238797"/>
                <a:gd name="connsiteY2" fmla="*/ 1800 h 945305"/>
                <a:gd name="connsiteX3" fmla="*/ 2101225 w 2238797"/>
                <a:gd name="connsiteY3" fmla="*/ 911750 h 945305"/>
                <a:gd name="connsiteX4" fmla="*/ 2088944 w 2238797"/>
                <a:gd name="connsiteY4" fmla="*/ 945305 h 945305"/>
                <a:gd name="connsiteX5" fmla="*/ 0 w 2238797"/>
                <a:gd name="connsiteY5" fmla="*/ 266566 h 945305"/>
                <a:gd name="connsiteX6" fmla="*/ 2980 w 2238797"/>
                <a:gd name="connsiteY6" fmla="*/ 258424 h 945305"/>
                <a:gd name="connsiteX7" fmla="*/ 41778 w 2238797"/>
                <a:gd name="connsiteY7" fmla="*/ 1800 h 945305"/>
                <a:gd name="connsiteX8" fmla="*/ 41687 w 2238797"/>
                <a:gd name="connsiteY8" fmla="*/ 0 h 94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8797" h="945305">
                  <a:moveTo>
                    <a:pt x="41687" y="0"/>
                  </a:moveTo>
                  <a:lnTo>
                    <a:pt x="2238751" y="0"/>
                  </a:lnTo>
                  <a:lnTo>
                    <a:pt x="2238797" y="1800"/>
                  </a:lnTo>
                  <a:cubicBezTo>
                    <a:pt x="2238797" y="318673"/>
                    <a:pt x="2190633" y="624297"/>
                    <a:pt x="2101225" y="911750"/>
                  </a:cubicBezTo>
                  <a:lnTo>
                    <a:pt x="2088944" y="945305"/>
                  </a:lnTo>
                  <a:lnTo>
                    <a:pt x="0" y="266566"/>
                  </a:lnTo>
                  <a:lnTo>
                    <a:pt x="2980" y="258424"/>
                  </a:lnTo>
                  <a:cubicBezTo>
                    <a:pt x="28195" y="177357"/>
                    <a:pt x="41778" y="91165"/>
                    <a:pt x="41778" y="1800"/>
                  </a:cubicBezTo>
                  <a:lnTo>
                    <a:pt x="41687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5" name="Segment 5">
              <a:extLst>
                <a:ext uri="{FF2B5EF4-FFF2-40B4-BE49-F238E27FC236}">
                  <a16:creationId xmlns:a16="http://schemas.microsoft.com/office/drawing/2014/main" xmlns="" id="{C48CEEE6-19BF-47D5-9F1A-20579FF108AD}"/>
                </a:ext>
              </a:extLst>
            </p:cNvPr>
            <p:cNvSpPr/>
            <p:nvPr/>
          </p:nvSpPr>
          <p:spPr>
            <a:xfrm>
              <a:off x="6922105" y="2500874"/>
              <a:ext cx="2233759" cy="922727"/>
            </a:xfrm>
            <a:custGeom>
              <a:avLst/>
              <a:gdLst>
                <a:gd name="connsiteX0" fmla="*/ 2089671 w 2233759"/>
                <a:gd name="connsiteY0" fmla="*/ 0 h 922727"/>
                <a:gd name="connsiteX1" fmla="*/ 2096324 w 2233759"/>
                <a:gd name="connsiteY1" fmla="*/ 18177 h 922727"/>
                <a:gd name="connsiteX2" fmla="*/ 2229914 w 2233759"/>
                <a:gd name="connsiteY2" fmla="*/ 770660 h 922727"/>
                <a:gd name="connsiteX3" fmla="*/ 2233759 w 2233759"/>
                <a:gd name="connsiteY3" fmla="*/ 922727 h 922727"/>
                <a:gd name="connsiteX4" fmla="*/ 36605 w 2233759"/>
                <a:gd name="connsiteY4" fmla="*/ 922727 h 922727"/>
                <a:gd name="connsiteX5" fmla="*/ 32422 w 2233759"/>
                <a:gd name="connsiteY5" fmla="*/ 839892 h 922727"/>
                <a:gd name="connsiteX6" fmla="*/ 19344 w 2233759"/>
                <a:gd name="connsiteY6" fmla="*/ 754206 h 922727"/>
                <a:gd name="connsiteX7" fmla="*/ 0 w 2233759"/>
                <a:gd name="connsiteY7" fmla="*/ 678975 h 922727"/>
                <a:gd name="connsiteX8" fmla="*/ 2089671 w 2233759"/>
                <a:gd name="connsiteY8" fmla="*/ 0 h 92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3759" h="922727">
                  <a:moveTo>
                    <a:pt x="2089671" y="0"/>
                  </a:moveTo>
                  <a:lnTo>
                    <a:pt x="2096324" y="18177"/>
                  </a:lnTo>
                  <a:cubicBezTo>
                    <a:pt x="2170830" y="257721"/>
                    <a:pt x="2216696" y="509884"/>
                    <a:pt x="2229914" y="770660"/>
                  </a:cubicBezTo>
                  <a:lnTo>
                    <a:pt x="2233759" y="922727"/>
                  </a:lnTo>
                  <a:lnTo>
                    <a:pt x="36605" y="922727"/>
                  </a:lnTo>
                  <a:lnTo>
                    <a:pt x="32422" y="839892"/>
                  </a:lnTo>
                  <a:cubicBezTo>
                    <a:pt x="29476" y="810881"/>
                    <a:pt x="25092" y="782295"/>
                    <a:pt x="19344" y="754206"/>
                  </a:cubicBezTo>
                  <a:lnTo>
                    <a:pt x="0" y="678975"/>
                  </a:lnTo>
                  <a:lnTo>
                    <a:pt x="2089671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6" name="Segment 4">
              <a:extLst>
                <a:ext uri="{FF2B5EF4-FFF2-40B4-BE49-F238E27FC236}">
                  <a16:creationId xmlns:a16="http://schemas.microsoft.com/office/drawing/2014/main" xmlns="" id="{DCCB30AA-E7FC-4EFD-8C18-6645073542F3}"/>
                </a:ext>
              </a:extLst>
            </p:cNvPr>
            <p:cNvSpPr/>
            <p:nvPr/>
          </p:nvSpPr>
          <p:spPr>
            <a:xfrm>
              <a:off x="6807715" y="1651534"/>
              <a:ext cx="2202823" cy="1524821"/>
            </a:xfrm>
            <a:custGeom>
              <a:avLst/>
              <a:gdLst>
                <a:gd name="connsiteX0" fmla="*/ 1775890 w 2202823"/>
                <a:gd name="connsiteY0" fmla="*/ 0 h 1524821"/>
                <a:gd name="connsiteX1" fmla="*/ 1825686 w 2202823"/>
                <a:gd name="connsiteY1" fmla="*/ 66592 h 1524821"/>
                <a:gd name="connsiteX2" fmla="*/ 2107816 w 2202823"/>
                <a:gd name="connsiteY2" fmla="*/ 586377 h 1524821"/>
                <a:gd name="connsiteX3" fmla="*/ 2202823 w 2202823"/>
                <a:gd name="connsiteY3" fmla="*/ 845956 h 1524821"/>
                <a:gd name="connsiteX4" fmla="*/ 113492 w 2202823"/>
                <a:gd name="connsiteY4" fmla="*/ 1524821 h 1524821"/>
                <a:gd name="connsiteX5" fmla="*/ 112469 w 2202823"/>
                <a:gd name="connsiteY5" fmla="*/ 1520843 h 1524821"/>
                <a:gd name="connsiteX6" fmla="*/ 3883 w 2202823"/>
                <a:gd name="connsiteY6" fmla="*/ 1294966 h 1524821"/>
                <a:gd name="connsiteX7" fmla="*/ 0 w 2202823"/>
                <a:gd name="connsiteY7" fmla="*/ 1290260 h 1524821"/>
                <a:gd name="connsiteX8" fmla="*/ 1775890 w 2202823"/>
                <a:gd name="connsiteY8" fmla="*/ 0 h 152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823" h="1524821">
                  <a:moveTo>
                    <a:pt x="1775890" y="0"/>
                  </a:moveTo>
                  <a:lnTo>
                    <a:pt x="1825686" y="66592"/>
                  </a:lnTo>
                  <a:cubicBezTo>
                    <a:pt x="1935667" y="229385"/>
                    <a:pt x="2030394" y="403330"/>
                    <a:pt x="2107816" y="586377"/>
                  </a:cubicBezTo>
                  <a:lnTo>
                    <a:pt x="2202823" y="845956"/>
                  </a:lnTo>
                  <a:lnTo>
                    <a:pt x="113492" y="1524821"/>
                  </a:lnTo>
                  <a:lnTo>
                    <a:pt x="112469" y="1520843"/>
                  </a:lnTo>
                  <a:cubicBezTo>
                    <a:pt x="87255" y="1439776"/>
                    <a:pt x="50409" y="1363833"/>
                    <a:pt x="3883" y="1294966"/>
                  </a:cubicBezTo>
                  <a:lnTo>
                    <a:pt x="0" y="1290260"/>
                  </a:lnTo>
                  <a:lnTo>
                    <a:pt x="177589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7" name="Segment 3">
              <a:extLst>
                <a:ext uri="{FF2B5EF4-FFF2-40B4-BE49-F238E27FC236}">
                  <a16:creationId xmlns:a16="http://schemas.microsoft.com/office/drawing/2014/main" xmlns="" id="{3AB33F1F-0DDC-446C-AD60-7B22F0DC1D0F}"/>
                </a:ext>
              </a:extLst>
            </p:cNvPr>
            <p:cNvSpPr/>
            <p:nvPr/>
          </p:nvSpPr>
          <p:spPr>
            <a:xfrm>
              <a:off x="6606981" y="959820"/>
              <a:ext cx="1974467" cy="1979190"/>
            </a:xfrm>
            <a:custGeom>
              <a:avLst/>
              <a:gdLst>
                <a:gd name="connsiteX0" fmla="*/ 1291124 w 1974467"/>
                <a:gd name="connsiteY0" fmla="*/ 0 h 1979190"/>
                <a:gd name="connsiteX1" fmla="*/ 1435464 w 1974467"/>
                <a:gd name="connsiteY1" fmla="*/ 107935 h 1979190"/>
                <a:gd name="connsiteX2" fmla="*/ 1850265 w 1974467"/>
                <a:gd name="connsiteY2" fmla="*/ 522736 h 1979190"/>
                <a:gd name="connsiteX3" fmla="*/ 1974467 w 1974467"/>
                <a:gd name="connsiteY3" fmla="*/ 688830 h 1979190"/>
                <a:gd name="connsiteX4" fmla="*/ 198438 w 1974467"/>
                <a:gd name="connsiteY4" fmla="*/ 1979190 h 1979190"/>
                <a:gd name="connsiteX5" fmla="*/ 99240 w 1974467"/>
                <a:gd name="connsiteY5" fmla="*/ 1858960 h 1979190"/>
                <a:gd name="connsiteX6" fmla="*/ 0 w 1974467"/>
                <a:gd name="connsiteY6" fmla="*/ 1777080 h 1979190"/>
                <a:gd name="connsiteX7" fmla="*/ 1291124 w 1974467"/>
                <a:gd name="connsiteY7" fmla="*/ 0 h 197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4467" h="1979190">
                  <a:moveTo>
                    <a:pt x="1291124" y="0"/>
                  </a:moveTo>
                  <a:lnTo>
                    <a:pt x="1435464" y="107935"/>
                  </a:lnTo>
                  <a:cubicBezTo>
                    <a:pt x="1586592" y="232657"/>
                    <a:pt x="1725543" y="371608"/>
                    <a:pt x="1850265" y="522736"/>
                  </a:cubicBezTo>
                  <a:lnTo>
                    <a:pt x="1974467" y="688830"/>
                  </a:lnTo>
                  <a:lnTo>
                    <a:pt x="198438" y="1979190"/>
                  </a:lnTo>
                  <a:lnTo>
                    <a:pt x="99240" y="1858960"/>
                  </a:lnTo>
                  <a:lnTo>
                    <a:pt x="0" y="1777080"/>
                  </a:lnTo>
                  <a:lnTo>
                    <a:pt x="1291124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8" name="Segment 2">
              <a:extLst>
                <a:ext uri="{FF2B5EF4-FFF2-40B4-BE49-F238E27FC236}">
                  <a16:creationId xmlns:a16="http://schemas.microsoft.com/office/drawing/2014/main" xmlns="" id="{B626232E-4056-4440-B2CC-5DA025854F8E}"/>
                </a:ext>
              </a:extLst>
            </p:cNvPr>
            <p:cNvSpPr/>
            <p:nvPr/>
          </p:nvSpPr>
          <p:spPr>
            <a:xfrm>
              <a:off x="6370337" y="522357"/>
              <a:ext cx="1524885" cy="2212249"/>
            </a:xfrm>
            <a:custGeom>
              <a:avLst/>
              <a:gdLst>
                <a:gd name="connsiteX0" fmla="*/ 678739 w 1524885"/>
                <a:gd name="connsiteY0" fmla="*/ 0 h 2212249"/>
                <a:gd name="connsiteX1" fmla="*/ 916754 w 1524885"/>
                <a:gd name="connsiteY1" fmla="*/ 87114 h 2212249"/>
                <a:gd name="connsiteX2" fmla="*/ 1436539 w 1524885"/>
                <a:gd name="connsiteY2" fmla="*/ 369244 h 2212249"/>
                <a:gd name="connsiteX3" fmla="*/ 1524885 w 1524885"/>
                <a:gd name="connsiteY3" fmla="*/ 435307 h 2212249"/>
                <a:gd name="connsiteX4" fmla="*/ 233862 w 1524885"/>
                <a:gd name="connsiteY4" fmla="*/ 2212249 h 2212249"/>
                <a:gd name="connsiteX5" fmla="*/ 208165 w 1524885"/>
                <a:gd name="connsiteY5" fmla="*/ 2191047 h 2212249"/>
                <a:gd name="connsiteX6" fmla="*/ 61575 w 1524885"/>
                <a:gd name="connsiteY6" fmla="*/ 2111480 h 2212249"/>
                <a:gd name="connsiteX7" fmla="*/ 0 w 1524885"/>
                <a:gd name="connsiteY7" fmla="*/ 2088944 h 2212249"/>
                <a:gd name="connsiteX8" fmla="*/ 678739 w 1524885"/>
                <a:gd name="connsiteY8" fmla="*/ 0 h 221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885" h="2212249">
                  <a:moveTo>
                    <a:pt x="678739" y="0"/>
                  </a:moveTo>
                  <a:lnTo>
                    <a:pt x="916754" y="87114"/>
                  </a:lnTo>
                  <a:cubicBezTo>
                    <a:pt x="1099801" y="164536"/>
                    <a:pt x="1273746" y="259263"/>
                    <a:pt x="1436539" y="369244"/>
                  </a:cubicBezTo>
                  <a:lnTo>
                    <a:pt x="1524885" y="435307"/>
                  </a:lnTo>
                  <a:lnTo>
                    <a:pt x="233862" y="2212249"/>
                  </a:lnTo>
                  <a:lnTo>
                    <a:pt x="208165" y="2191047"/>
                  </a:lnTo>
                  <a:cubicBezTo>
                    <a:pt x="162254" y="2160030"/>
                    <a:pt x="113198" y="2133315"/>
                    <a:pt x="61575" y="2111480"/>
                  </a:cubicBezTo>
                  <a:lnTo>
                    <a:pt x="0" y="2088944"/>
                  </a:lnTo>
                  <a:lnTo>
                    <a:pt x="678739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9" name="Segment 1">
              <a:extLst>
                <a:ext uri="{FF2B5EF4-FFF2-40B4-BE49-F238E27FC236}">
                  <a16:creationId xmlns:a16="http://schemas.microsoft.com/office/drawing/2014/main" xmlns="" id="{908766E5-CF55-4087-9DB8-ADF3CF1B0831}"/>
                </a:ext>
              </a:extLst>
            </p:cNvPr>
            <p:cNvSpPr/>
            <p:nvPr/>
          </p:nvSpPr>
          <p:spPr>
            <a:xfrm>
              <a:off x="6104826" y="369223"/>
              <a:ext cx="940867" cy="2240838"/>
            </a:xfrm>
            <a:custGeom>
              <a:avLst/>
              <a:gdLst>
                <a:gd name="connsiteX0" fmla="*/ 0 w 940867"/>
                <a:gd name="connsiteY0" fmla="*/ 0 h 2240838"/>
                <a:gd name="connsiteX1" fmla="*/ 148642 w 940867"/>
                <a:gd name="connsiteY1" fmla="*/ 3759 h 2240838"/>
                <a:gd name="connsiteX2" fmla="*/ 901125 w 940867"/>
                <a:gd name="connsiteY2" fmla="*/ 137349 h 2240838"/>
                <a:gd name="connsiteX3" fmla="*/ 940867 w 940867"/>
                <a:gd name="connsiteY3" fmla="*/ 151895 h 2240838"/>
                <a:gd name="connsiteX4" fmla="*/ 262128 w 940867"/>
                <a:gd name="connsiteY4" fmla="*/ 2240838 h 2240838"/>
                <a:gd name="connsiteX5" fmla="*/ 247799 w 940867"/>
                <a:gd name="connsiteY5" fmla="*/ 2235594 h 2240838"/>
                <a:gd name="connsiteX6" fmla="*/ 79410 w 940867"/>
                <a:gd name="connsiteY6" fmla="*/ 2201251 h 2240838"/>
                <a:gd name="connsiteX7" fmla="*/ 0 w 940867"/>
                <a:gd name="connsiteY7" fmla="*/ 2197242 h 2240838"/>
                <a:gd name="connsiteX8" fmla="*/ 0 w 940867"/>
                <a:gd name="connsiteY8" fmla="*/ 0 h 224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867" h="2240838">
                  <a:moveTo>
                    <a:pt x="0" y="0"/>
                  </a:moveTo>
                  <a:lnTo>
                    <a:pt x="148642" y="3759"/>
                  </a:lnTo>
                  <a:cubicBezTo>
                    <a:pt x="409418" y="16977"/>
                    <a:pt x="661581" y="62843"/>
                    <a:pt x="901125" y="137349"/>
                  </a:cubicBezTo>
                  <a:lnTo>
                    <a:pt x="940867" y="151895"/>
                  </a:lnTo>
                  <a:lnTo>
                    <a:pt x="262128" y="2240838"/>
                  </a:lnTo>
                  <a:lnTo>
                    <a:pt x="247799" y="2235594"/>
                  </a:lnTo>
                  <a:cubicBezTo>
                    <a:pt x="193754" y="2218784"/>
                    <a:pt x="137432" y="2207144"/>
                    <a:pt x="79410" y="2201251"/>
                  </a:cubicBezTo>
                  <a:lnTo>
                    <a:pt x="0" y="2197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0" name="Segment 20 Text">
              <a:extLst>
                <a:ext uri="{FF2B5EF4-FFF2-40B4-BE49-F238E27FC236}">
                  <a16:creationId xmlns:a16="http://schemas.microsoft.com/office/drawing/2014/main" xmlns="" id="{27BF4241-7F2E-4E6B-8C28-8C2F0709769F}"/>
                </a:ext>
              </a:extLst>
            </p:cNvPr>
            <p:cNvSpPr/>
            <p:nvPr/>
          </p:nvSpPr>
          <p:spPr>
            <a:xfrm rot="15576345">
              <a:off x="4716029" y="10656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مروة محمد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Segment 19 Text">
              <a:extLst>
                <a:ext uri="{FF2B5EF4-FFF2-40B4-BE49-F238E27FC236}">
                  <a16:creationId xmlns:a16="http://schemas.microsoft.com/office/drawing/2014/main" xmlns="" id="{91BBC05B-30C5-419D-860F-DADB86355CB5}"/>
                </a:ext>
              </a:extLst>
            </p:cNvPr>
            <p:cNvSpPr/>
            <p:nvPr/>
          </p:nvSpPr>
          <p:spPr>
            <a:xfrm rot="14471101">
              <a:off x="4108590" y="12496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مرام محمد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Segment 18 Text">
              <a:extLst>
                <a:ext uri="{FF2B5EF4-FFF2-40B4-BE49-F238E27FC236}">
                  <a16:creationId xmlns:a16="http://schemas.microsoft.com/office/drawing/2014/main" xmlns="" id="{48B89D03-C286-403C-9AC6-0957607A2151}"/>
                </a:ext>
              </a:extLst>
            </p:cNvPr>
            <p:cNvSpPr/>
            <p:nvPr/>
          </p:nvSpPr>
          <p:spPr>
            <a:xfrm rot="13451075">
              <a:off x="3611688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لين ماهر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Segment 17 Text">
              <a:extLst>
                <a:ext uri="{FF2B5EF4-FFF2-40B4-BE49-F238E27FC236}">
                  <a16:creationId xmlns:a16="http://schemas.microsoft.com/office/drawing/2014/main" xmlns="" id="{07510266-43A4-4DFA-82F7-344820A95DB6}"/>
                </a:ext>
              </a:extLst>
            </p:cNvPr>
            <p:cNvSpPr/>
            <p:nvPr/>
          </p:nvSpPr>
          <p:spPr>
            <a:xfrm rot="12366945">
              <a:off x="3243532" y="21325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فجر </a:t>
              </a:r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عبدالله</a:t>
              </a:r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Segment 16 Text">
              <a:extLst>
                <a:ext uri="{FF2B5EF4-FFF2-40B4-BE49-F238E27FC236}">
                  <a16:creationId xmlns:a16="http://schemas.microsoft.com/office/drawing/2014/main" xmlns="" id="{DD23C47F-B713-443E-8963-8A1CE816934D}"/>
                </a:ext>
              </a:extLst>
            </p:cNvPr>
            <p:cNvSpPr/>
            <p:nvPr/>
          </p:nvSpPr>
          <p:spPr>
            <a:xfrm rot="11306519">
              <a:off x="3067077" y="274636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فجر </a:t>
              </a:r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عبدالحميد</a:t>
              </a:r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Segment 15 Text">
              <a:extLst>
                <a:ext uri="{FF2B5EF4-FFF2-40B4-BE49-F238E27FC236}">
                  <a16:creationId xmlns:a16="http://schemas.microsoft.com/office/drawing/2014/main" xmlns="" id="{31897BA5-66EC-4E81-A604-6485F2F2B9FF}"/>
                </a:ext>
              </a:extLst>
            </p:cNvPr>
            <p:cNvSpPr/>
            <p:nvPr/>
          </p:nvSpPr>
          <p:spPr>
            <a:xfrm rot="10149926">
              <a:off x="3067077" y="33698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عائشة عدنان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Segment 14 Text">
              <a:extLst>
                <a:ext uri="{FF2B5EF4-FFF2-40B4-BE49-F238E27FC236}">
                  <a16:creationId xmlns:a16="http://schemas.microsoft.com/office/drawing/2014/main" xmlns="" id="{8C78717D-ECED-4747-8DCE-D6E4AF8E4486}"/>
                </a:ext>
              </a:extLst>
            </p:cNvPr>
            <p:cNvSpPr/>
            <p:nvPr/>
          </p:nvSpPr>
          <p:spPr>
            <a:xfrm rot="9182237">
              <a:off x="3254106" y="391987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شيماء محمد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Segment 13 Text">
              <a:extLst>
                <a:ext uri="{FF2B5EF4-FFF2-40B4-BE49-F238E27FC236}">
                  <a16:creationId xmlns:a16="http://schemas.microsoft.com/office/drawing/2014/main" xmlns="" id="{03A1741E-DC1B-44AE-ABAD-4C17BFC7CA2A}"/>
                </a:ext>
              </a:extLst>
            </p:cNvPr>
            <p:cNvSpPr/>
            <p:nvPr/>
          </p:nvSpPr>
          <p:spPr>
            <a:xfrm rot="8043545">
              <a:off x="3651559" y="443561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سارة علي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Segment 12 Text">
              <a:extLst>
                <a:ext uri="{FF2B5EF4-FFF2-40B4-BE49-F238E27FC236}">
                  <a16:creationId xmlns:a16="http://schemas.microsoft.com/office/drawing/2014/main" xmlns="" id="{7A28AE59-09B6-464E-BD07-B8D321C80237}"/>
                </a:ext>
              </a:extLst>
            </p:cNvPr>
            <p:cNvSpPr/>
            <p:nvPr/>
          </p:nvSpPr>
          <p:spPr>
            <a:xfrm rot="6926181">
              <a:off x="4170726" y="480542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سارة </a:t>
              </a:r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شبير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Segment 11 Text">
              <a:extLst>
                <a:ext uri="{FF2B5EF4-FFF2-40B4-BE49-F238E27FC236}">
                  <a16:creationId xmlns:a16="http://schemas.microsoft.com/office/drawing/2014/main" xmlns="" id="{F1CC3CFF-D0E8-49CE-86DB-AD1C43CF3DBC}"/>
                </a:ext>
              </a:extLst>
            </p:cNvPr>
            <p:cNvSpPr/>
            <p:nvPr/>
          </p:nvSpPr>
          <p:spPr>
            <a:xfrm rot="5837799">
              <a:off x="4765270" y="500693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زينب </a:t>
              </a:r>
              <a:r>
                <a:rPr lang="ar-SA" sz="2400" b="1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طاهر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Segment 10 Text">
              <a:extLst>
                <a:ext uri="{FF2B5EF4-FFF2-40B4-BE49-F238E27FC236}">
                  <a16:creationId xmlns:a16="http://schemas.microsoft.com/office/drawing/2014/main" xmlns="" id="{73613D5A-6AC3-41D4-BF29-0FB8872AA564}"/>
                </a:ext>
              </a:extLst>
            </p:cNvPr>
            <p:cNvSpPr/>
            <p:nvPr/>
          </p:nvSpPr>
          <p:spPr>
            <a:xfrm rot="4815310">
              <a:off x="5372950" y="498559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ريم </a:t>
              </a:r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ذياب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Segment 9 Text">
              <a:extLst>
                <a:ext uri="{FF2B5EF4-FFF2-40B4-BE49-F238E27FC236}">
                  <a16:creationId xmlns:a16="http://schemas.microsoft.com/office/drawing/2014/main" xmlns="" id="{1B3FFADD-74E3-4BB7-82F0-72A2D0FD4B13}"/>
                </a:ext>
              </a:extLst>
            </p:cNvPr>
            <p:cNvSpPr/>
            <p:nvPr/>
          </p:nvSpPr>
          <p:spPr>
            <a:xfrm rot="3680776">
              <a:off x="5954386" y="478046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روان</a:t>
              </a:r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ناصر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Segment 8 Text">
              <a:extLst>
                <a:ext uri="{FF2B5EF4-FFF2-40B4-BE49-F238E27FC236}">
                  <a16:creationId xmlns:a16="http://schemas.microsoft.com/office/drawing/2014/main" xmlns="" id="{2CD53F5A-7F0F-4159-8813-111187052FF9}"/>
                </a:ext>
              </a:extLst>
            </p:cNvPr>
            <p:cNvSpPr/>
            <p:nvPr/>
          </p:nvSpPr>
          <p:spPr>
            <a:xfrm rot="2690616">
              <a:off x="6443942" y="441475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 err="1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روان</a:t>
              </a:r>
              <a:r>
                <a:rPr lang="ar-SA" sz="24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أحمد</a:t>
              </a:r>
              <a:endParaRPr lang="en-US" sz="24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Segment 7 Text">
              <a:extLst>
                <a:ext uri="{FF2B5EF4-FFF2-40B4-BE49-F238E27FC236}">
                  <a16:creationId xmlns:a16="http://schemas.microsoft.com/office/drawing/2014/main" xmlns="" id="{5AB01273-39F7-48A0-94B6-88916327962D}"/>
                </a:ext>
              </a:extLst>
            </p:cNvPr>
            <p:cNvSpPr/>
            <p:nvPr/>
          </p:nvSpPr>
          <p:spPr>
            <a:xfrm rot="1585716">
              <a:off x="6815606" y="39131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رهف صالح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Segment 6 Text">
              <a:extLst>
                <a:ext uri="{FF2B5EF4-FFF2-40B4-BE49-F238E27FC236}">
                  <a16:creationId xmlns:a16="http://schemas.microsoft.com/office/drawing/2014/main" xmlns="" id="{19FE1C81-D471-4987-B559-E5DA4564FADC}"/>
                </a:ext>
              </a:extLst>
            </p:cNvPr>
            <p:cNvSpPr/>
            <p:nvPr/>
          </p:nvSpPr>
          <p:spPr>
            <a:xfrm rot="452216">
              <a:off x="7003901" y="33255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رغد </a:t>
              </a:r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عبدالحليم</a:t>
              </a:r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Segment 5 Text">
              <a:extLst>
                <a:ext uri="{FF2B5EF4-FFF2-40B4-BE49-F238E27FC236}">
                  <a16:creationId xmlns:a16="http://schemas.microsoft.com/office/drawing/2014/main" xmlns="" id="{C89AEBF2-791C-497C-9B29-8C20673EE16B}"/>
                </a:ext>
              </a:extLst>
            </p:cNvPr>
            <p:cNvSpPr/>
            <p:nvPr/>
          </p:nvSpPr>
          <p:spPr>
            <a:xfrm rot="21099828">
              <a:off x="6991941" y="27095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رشا </a:t>
              </a:r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ذيا</a:t>
              </a:r>
              <a:r>
                <a:rPr lang="ar-SA" sz="2400" b="1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ب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Segment 4 Text">
              <a:extLst>
                <a:ext uri="{FF2B5EF4-FFF2-40B4-BE49-F238E27FC236}">
                  <a16:creationId xmlns:a16="http://schemas.microsoft.com/office/drawing/2014/main" xmlns="" id="{D23B3FE0-6493-4F6D-996F-4624CDB0CA9A}"/>
                </a:ext>
              </a:extLst>
            </p:cNvPr>
            <p:cNvSpPr/>
            <p:nvPr/>
          </p:nvSpPr>
          <p:spPr>
            <a:xfrm rot="19985801">
              <a:off x="6818023" y="214207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رؤيا زياد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Segment 3 Text">
              <a:extLst>
                <a:ext uri="{FF2B5EF4-FFF2-40B4-BE49-F238E27FC236}">
                  <a16:creationId xmlns:a16="http://schemas.microsoft.com/office/drawing/2014/main" xmlns="" id="{EA4A2915-70B6-4B17-AC53-AB82A6BA80BF}"/>
                </a:ext>
              </a:extLst>
            </p:cNvPr>
            <p:cNvSpPr/>
            <p:nvPr/>
          </p:nvSpPr>
          <p:spPr>
            <a:xfrm rot="18915660">
              <a:off x="6437135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منى أحمد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Segment 2 Text">
              <a:extLst>
                <a:ext uri="{FF2B5EF4-FFF2-40B4-BE49-F238E27FC236}">
                  <a16:creationId xmlns:a16="http://schemas.microsoft.com/office/drawing/2014/main" xmlns="" id="{D56D8713-0AF7-4888-A481-BCA1733A9413}"/>
                </a:ext>
              </a:extLst>
            </p:cNvPr>
            <p:cNvSpPr/>
            <p:nvPr/>
          </p:nvSpPr>
          <p:spPr>
            <a:xfrm rot="17872985">
              <a:off x="5917940" y="124481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مريم محمد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Segment 1 Text">
              <a:extLst>
                <a:ext uri="{FF2B5EF4-FFF2-40B4-BE49-F238E27FC236}">
                  <a16:creationId xmlns:a16="http://schemas.microsoft.com/office/drawing/2014/main" xmlns="" id="{DA811EB8-CF1F-4AD8-B8CD-F47EA46033EF}"/>
                </a:ext>
              </a:extLst>
            </p:cNvPr>
            <p:cNvSpPr/>
            <p:nvPr/>
          </p:nvSpPr>
          <p:spPr>
            <a:xfrm rot="16701266">
              <a:off x="5343961" y="105448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مريم </a:t>
              </a:r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عبدالناصر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Spin Button">
            <a:extLst>
              <a:ext uri="{FF2B5EF4-FFF2-40B4-BE49-F238E27FC236}">
                <a16:creationId xmlns:a16="http://schemas.microsoft.com/office/drawing/2014/main" xmlns="" id="{5A4AE164-BDC2-4C05-9DBE-540CC6E78467}"/>
              </a:ext>
            </a:extLst>
          </p:cNvPr>
          <p:cNvGrpSpPr/>
          <p:nvPr/>
        </p:nvGrpSpPr>
        <p:grpSpPr>
          <a:xfrm>
            <a:off x="5069876" y="2655123"/>
            <a:ext cx="1800000" cy="1800000"/>
            <a:chOff x="9578813" y="2544765"/>
            <a:chExt cx="1800000" cy="1800000"/>
          </a:xfrm>
        </p:grpSpPr>
        <p:sp>
          <p:nvSpPr>
            <p:cNvPr id="31" name="Spin Button">
              <a:extLst>
                <a:ext uri="{FF2B5EF4-FFF2-40B4-BE49-F238E27FC236}">
                  <a16:creationId xmlns:a16="http://schemas.microsoft.com/office/drawing/2014/main" xmlns="" id="{9AEA8EA1-DEE8-4F31-B59A-5B19D9F0ECB2}"/>
                </a:ext>
              </a:extLst>
            </p:cNvPr>
            <p:cNvSpPr/>
            <p:nvPr/>
          </p:nvSpPr>
          <p:spPr>
            <a:xfrm>
              <a:off x="9578813" y="2544765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xmlns="" id="{6E08BFD4-18AD-44C3-B109-AB78CA2C84AC}"/>
                </a:ext>
              </a:extLst>
            </p:cNvPr>
            <p:cNvSpPr/>
            <p:nvPr/>
          </p:nvSpPr>
          <p:spPr>
            <a:xfrm>
              <a:off x="9806807" y="2759342"/>
              <a:ext cx="1410677" cy="515091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3" name="Arrow: Curved Down 32">
              <a:extLst>
                <a:ext uri="{FF2B5EF4-FFF2-40B4-BE49-F238E27FC236}">
                  <a16:creationId xmlns:a16="http://schemas.microsoft.com/office/drawing/2014/main" xmlns="" id="{7B7ED7CB-63BC-4D0E-8121-A1B5864A5D78}"/>
                </a:ext>
              </a:extLst>
            </p:cNvPr>
            <p:cNvSpPr/>
            <p:nvPr/>
          </p:nvSpPr>
          <p:spPr>
            <a:xfrm flipH="1" flipV="1">
              <a:off x="9736262" y="3577961"/>
              <a:ext cx="1410677" cy="515091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34" name="Marker">
            <a:extLst>
              <a:ext uri="{FF2B5EF4-FFF2-40B4-BE49-F238E27FC236}">
                <a16:creationId xmlns:a16="http://schemas.microsoft.com/office/drawing/2014/main" xmlns="" id="{A7B16688-256D-4D3D-BCA2-9CD3DE1E0372}"/>
              </a:ext>
            </a:extLst>
          </p:cNvPr>
          <p:cNvSpPr/>
          <p:nvPr/>
        </p:nvSpPr>
        <p:spPr>
          <a:xfrm rot="10800000">
            <a:off x="5883097" y="0"/>
            <a:ext cx="720000" cy="720000"/>
          </a:xfrm>
          <a:prstGeom prst="triangle">
            <a:avLst/>
          </a:prstGeom>
          <a:solidFill>
            <a:srgbClr val="FFFF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مربع نص 60">
            <a:hlinkClick r:id="rId6" action="ppaction://hlinksldjump"/>
          </p:cNvPr>
          <p:cNvSpPr txBox="1"/>
          <p:nvPr/>
        </p:nvSpPr>
        <p:spPr>
          <a:xfrm>
            <a:off x="425679" y="772525"/>
            <a:ext cx="1289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>
                <a:solidFill>
                  <a:srgbClr val="FF0000"/>
                </a:solidFill>
              </a:rPr>
              <a:t>عودة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1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75CD91-31A6-43C4-96A5-881DD46B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Tekhnologic Logo">
            <a:extLst>
              <a:ext uri="{FF2B5EF4-FFF2-40B4-BE49-F238E27FC236}">
                <a16:creationId xmlns:a16="http://schemas.microsoft.com/office/drawing/2014/main" xmlns="" id="{9C3B2A61-94A0-48FD-B553-3546450CF361}"/>
              </a:ext>
            </a:extLst>
          </p:cNvPr>
          <p:cNvGrpSpPr/>
          <p:nvPr/>
        </p:nvGrpSpPr>
        <p:grpSpPr>
          <a:xfrm>
            <a:off x="5685614" y="6661025"/>
            <a:ext cx="827180" cy="180000"/>
            <a:chOff x="5464435" y="6630924"/>
            <a:chExt cx="827180" cy="180000"/>
          </a:xfrm>
        </p:grpSpPr>
        <p:pic>
          <p:nvPicPr>
            <p:cNvPr id="5" name="Image">
              <a:extLst>
                <a:ext uri="{FF2B5EF4-FFF2-40B4-BE49-F238E27FC236}">
                  <a16:creationId xmlns:a16="http://schemas.microsoft.com/office/drawing/2014/main" xmlns="" id="{24F0DFA3-2833-4171-A1DF-83A53FEEB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6" name="Text">
              <a:extLst>
                <a:ext uri="{FF2B5EF4-FFF2-40B4-BE49-F238E27FC236}">
                  <a16:creationId xmlns:a16="http://schemas.microsoft.com/office/drawing/2014/main" xmlns="" id="{AE5BF1E2-F0C8-41F3-86E6-6D3F0CE93E81}"/>
                </a:ext>
              </a:extLst>
            </p:cNvPr>
            <p:cNvSpPr/>
            <p:nvPr/>
          </p:nvSpPr>
          <p:spPr>
            <a:xfrm>
              <a:off x="5624766" y="6651674"/>
              <a:ext cx="666849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b="1" cap="none" spc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7" name="Spinner BG">
            <a:extLst>
              <a:ext uri="{FF2B5EF4-FFF2-40B4-BE49-F238E27FC236}">
                <a16:creationId xmlns:a16="http://schemas.microsoft.com/office/drawing/2014/main" xmlns="" id="{BCF3B96D-F0DB-48FC-89ED-536ADA1BCD62}"/>
              </a:ext>
            </a:extLst>
          </p:cNvPr>
          <p:cNvSpPr/>
          <p:nvPr/>
        </p:nvSpPr>
        <p:spPr>
          <a:xfrm>
            <a:off x="2792939" y="378000"/>
            <a:ext cx="6480000" cy="648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Anchor">
            <a:extLst>
              <a:ext uri="{FF2B5EF4-FFF2-40B4-BE49-F238E27FC236}">
                <a16:creationId xmlns:a16="http://schemas.microsoft.com/office/drawing/2014/main" xmlns="" id="{F148B670-D244-48C5-9159-2E9C37A4404B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Spinning Wheel 20">
            <a:extLst>
              <a:ext uri="{FF2B5EF4-FFF2-40B4-BE49-F238E27FC236}">
                <a16:creationId xmlns:a16="http://schemas.microsoft.com/office/drawing/2014/main" xmlns="" id="{9D7C1AC5-389F-4007-AFA6-46136B6CA82A}"/>
              </a:ext>
            </a:extLst>
          </p:cNvPr>
          <p:cNvGrpSpPr/>
          <p:nvPr/>
        </p:nvGrpSpPr>
        <p:grpSpPr>
          <a:xfrm>
            <a:off x="3020246" y="528855"/>
            <a:ext cx="6120001" cy="6119999"/>
            <a:chOff x="3036000" y="369001"/>
            <a:chExt cx="6120001" cy="6119999"/>
          </a:xfrm>
        </p:grpSpPr>
        <p:sp>
          <p:nvSpPr>
            <p:cNvPr id="51" name="Segment 20">
              <a:extLst>
                <a:ext uri="{FF2B5EF4-FFF2-40B4-BE49-F238E27FC236}">
                  <a16:creationId xmlns:a16="http://schemas.microsoft.com/office/drawing/2014/main" xmlns="" id="{7533B4CF-566B-4E35-A61E-DE6F4F34D3AA}"/>
                </a:ext>
              </a:extLst>
            </p:cNvPr>
            <p:cNvSpPr/>
            <p:nvPr/>
          </p:nvSpPr>
          <p:spPr>
            <a:xfrm>
              <a:off x="5171245" y="369001"/>
              <a:ext cx="929980" cy="2233001"/>
            </a:xfrm>
            <a:custGeom>
              <a:avLst/>
              <a:gdLst>
                <a:gd name="connsiteX0" fmla="*/ 924755 w 929980"/>
                <a:gd name="connsiteY0" fmla="*/ 0 h 2233001"/>
                <a:gd name="connsiteX1" fmla="*/ 929980 w 929980"/>
                <a:gd name="connsiteY1" fmla="*/ 132 h 2233001"/>
                <a:gd name="connsiteX2" fmla="*/ 929980 w 929980"/>
                <a:gd name="connsiteY2" fmla="*/ 2197283 h 2233001"/>
                <a:gd name="connsiteX3" fmla="*/ 924755 w 929980"/>
                <a:gd name="connsiteY3" fmla="*/ 2197019 h 2233001"/>
                <a:gd name="connsiteX4" fmla="*/ 750834 w 929980"/>
                <a:gd name="connsiteY4" fmla="*/ 2214552 h 2233001"/>
                <a:gd name="connsiteX5" fmla="*/ 679085 w 929980"/>
                <a:gd name="connsiteY5" fmla="*/ 2233001 h 2233001"/>
                <a:gd name="connsiteX6" fmla="*/ 0 w 929980"/>
                <a:gd name="connsiteY6" fmla="*/ 142991 h 2233001"/>
                <a:gd name="connsiteX7" fmla="*/ 14805 w 929980"/>
                <a:gd name="connsiteY7" fmla="*/ 137572 h 2233001"/>
                <a:gd name="connsiteX8" fmla="*/ 924755 w 929980"/>
                <a:gd name="connsiteY8" fmla="*/ 0 h 22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80" h="2233001">
                  <a:moveTo>
                    <a:pt x="924755" y="0"/>
                  </a:moveTo>
                  <a:lnTo>
                    <a:pt x="929980" y="132"/>
                  </a:lnTo>
                  <a:lnTo>
                    <a:pt x="929980" y="2197283"/>
                  </a:lnTo>
                  <a:lnTo>
                    <a:pt x="924755" y="2197019"/>
                  </a:lnTo>
                  <a:cubicBezTo>
                    <a:pt x="865179" y="2197019"/>
                    <a:pt x="807013" y="2203056"/>
                    <a:pt x="750834" y="2214552"/>
                  </a:cubicBezTo>
                  <a:lnTo>
                    <a:pt x="679085" y="2233001"/>
                  </a:lnTo>
                  <a:lnTo>
                    <a:pt x="0" y="142991"/>
                  </a:lnTo>
                  <a:lnTo>
                    <a:pt x="14805" y="137572"/>
                  </a:lnTo>
                  <a:cubicBezTo>
                    <a:pt x="302258" y="48164"/>
                    <a:pt x="607882" y="0"/>
                    <a:pt x="92475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2" name="Segment 19">
              <a:extLst>
                <a:ext uri="{FF2B5EF4-FFF2-40B4-BE49-F238E27FC236}">
                  <a16:creationId xmlns:a16="http://schemas.microsoft.com/office/drawing/2014/main" xmlns="" id="{066A8298-CCE8-4699-96DF-49BC9D7B2B8D}"/>
                </a:ext>
              </a:extLst>
            </p:cNvPr>
            <p:cNvSpPr/>
            <p:nvPr/>
          </p:nvSpPr>
          <p:spPr>
            <a:xfrm>
              <a:off x="4302812" y="513229"/>
              <a:ext cx="1544025" cy="2216574"/>
            </a:xfrm>
            <a:custGeom>
              <a:avLst/>
              <a:gdLst>
                <a:gd name="connsiteX0" fmla="*/ 865050 w 1544025"/>
                <a:gd name="connsiteY0" fmla="*/ 0 h 2216574"/>
                <a:gd name="connsiteX1" fmla="*/ 1544025 w 1544025"/>
                <a:gd name="connsiteY1" fmla="*/ 2089670 h 2216574"/>
                <a:gd name="connsiteX2" fmla="*/ 1536565 w 1544025"/>
                <a:gd name="connsiteY2" fmla="*/ 2091588 h 2216574"/>
                <a:gd name="connsiteX3" fmla="*/ 1310688 w 1544025"/>
                <a:gd name="connsiteY3" fmla="*/ 2200174 h 2216574"/>
                <a:gd name="connsiteX4" fmla="*/ 1290811 w 1544025"/>
                <a:gd name="connsiteY4" fmla="*/ 2216574 h 2216574"/>
                <a:gd name="connsiteX5" fmla="*/ 0 w 1544025"/>
                <a:gd name="connsiteY5" fmla="*/ 439924 h 2216574"/>
                <a:gd name="connsiteX6" fmla="*/ 82314 w 1544025"/>
                <a:gd name="connsiteY6" fmla="*/ 378371 h 2216574"/>
                <a:gd name="connsiteX7" fmla="*/ 602099 w 1544025"/>
                <a:gd name="connsiteY7" fmla="*/ 96241 h 2216574"/>
                <a:gd name="connsiteX8" fmla="*/ 865050 w 1544025"/>
                <a:gd name="connsiteY8" fmla="*/ 0 h 221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025" h="2216574">
                  <a:moveTo>
                    <a:pt x="865050" y="0"/>
                  </a:moveTo>
                  <a:lnTo>
                    <a:pt x="1544025" y="2089670"/>
                  </a:lnTo>
                  <a:lnTo>
                    <a:pt x="1536565" y="2091588"/>
                  </a:lnTo>
                  <a:cubicBezTo>
                    <a:pt x="1455498" y="2116803"/>
                    <a:pt x="1379555" y="2153649"/>
                    <a:pt x="1310688" y="2200174"/>
                  </a:cubicBezTo>
                  <a:lnTo>
                    <a:pt x="1290811" y="2216574"/>
                  </a:lnTo>
                  <a:lnTo>
                    <a:pt x="0" y="439924"/>
                  </a:lnTo>
                  <a:lnTo>
                    <a:pt x="82314" y="378371"/>
                  </a:lnTo>
                  <a:cubicBezTo>
                    <a:pt x="245107" y="268390"/>
                    <a:pt x="419053" y="173663"/>
                    <a:pt x="602099" y="96241"/>
                  </a:cubicBezTo>
                  <a:lnTo>
                    <a:pt x="86505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3" name="Segment 18">
              <a:extLst>
                <a:ext uri="{FF2B5EF4-FFF2-40B4-BE49-F238E27FC236}">
                  <a16:creationId xmlns:a16="http://schemas.microsoft.com/office/drawing/2014/main" xmlns="" id="{6645F106-0E09-4B06-8CCD-175C0CE78F5E}"/>
                </a:ext>
              </a:extLst>
            </p:cNvPr>
            <p:cNvSpPr/>
            <p:nvPr/>
          </p:nvSpPr>
          <p:spPr>
            <a:xfrm>
              <a:off x="3629528" y="955310"/>
              <a:ext cx="1961312" cy="1959216"/>
            </a:xfrm>
            <a:custGeom>
              <a:avLst/>
              <a:gdLst>
                <a:gd name="connsiteX0" fmla="*/ 670399 w 1961312"/>
                <a:gd name="connsiteY0" fmla="*/ 0 h 1959216"/>
                <a:gd name="connsiteX1" fmla="*/ 1961312 w 1961312"/>
                <a:gd name="connsiteY1" fmla="*/ 1776788 h 1959216"/>
                <a:gd name="connsiteX2" fmla="*/ 1856252 w 1961312"/>
                <a:gd name="connsiteY2" fmla="*/ 1863470 h 1959216"/>
                <a:gd name="connsiteX3" fmla="*/ 1777255 w 1961312"/>
                <a:gd name="connsiteY3" fmla="*/ 1959216 h 1959216"/>
                <a:gd name="connsiteX4" fmla="*/ 0 w 1961312"/>
                <a:gd name="connsiteY4" fmla="*/ 667964 h 1959216"/>
                <a:gd name="connsiteX5" fmla="*/ 105227 w 1961312"/>
                <a:gd name="connsiteY5" fmla="*/ 527246 h 1959216"/>
                <a:gd name="connsiteX6" fmla="*/ 520028 w 1961312"/>
                <a:gd name="connsiteY6" fmla="*/ 112445 h 1959216"/>
                <a:gd name="connsiteX7" fmla="*/ 670399 w 1961312"/>
                <a:gd name="connsiteY7" fmla="*/ 0 h 195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1312" h="1959216">
                  <a:moveTo>
                    <a:pt x="670399" y="0"/>
                  </a:moveTo>
                  <a:lnTo>
                    <a:pt x="1961312" y="1776788"/>
                  </a:lnTo>
                  <a:lnTo>
                    <a:pt x="1856252" y="1863470"/>
                  </a:lnTo>
                  <a:lnTo>
                    <a:pt x="1777255" y="1959216"/>
                  </a:lnTo>
                  <a:lnTo>
                    <a:pt x="0" y="667964"/>
                  </a:lnTo>
                  <a:lnTo>
                    <a:pt x="105227" y="527246"/>
                  </a:lnTo>
                  <a:cubicBezTo>
                    <a:pt x="229949" y="376118"/>
                    <a:pt x="368900" y="237167"/>
                    <a:pt x="520028" y="112445"/>
                  </a:cubicBezTo>
                  <a:lnTo>
                    <a:pt x="670399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4" name="Segmen 17">
              <a:extLst>
                <a:ext uri="{FF2B5EF4-FFF2-40B4-BE49-F238E27FC236}">
                  <a16:creationId xmlns:a16="http://schemas.microsoft.com/office/drawing/2014/main" xmlns="" id="{D2EE0739-4373-47B7-9A26-299D9B7362C4}"/>
                </a:ext>
              </a:extLst>
            </p:cNvPr>
            <p:cNvSpPr/>
            <p:nvPr/>
          </p:nvSpPr>
          <p:spPr>
            <a:xfrm>
              <a:off x="3190260" y="1626158"/>
              <a:ext cx="2214229" cy="1526040"/>
            </a:xfrm>
            <a:custGeom>
              <a:avLst/>
              <a:gdLst>
                <a:gd name="connsiteX0" fmla="*/ 437113 w 2214229"/>
                <a:gd name="connsiteY0" fmla="*/ 0 h 1526040"/>
                <a:gd name="connsiteX1" fmla="*/ 2214229 w 2214229"/>
                <a:gd name="connsiteY1" fmla="*/ 1291150 h 1526040"/>
                <a:gd name="connsiteX2" fmla="*/ 2190144 w 2214229"/>
                <a:gd name="connsiteY2" fmla="*/ 1320341 h 1526040"/>
                <a:gd name="connsiteX3" fmla="*/ 2110577 w 2214229"/>
                <a:gd name="connsiteY3" fmla="*/ 1466931 h 1526040"/>
                <a:gd name="connsiteX4" fmla="*/ 2088943 w 2214229"/>
                <a:gd name="connsiteY4" fmla="*/ 1526040 h 1526040"/>
                <a:gd name="connsiteX5" fmla="*/ 0 w 2214229"/>
                <a:gd name="connsiteY5" fmla="*/ 847301 h 1526040"/>
                <a:gd name="connsiteX6" fmla="*/ 86211 w 2214229"/>
                <a:gd name="connsiteY6" fmla="*/ 611752 h 1526040"/>
                <a:gd name="connsiteX7" fmla="*/ 368341 w 2214229"/>
                <a:gd name="connsiteY7" fmla="*/ 91967 h 1526040"/>
                <a:gd name="connsiteX8" fmla="*/ 437113 w 2214229"/>
                <a:gd name="connsiteY8" fmla="*/ 0 h 152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4229" h="1526040">
                  <a:moveTo>
                    <a:pt x="437113" y="0"/>
                  </a:moveTo>
                  <a:lnTo>
                    <a:pt x="2214229" y="1291150"/>
                  </a:lnTo>
                  <a:lnTo>
                    <a:pt x="2190144" y="1320341"/>
                  </a:lnTo>
                  <a:cubicBezTo>
                    <a:pt x="2159127" y="1366252"/>
                    <a:pt x="2132412" y="1415308"/>
                    <a:pt x="2110577" y="1466931"/>
                  </a:cubicBezTo>
                  <a:lnTo>
                    <a:pt x="2088943" y="1526040"/>
                  </a:lnTo>
                  <a:lnTo>
                    <a:pt x="0" y="847301"/>
                  </a:lnTo>
                  <a:lnTo>
                    <a:pt x="86211" y="611752"/>
                  </a:lnTo>
                  <a:cubicBezTo>
                    <a:pt x="163633" y="428705"/>
                    <a:pt x="258360" y="254760"/>
                    <a:pt x="368341" y="91967"/>
                  </a:cubicBezTo>
                  <a:lnTo>
                    <a:pt x="43711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5" name="Segment 16">
              <a:extLst>
                <a:ext uri="{FF2B5EF4-FFF2-40B4-BE49-F238E27FC236}">
                  <a16:creationId xmlns:a16="http://schemas.microsoft.com/office/drawing/2014/main" xmlns="" id="{1EED89E9-CA08-4BFF-849D-BCCFD45068AC}"/>
                </a:ext>
              </a:extLst>
            </p:cNvPr>
            <p:cNvSpPr/>
            <p:nvPr/>
          </p:nvSpPr>
          <p:spPr>
            <a:xfrm>
              <a:off x="3036000" y="2476842"/>
              <a:ext cx="2241964" cy="962112"/>
            </a:xfrm>
            <a:custGeom>
              <a:avLst/>
              <a:gdLst>
                <a:gd name="connsiteX0" fmla="*/ 153020 w 2241964"/>
                <a:gd name="connsiteY0" fmla="*/ 0 h 962112"/>
                <a:gd name="connsiteX1" fmla="*/ 2241964 w 2241964"/>
                <a:gd name="connsiteY1" fmla="*/ 678739 h 962112"/>
                <a:gd name="connsiteX2" fmla="*/ 2235817 w 2241964"/>
                <a:gd name="connsiteY2" fmla="*/ 695534 h 962112"/>
                <a:gd name="connsiteX3" fmla="*/ 2197019 w 2241964"/>
                <a:gd name="connsiteY3" fmla="*/ 952158 h 962112"/>
                <a:gd name="connsiteX4" fmla="*/ 2197522 w 2241964"/>
                <a:gd name="connsiteY4" fmla="*/ 962112 h 962112"/>
                <a:gd name="connsiteX5" fmla="*/ 252 w 2241964"/>
                <a:gd name="connsiteY5" fmla="*/ 962112 h 962112"/>
                <a:gd name="connsiteX6" fmla="*/ 0 w 2241964"/>
                <a:gd name="connsiteY6" fmla="*/ 952158 h 962112"/>
                <a:gd name="connsiteX7" fmla="*/ 137572 w 2241964"/>
                <a:gd name="connsiteY7" fmla="*/ 42208 h 962112"/>
                <a:gd name="connsiteX8" fmla="*/ 153020 w 2241964"/>
                <a:gd name="connsiteY8" fmla="*/ 0 h 96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964" h="962112">
                  <a:moveTo>
                    <a:pt x="153020" y="0"/>
                  </a:moveTo>
                  <a:lnTo>
                    <a:pt x="2241964" y="678739"/>
                  </a:lnTo>
                  <a:lnTo>
                    <a:pt x="2235817" y="695534"/>
                  </a:lnTo>
                  <a:cubicBezTo>
                    <a:pt x="2210603" y="776602"/>
                    <a:pt x="2197019" y="862794"/>
                    <a:pt x="2197019" y="952158"/>
                  </a:cubicBezTo>
                  <a:lnTo>
                    <a:pt x="2197522" y="962112"/>
                  </a:lnTo>
                  <a:lnTo>
                    <a:pt x="252" y="962112"/>
                  </a:lnTo>
                  <a:lnTo>
                    <a:pt x="0" y="952158"/>
                  </a:lnTo>
                  <a:cubicBezTo>
                    <a:pt x="0" y="635285"/>
                    <a:pt x="48165" y="329661"/>
                    <a:pt x="137572" y="42208"/>
                  </a:cubicBezTo>
                  <a:lnTo>
                    <a:pt x="153020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6" name="Segment 15">
              <a:extLst>
                <a:ext uri="{FF2B5EF4-FFF2-40B4-BE49-F238E27FC236}">
                  <a16:creationId xmlns:a16="http://schemas.microsoft.com/office/drawing/2014/main" xmlns="" id="{66811E68-4AC3-45FB-B4A6-E33342AF006A}"/>
                </a:ext>
              </a:extLst>
            </p:cNvPr>
            <p:cNvSpPr/>
            <p:nvPr/>
          </p:nvSpPr>
          <p:spPr>
            <a:xfrm>
              <a:off x="3036344" y="3442554"/>
              <a:ext cx="2239003" cy="931452"/>
            </a:xfrm>
            <a:custGeom>
              <a:avLst/>
              <a:gdLst>
                <a:gd name="connsiteX0" fmla="*/ 0 w 2239003"/>
                <a:gd name="connsiteY0" fmla="*/ 0 h 931452"/>
                <a:gd name="connsiteX1" fmla="*/ 2197361 w 2239003"/>
                <a:gd name="connsiteY1" fmla="*/ 0 h 931452"/>
                <a:gd name="connsiteX2" fmla="*/ 2201131 w 2239003"/>
                <a:gd name="connsiteY2" fmla="*/ 74681 h 931452"/>
                <a:gd name="connsiteX3" fmla="*/ 2235474 w 2239003"/>
                <a:gd name="connsiteY3" fmla="*/ 243070 h 931452"/>
                <a:gd name="connsiteX4" fmla="*/ 2239003 w 2239003"/>
                <a:gd name="connsiteY4" fmla="*/ 252712 h 931452"/>
                <a:gd name="connsiteX5" fmla="*/ 150059 w 2239003"/>
                <a:gd name="connsiteY5" fmla="*/ 931452 h 931452"/>
                <a:gd name="connsiteX6" fmla="*/ 137229 w 2239003"/>
                <a:gd name="connsiteY6" fmla="*/ 896396 h 931452"/>
                <a:gd name="connsiteX7" fmla="*/ 3639 w 2239003"/>
                <a:gd name="connsiteY7" fmla="*/ 143913 h 931452"/>
                <a:gd name="connsiteX8" fmla="*/ 0 w 2239003"/>
                <a:gd name="connsiteY8" fmla="*/ 0 h 93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9003" h="931452">
                  <a:moveTo>
                    <a:pt x="0" y="0"/>
                  </a:moveTo>
                  <a:lnTo>
                    <a:pt x="2197361" y="0"/>
                  </a:lnTo>
                  <a:lnTo>
                    <a:pt x="2201131" y="74681"/>
                  </a:lnTo>
                  <a:cubicBezTo>
                    <a:pt x="2207024" y="132703"/>
                    <a:pt x="2218664" y="189025"/>
                    <a:pt x="2235474" y="243070"/>
                  </a:cubicBezTo>
                  <a:lnTo>
                    <a:pt x="2239003" y="252712"/>
                  </a:lnTo>
                  <a:lnTo>
                    <a:pt x="150059" y="931452"/>
                  </a:lnTo>
                  <a:lnTo>
                    <a:pt x="137229" y="896396"/>
                  </a:lnTo>
                  <a:cubicBezTo>
                    <a:pt x="62723" y="656852"/>
                    <a:pt x="16858" y="404689"/>
                    <a:pt x="3639" y="1439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7" name="Segment 14">
              <a:extLst>
                <a:ext uri="{FF2B5EF4-FFF2-40B4-BE49-F238E27FC236}">
                  <a16:creationId xmlns:a16="http://schemas.microsoft.com/office/drawing/2014/main" xmlns="" id="{C8EB58F2-4C66-4CA3-A10D-4D54EF65A76A}"/>
                </a:ext>
              </a:extLst>
            </p:cNvPr>
            <p:cNvSpPr/>
            <p:nvPr/>
          </p:nvSpPr>
          <p:spPr>
            <a:xfrm>
              <a:off x="3187642" y="3698651"/>
              <a:ext cx="2197955" cy="1509463"/>
            </a:xfrm>
            <a:custGeom>
              <a:avLst/>
              <a:gdLst>
                <a:gd name="connsiteX0" fmla="*/ 2088944 w 2197955"/>
                <a:gd name="connsiteY0" fmla="*/ 0 h 1509463"/>
                <a:gd name="connsiteX1" fmla="*/ 2113195 w 2197955"/>
                <a:gd name="connsiteY1" fmla="*/ 66261 h 1509463"/>
                <a:gd name="connsiteX2" fmla="*/ 2192762 w 2197955"/>
                <a:gd name="connsiteY2" fmla="*/ 212851 h 1509463"/>
                <a:gd name="connsiteX3" fmla="*/ 2197955 w 2197955"/>
                <a:gd name="connsiteY3" fmla="*/ 219145 h 1509463"/>
                <a:gd name="connsiteX4" fmla="*/ 421986 w 2197955"/>
                <a:gd name="connsiteY4" fmla="*/ 1509463 h 1509463"/>
                <a:gd name="connsiteX5" fmla="*/ 370959 w 2197955"/>
                <a:gd name="connsiteY5" fmla="*/ 1441225 h 1509463"/>
                <a:gd name="connsiteX6" fmla="*/ 88829 w 2197955"/>
                <a:gd name="connsiteY6" fmla="*/ 921440 h 1509463"/>
                <a:gd name="connsiteX7" fmla="*/ 0 w 2197955"/>
                <a:gd name="connsiteY7" fmla="*/ 678739 h 1509463"/>
                <a:gd name="connsiteX8" fmla="*/ 2088944 w 2197955"/>
                <a:gd name="connsiteY8" fmla="*/ 0 h 150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955" h="1509463">
                  <a:moveTo>
                    <a:pt x="2088944" y="0"/>
                  </a:moveTo>
                  <a:lnTo>
                    <a:pt x="2113195" y="66261"/>
                  </a:lnTo>
                  <a:cubicBezTo>
                    <a:pt x="2135030" y="117884"/>
                    <a:pt x="2161745" y="166940"/>
                    <a:pt x="2192762" y="212851"/>
                  </a:cubicBezTo>
                  <a:lnTo>
                    <a:pt x="2197955" y="219145"/>
                  </a:lnTo>
                  <a:lnTo>
                    <a:pt x="421986" y="1509463"/>
                  </a:lnTo>
                  <a:lnTo>
                    <a:pt x="370959" y="1441225"/>
                  </a:lnTo>
                  <a:cubicBezTo>
                    <a:pt x="260978" y="1278432"/>
                    <a:pt x="166251" y="1104487"/>
                    <a:pt x="88829" y="921440"/>
                  </a:cubicBezTo>
                  <a:lnTo>
                    <a:pt x="0" y="678739"/>
                  </a:lnTo>
                  <a:lnTo>
                    <a:pt x="2088944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8" name="Segment 13">
              <a:extLst>
                <a:ext uri="{FF2B5EF4-FFF2-40B4-BE49-F238E27FC236}">
                  <a16:creationId xmlns:a16="http://schemas.microsoft.com/office/drawing/2014/main" xmlns="" id="{666596AE-C0C3-4AF9-86A9-3C9180999D97}"/>
                </a:ext>
              </a:extLst>
            </p:cNvPr>
            <p:cNvSpPr/>
            <p:nvPr/>
          </p:nvSpPr>
          <p:spPr>
            <a:xfrm>
              <a:off x="3611783" y="3920578"/>
              <a:ext cx="1987180" cy="1988408"/>
            </a:xfrm>
            <a:custGeom>
              <a:avLst/>
              <a:gdLst>
                <a:gd name="connsiteX0" fmla="*/ 1776109 w 1987180"/>
                <a:gd name="connsiteY0" fmla="*/ 0 h 1988408"/>
                <a:gd name="connsiteX1" fmla="*/ 1873997 w 1987180"/>
                <a:gd name="connsiteY1" fmla="*/ 118642 h 1988408"/>
                <a:gd name="connsiteX2" fmla="*/ 1987180 w 1987180"/>
                <a:gd name="connsiteY2" fmla="*/ 212026 h 1988408"/>
                <a:gd name="connsiteX3" fmla="*/ 696563 w 1987180"/>
                <a:gd name="connsiteY3" fmla="*/ 1988408 h 1988408"/>
                <a:gd name="connsiteX4" fmla="*/ 537773 w 1987180"/>
                <a:gd name="connsiteY4" fmla="*/ 1869667 h 1988408"/>
                <a:gd name="connsiteX5" fmla="*/ 122972 w 1987180"/>
                <a:gd name="connsiteY5" fmla="*/ 1454866 h 1988408"/>
                <a:gd name="connsiteX6" fmla="*/ 0 w 1987180"/>
                <a:gd name="connsiteY6" fmla="*/ 1290418 h 1988408"/>
                <a:gd name="connsiteX7" fmla="*/ 1776109 w 1987180"/>
                <a:gd name="connsiteY7" fmla="*/ 0 h 198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7180" h="1988408">
                  <a:moveTo>
                    <a:pt x="1776109" y="0"/>
                  </a:moveTo>
                  <a:lnTo>
                    <a:pt x="1873997" y="118642"/>
                  </a:lnTo>
                  <a:lnTo>
                    <a:pt x="1987180" y="212026"/>
                  </a:lnTo>
                  <a:lnTo>
                    <a:pt x="696563" y="1988408"/>
                  </a:lnTo>
                  <a:lnTo>
                    <a:pt x="537773" y="1869667"/>
                  </a:lnTo>
                  <a:cubicBezTo>
                    <a:pt x="386645" y="1744945"/>
                    <a:pt x="247694" y="1605994"/>
                    <a:pt x="122972" y="1454866"/>
                  </a:cubicBezTo>
                  <a:lnTo>
                    <a:pt x="0" y="1290418"/>
                  </a:lnTo>
                  <a:lnTo>
                    <a:pt x="1776109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59" name="Segment 12">
              <a:extLst>
                <a:ext uri="{FF2B5EF4-FFF2-40B4-BE49-F238E27FC236}">
                  <a16:creationId xmlns:a16="http://schemas.microsoft.com/office/drawing/2014/main" xmlns="" id="{C9F3418A-40D1-45D6-9A19-275FA6329CD1}"/>
                </a:ext>
              </a:extLst>
            </p:cNvPr>
            <p:cNvSpPr/>
            <p:nvPr/>
          </p:nvSpPr>
          <p:spPr>
            <a:xfrm>
              <a:off x="4311231" y="4134899"/>
              <a:ext cx="1536937" cy="2210344"/>
            </a:xfrm>
            <a:custGeom>
              <a:avLst/>
              <a:gdLst>
                <a:gd name="connsiteX0" fmla="*/ 1290515 w 1536937"/>
                <a:gd name="connsiteY0" fmla="*/ 0 h 2210344"/>
                <a:gd name="connsiteX1" fmla="*/ 1302269 w 1536937"/>
                <a:gd name="connsiteY1" fmla="*/ 9698 h 2210344"/>
                <a:gd name="connsiteX2" fmla="*/ 1528146 w 1536937"/>
                <a:gd name="connsiteY2" fmla="*/ 118284 h 2210344"/>
                <a:gd name="connsiteX3" fmla="*/ 1536937 w 1536937"/>
                <a:gd name="connsiteY3" fmla="*/ 120545 h 2210344"/>
                <a:gd name="connsiteX4" fmla="*/ 857920 w 1536937"/>
                <a:gd name="connsiteY4" fmla="*/ 2210344 h 2210344"/>
                <a:gd name="connsiteX5" fmla="*/ 593680 w 1536937"/>
                <a:gd name="connsiteY5" fmla="*/ 2113631 h 2210344"/>
                <a:gd name="connsiteX6" fmla="*/ 73895 w 1536937"/>
                <a:gd name="connsiteY6" fmla="*/ 1831501 h 2210344"/>
                <a:gd name="connsiteX7" fmla="*/ 0 w 1536937"/>
                <a:gd name="connsiteY7" fmla="*/ 1776243 h 2210344"/>
                <a:gd name="connsiteX8" fmla="*/ 1290515 w 1536937"/>
                <a:gd name="connsiteY8" fmla="*/ 0 h 221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937" h="2210344">
                  <a:moveTo>
                    <a:pt x="1290515" y="0"/>
                  </a:moveTo>
                  <a:lnTo>
                    <a:pt x="1302269" y="9698"/>
                  </a:lnTo>
                  <a:cubicBezTo>
                    <a:pt x="1371136" y="56224"/>
                    <a:pt x="1447079" y="93070"/>
                    <a:pt x="1528146" y="118284"/>
                  </a:cubicBezTo>
                  <a:lnTo>
                    <a:pt x="1536937" y="120545"/>
                  </a:lnTo>
                  <a:lnTo>
                    <a:pt x="857920" y="2210344"/>
                  </a:lnTo>
                  <a:lnTo>
                    <a:pt x="593680" y="2113631"/>
                  </a:lnTo>
                  <a:cubicBezTo>
                    <a:pt x="410634" y="2036209"/>
                    <a:pt x="236688" y="1941482"/>
                    <a:pt x="73895" y="1831501"/>
                  </a:cubicBezTo>
                  <a:lnTo>
                    <a:pt x="0" y="1776243"/>
                  </a:lnTo>
                  <a:lnTo>
                    <a:pt x="1290515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0" name="Segment 11">
              <a:extLst>
                <a:ext uri="{FF2B5EF4-FFF2-40B4-BE49-F238E27FC236}">
                  <a16:creationId xmlns:a16="http://schemas.microsoft.com/office/drawing/2014/main" xmlns="" id="{73CF06D2-D24C-4814-9532-761977AECC6A}"/>
                </a:ext>
              </a:extLst>
            </p:cNvPr>
            <p:cNvSpPr/>
            <p:nvPr/>
          </p:nvSpPr>
          <p:spPr>
            <a:xfrm>
              <a:off x="5172533" y="4256342"/>
              <a:ext cx="937216" cy="2232658"/>
            </a:xfrm>
            <a:custGeom>
              <a:avLst/>
              <a:gdLst>
                <a:gd name="connsiteX0" fmla="*/ 679127 w 937216"/>
                <a:gd name="connsiteY0" fmla="*/ 0 h 2232658"/>
                <a:gd name="connsiteX1" fmla="*/ 749546 w 937216"/>
                <a:gd name="connsiteY1" fmla="*/ 18106 h 2232658"/>
                <a:gd name="connsiteX2" fmla="*/ 923467 w 937216"/>
                <a:gd name="connsiteY2" fmla="*/ 35639 h 2232658"/>
                <a:gd name="connsiteX3" fmla="*/ 937216 w 937216"/>
                <a:gd name="connsiteY3" fmla="*/ 34945 h 2232658"/>
                <a:gd name="connsiteX4" fmla="*/ 937216 w 937216"/>
                <a:gd name="connsiteY4" fmla="*/ 2232311 h 2232658"/>
                <a:gd name="connsiteX5" fmla="*/ 923467 w 937216"/>
                <a:gd name="connsiteY5" fmla="*/ 2232658 h 2232658"/>
                <a:gd name="connsiteX6" fmla="*/ 13517 w 937216"/>
                <a:gd name="connsiteY6" fmla="*/ 2095086 h 2232658"/>
                <a:gd name="connsiteX7" fmla="*/ 0 w 937216"/>
                <a:gd name="connsiteY7" fmla="*/ 2090139 h 2232658"/>
                <a:gd name="connsiteX8" fmla="*/ 679127 w 937216"/>
                <a:gd name="connsiteY8" fmla="*/ 0 h 22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216" h="2232658">
                  <a:moveTo>
                    <a:pt x="679127" y="0"/>
                  </a:moveTo>
                  <a:lnTo>
                    <a:pt x="749546" y="18106"/>
                  </a:lnTo>
                  <a:cubicBezTo>
                    <a:pt x="805725" y="29602"/>
                    <a:pt x="863891" y="35639"/>
                    <a:pt x="923467" y="35639"/>
                  </a:cubicBezTo>
                  <a:lnTo>
                    <a:pt x="937216" y="34945"/>
                  </a:lnTo>
                  <a:lnTo>
                    <a:pt x="937216" y="2232311"/>
                  </a:lnTo>
                  <a:lnTo>
                    <a:pt x="923467" y="2232658"/>
                  </a:lnTo>
                  <a:cubicBezTo>
                    <a:pt x="606594" y="2232658"/>
                    <a:pt x="300970" y="2184494"/>
                    <a:pt x="13517" y="2095086"/>
                  </a:cubicBezTo>
                  <a:lnTo>
                    <a:pt x="0" y="2090139"/>
                  </a:lnTo>
                  <a:lnTo>
                    <a:pt x="67912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0" name="Segment 10">
              <a:extLst>
                <a:ext uri="{FF2B5EF4-FFF2-40B4-BE49-F238E27FC236}">
                  <a16:creationId xmlns:a16="http://schemas.microsoft.com/office/drawing/2014/main" xmlns="" id="{4E09B906-B889-4B76-98B9-5EC6F45FFFE3}"/>
                </a:ext>
              </a:extLst>
            </p:cNvPr>
            <p:cNvSpPr/>
            <p:nvPr/>
          </p:nvSpPr>
          <p:spPr>
            <a:xfrm>
              <a:off x="6113350" y="4248824"/>
              <a:ext cx="929927" cy="2239739"/>
            </a:xfrm>
            <a:custGeom>
              <a:avLst/>
              <a:gdLst>
                <a:gd name="connsiteX0" fmla="*/ 251188 w 929927"/>
                <a:gd name="connsiteY0" fmla="*/ 0 h 2239739"/>
                <a:gd name="connsiteX1" fmla="*/ 929927 w 929927"/>
                <a:gd name="connsiteY1" fmla="*/ 2088944 h 2239739"/>
                <a:gd name="connsiteX2" fmla="*/ 892601 w 929927"/>
                <a:gd name="connsiteY2" fmla="*/ 2102605 h 2239739"/>
                <a:gd name="connsiteX3" fmla="*/ 140118 w 929927"/>
                <a:gd name="connsiteY3" fmla="*/ 2236195 h 2239739"/>
                <a:gd name="connsiteX4" fmla="*/ 0 w 929927"/>
                <a:gd name="connsiteY4" fmla="*/ 2239739 h 2239739"/>
                <a:gd name="connsiteX5" fmla="*/ 0 w 929927"/>
                <a:gd name="connsiteY5" fmla="*/ 42282 h 2239739"/>
                <a:gd name="connsiteX6" fmla="*/ 70886 w 929927"/>
                <a:gd name="connsiteY6" fmla="*/ 38703 h 2239739"/>
                <a:gd name="connsiteX7" fmla="*/ 239275 w 929927"/>
                <a:gd name="connsiteY7" fmla="*/ 4360 h 2239739"/>
                <a:gd name="connsiteX8" fmla="*/ 251188 w 929927"/>
                <a:gd name="connsiteY8" fmla="*/ 0 h 223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27" h="2239739">
                  <a:moveTo>
                    <a:pt x="251188" y="0"/>
                  </a:moveTo>
                  <a:lnTo>
                    <a:pt x="929927" y="2088944"/>
                  </a:lnTo>
                  <a:lnTo>
                    <a:pt x="892601" y="2102605"/>
                  </a:lnTo>
                  <a:cubicBezTo>
                    <a:pt x="653057" y="2177112"/>
                    <a:pt x="400894" y="2222977"/>
                    <a:pt x="140118" y="2236195"/>
                  </a:cubicBezTo>
                  <a:lnTo>
                    <a:pt x="0" y="2239739"/>
                  </a:lnTo>
                  <a:lnTo>
                    <a:pt x="0" y="42282"/>
                  </a:lnTo>
                  <a:lnTo>
                    <a:pt x="70886" y="38703"/>
                  </a:lnTo>
                  <a:cubicBezTo>
                    <a:pt x="128908" y="32810"/>
                    <a:pt x="185230" y="21170"/>
                    <a:pt x="239275" y="4360"/>
                  </a:cubicBezTo>
                  <a:lnTo>
                    <a:pt x="251188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1" name="Segment 9">
              <a:extLst>
                <a:ext uri="{FF2B5EF4-FFF2-40B4-BE49-F238E27FC236}">
                  <a16:creationId xmlns:a16="http://schemas.microsoft.com/office/drawing/2014/main" xmlns="" id="{A550A924-DAC4-4082-8F9B-4DA45239239C}"/>
                </a:ext>
              </a:extLst>
            </p:cNvPr>
            <p:cNvSpPr/>
            <p:nvPr/>
          </p:nvSpPr>
          <p:spPr>
            <a:xfrm>
              <a:off x="6367921" y="4131263"/>
              <a:ext cx="1517419" cy="2205267"/>
            </a:xfrm>
            <a:custGeom>
              <a:avLst/>
              <a:gdLst>
                <a:gd name="connsiteX0" fmla="*/ 226744 w 1517419"/>
                <a:gd name="connsiteY0" fmla="*/ 0 h 2205267"/>
                <a:gd name="connsiteX1" fmla="*/ 1517419 w 1517419"/>
                <a:gd name="connsiteY1" fmla="*/ 1776464 h 2205267"/>
                <a:gd name="connsiteX2" fmla="*/ 1438955 w 1517419"/>
                <a:gd name="connsiteY2" fmla="*/ 1835138 h 2205267"/>
                <a:gd name="connsiteX3" fmla="*/ 919170 w 1517419"/>
                <a:gd name="connsiteY3" fmla="*/ 2117268 h 2205267"/>
                <a:gd name="connsiteX4" fmla="*/ 678739 w 1517419"/>
                <a:gd name="connsiteY4" fmla="*/ 2205267 h 2205267"/>
                <a:gd name="connsiteX5" fmla="*/ 0 w 1517419"/>
                <a:gd name="connsiteY5" fmla="*/ 116323 h 2205267"/>
                <a:gd name="connsiteX6" fmla="*/ 63991 w 1517419"/>
                <a:gd name="connsiteY6" fmla="*/ 92902 h 2205267"/>
                <a:gd name="connsiteX7" fmla="*/ 210581 w 1517419"/>
                <a:gd name="connsiteY7" fmla="*/ 13335 h 2205267"/>
                <a:gd name="connsiteX8" fmla="*/ 226744 w 1517419"/>
                <a:gd name="connsiteY8" fmla="*/ 0 h 220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419" h="2205267">
                  <a:moveTo>
                    <a:pt x="226744" y="0"/>
                  </a:moveTo>
                  <a:lnTo>
                    <a:pt x="1517419" y="1776464"/>
                  </a:lnTo>
                  <a:lnTo>
                    <a:pt x="1438955" y="1835138"/>
                  </a:lnTo>
                  <a:cubicBezTo>
                    <a:pt x="1276162" y="1945119"/>
                    <a:pt x="1102217" y="2039846"/>
                    <a:pt x="919170" y="2117268"/>
                  </a:cubicBezTo>
                  <a:lnTo>
                    <a:pt x="678739" y="2205267"/>
                  </a:lnTo>
                  <a:lnTo>
                    <a:pt x="0" y="116323"/>
                  </a:lnTo>
                  <a:lnTo>
                    <a:pt x="63991" y="92902"/>
                  </a:lnTo>
                  <a:cubicBezTo>
                    <a:pt x="115614" y="71067"/>
                    <a:pt x="164670" y="44352"/>
                    <a:pt x="210581" y="13335"/>
                  </a:cubicBezTo>
                  <a:lnTo>
                    <a:pt x="22674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2" name="Segment 8">
              <a:extLst>
                <a:ext uri="{FF2B5EF4-FFF2-40B4-BE49-F238E27FC236}">
                  <a16:creationId xmlns:a16="http://schemas.microsoft.com/office/drawing/2014/main" xmlns="" id="{C1F25920-B305-4256-BA86-48D8FBEF4B82}"/>
                </a:ext>
              </a:extLst>
            </p:cNvPr>
            <p:cNvSpPr/>
            <p:nvPr/>
          </p:nvSpPr>
          <p:spPr>
            <a:xfrm>
              <a:off x="6597446" y="3927542"/>
              <a:ext cx="1977375" cy="1978029"/>
            </a:xfrm>
            <a:custGeom>
              <a:avLst/>
              <a:gdLst>
                <a:gd name="connsiteX0" fmla="*/ 200918 w 1977375"/>
                <a:gd name="connsiteY0" fmla="*/ 0 h 1978029"/>
                <a:gd name="connsiteX1" fmla="*/ 1977375 w 1977375"/>
                <a:gd name="connsiteY1" fmla="*/ 1290672 h 1978029"/>
                <a:gd name="connsiteX2" fmla="*/ 1859800 w 1977375"/>
                <a:gd name="connsiteY2" fmla="*/ 1447903 h 1978029"/>
                <a:gd name="connsiteX3" fmla="*/ 1444999 w 1977375"/>
                <a:gd name="connsiteY3" fmla="*/ 1862704 h 1978029"/>
                <a:gd name="connsiteX4" fmla="*/ 1290778 w 1977375"/>
                <a:gd name="connsiteY4" fmla="*/ 1978029 h 1978029"/>
                <a:gd name="connsiteX5" fmla="*/ 0 w 1977375"/>
                <a:gd name="connsiteY5" fmla="*/ 201426 h 1978029"/>
                <a:gd name="connsiteX6" fmla="*/ 108775 w 1977375"/>
                <a:gd name="connsiteY6" fmla="*/ 111679 h 1978029"/>
                <a:gd name="connsiteX7" fmla="*/ 200918 w 1977375"/>
                <a:gd name="connsiteY7" fmla="*/ 0 h 197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7375" h="1978029">
                  <a:moveTo>
                    <a:pt x="200918" y="0"/>
                  </a:moveTo>
                  <a:lnTo>
                    <a:pt x="1977375" y="1290672"/>
                  </a:lnTo>
                  <a:lnTo>
                    <a:pt x="1859800" y="1447903"/>
                  </a:lnTo>
                  <a:cubicBezTo>
                    <a:pt x="1735078" y="1599031"/>
                    <a:pt x="1596127" y="1737982"/>
                    <a:pt x="1444999" y="1862704"/>
                  </a:cubicBezTo>
                  <a:lnTo>
                    <a:pt x="1290778" y="1978029"/>
                  </a:lnTo>
                  <a:lnTo>
                    <a:pt x="0" y="201426"/>
                  </a:lnTo>
                  <a:lnTo>
                    <a:pt x="108775" y="111679"/>
                  </a:lnTo>
                  <a:lnTo>
                    <a:pt x="200918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93" name="Segment 7">
              <a:extLst>
                <a:ext uri="{FF2B5EF4-FFF2-40B4-BE49-F238E27FC236}">
                  <a16:creationId xmlns:a16="http://schemas.microsoft.com/office/drawing/2014/main" xmlns="" id="{B2405CC7-B673-418F-92A0-4CF651D40336}"/>
                </a:ext>
              </a:extLst>
            </p:cNvPr>
            <p:cNvSpPr/>
            <p:nvPr/>
          </p:nvSpPr>
          <p:spPr>
            <a:xfrm>
              <a:off x="6800659" y="3697150"/>
              <a:ext cx="2204250" cy="1518181"/>
            </a:xfrm>
            <a:custGeom>
              <a:avLst/>
              <a:gdLst>
                <a:gd name="connsiteX0" fmla="*/ 115306 w 2204250"/>
                <a:gd name="connsiteY0" fmla="*/ 0 h 1518181"/>
                <a:gd name="connsiteX1" fmla="*/ 2204250 w 2204250"/>
                <a:gd name="connsiteY1" fmla="*/ 678739 h 1518181"/>
                <a:gd name="connsiteX2" fmla="*/ 2114871 w 2204250"/>
                <a:gd name="connsiteY2" fmla="*/ 922941 h 1518181"/>
                <a:gd name="connsiteX3" fmla="*/ 1832741 w 2204250"/>
                <a:gd name="connsiteY3" fmla="*/ 1442726 h 1518181"/>
                <a:gd name="connsiteX4" fmla="*/ 1776317 w 2204250"/>
                <a:gd name="connsiteY4" fmla="*/ 1518181 h 1518181"/>
                <a:gd name="connsiteX5" fmla="*/ 0 w 2204250"/>
                <a:gd name="connsiteY5" fmla="*/ 227610 h 1518181"/>
                <a:gd name="connsiteX6" fmla="*/ 10938 w 2204250"/>
                <a:gd name="connsiteY6" fmla="*/ 214352 h 1518181"/>
                <a:gd name="connsiteX7" fmla="*/ 90505 w 2204250"/>
                <a:gd name="connsiteY7" fmla="*/ 67762 h 1518181"/>
                <a:gd name="connsiteX8" fmla="*/ 115306 w 2204250"/>
                <a:gd name="connsiteY8" fmla="*/ 0 h 151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4250" h="1518181">
                  <a:moveTo>
                    <a:pt x="115306" y="0"/>
                  </a:moveTo>
                  <a:lnTo>
                    <a:pt x="2204250" y="678739"/>
                  </a:lnTo>
                  <a:lnTo>
                    <a:pt x="2114871" y="922941"/>
                  </a:lnTo>
                  <a:cubicBezTo>
                    <a:pt x="2037449" y="1105988"/>
                    <a:pt x="1942722" y="1279933"/>
                    <a:pt x="1832741" y="1442726"/>
                  </a:cubicBezTo>
                  <a:lnTo>
                    <a:pt x="1776317" y="1518181"/>
                  </a:lnTo>
                  <a:lnTo>
                    <a:pt x="0" y="227610"/>
                  </a:lnTo>
                  <a:lnTo>
                    <a:pt x="10938" y="214352"/>
                  </a:lnTo>
                  <a:cubicBezTo>
                    <a:pt x="41955" y="168441"/>
                    <a:pt x="68670" y="119385"/>
                    <a:pt x="90505" y="67762"/>
                  </a:cubicBezTo>
                  <a:lnTo>
                    <a:pt x="115306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4" name="Segment 6">
              <a:extLst>
                <a:ext uri="{FF2B5EF4-FFF2-40B4-BE49-F238E27FC236}">
                  <a16:creationId xmlns:a16="http://schemas.microsoft.com/office/drawing/2014/main" xmlns="" id="{D9D33BC2-0B2B-4514-A8A6-B9EE0B1C30B0}"/>
                </a:ext>
              </a:extLst>
            </p:cNvPr>
            <p:cNvSpPr/>
            <p:nvPr/>
          </p:nvSpPr>
          <p:spPr>
            <a:xfrm>
              <a:off x="6917204" y="3427201"/>
              <a:ext cx="2238797" cy="945305"/>
            </a:xfrm>
            <a:custGeom>
              <a:avLst/>
              <a:gdLst>
                <a:gd name="connsiteX0" fmla="*/ 41687 w 2238797"/>
                <a:gd name="connsiteY0" fmla="*/ 0 h 945305"/>
                <a:gd name="connsiteX1" fmla="*/ 2238751 w 2238797"/>
                <a:gd name="connsiteY1" fmla="*/ 0 h 945305"/>
                <a:gd name="connsiteX2" fmla="*/ 2238797 w 2238797"/>
                <a:gd name="connsiteY2" fmla="*/ 1800 h 945305"/>
                <a:gd name="connsiteX3" fmla="*/ 2101225 w 2238797"/>
                <a:gd name="connsiteY3" fmla="*/ 911750 h 945305"/>
                <a:gd name="connsiteX4" fmla="*/ 2088944 w 2238797"/>
                <a:gd name="connsiteY4" fmla="*/ 945305 h 945305"/>
                <a:gd name="connsiteX5" fmla="*/ 0 w 2238797"/>
                <a:gd name="connsiteY5" fmla="*/ 266566 h 945305"/>
                <a:gd name="connsiteX6" fmla="*/ 2980 w 2238797"/>
                <a:gd name="connsiteY6" fmla="*/ 258424 h 945305"/>
                <a:gd name="connsiteX7" fmla="*/ 41778 w 2238797"/>
                <a:gd name="connsiteY7" fmla="*/ 1800 h 945305"/>
                <a:gd name="connsiteX8" fmla="*/ 41687 w 2238797"/>
                <a:gd name="connsiteY8" fmla="*/ 0 h 94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8797" h="945305">
                  <a:moveTo>
                    <a:pt x="41687" y="0"/>
                  </a:moveTo>
                  <a:lnTo>
                    <a:pt x="2238751" y="0"/>
                  </a:lnTo>
                  <a:lnTo>
                    <a:pt x="2238797" y="1800"/>
                  </a:lnTo>
                  <a:cubicBezTo>
                    <a:pt x="2238797" y="318673"/>
                    <a:pt x="2190633" y="624297"/>
                    <a:pt x="2101225" y="911750"/>
                  </a:cubicBezTo>
                  <a:lnTo>
                    <a:pt x="2088944" y="945305"/>
                  </a:lnTo>
                  <a:lnTo>
                    <a:pt x="0" y="266566"/>
                  </a:lnTo>
                  <a:lnTo>
                    <a:pt x="2980" y="258424"/>
                  </a:lnTo>
                  <a:cubicBezTo>
                    <a:pt x="28195" y="177357"/>
                    <a:pt x="41778" y="91165"/>
                    <a:pt x="41778" y="1800"/>
                  </a:cubicBezTo>
                  <a:lnTo>
                    <a:pt x="41687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5" name="Segment 5">
              <a:extLst>
                <a:ext uri="{FF2B5EF4-FFF2-40B4-BE49-F238E27FC236}">
                  <a16:creationId xmlns:a16="http://schemas.microsoft.com/office/drawing/2014/main" xmlns="" id="{C48CEEE6-19BF-47D5-9F1A-20579FF108AD}"/>
                </a:ext>
              </a:extLst>
            </p:cNvPr>
            <p:cNvSpPr/>
            <p:nvPr/>
          </p:nvSpPr>
          <p:spPr>
            <a:xfrm>
              <a:off x="6922105" y="2500874"/>
              <a:ext cx="2233759" cy="922727"/>
            </a:xfrm>
            <a:custGeom>
              <a:avLst/>
              <a:gdLst>
                <a:gd name="connsiteX0" fmla="*/ 2089671 w 2233759"/>
                <a:gd name="connsiteY0" fmla="*/ 0 h 922727"/>
                <a:gd name="connsiteX1" fmla="*/ 2096324 w 2233759"/>
                <a:gd name="connsiteY1" fmla="*/ 18177 h 922727"/>
                <a:gd name="connsiteX2" fmla="*/ 2229914 w 2233759"/>
                <a:gd name="connsiteY2" fmla="*/ 770660 h 922727"/>
                <a:gd name="connsiteX3" fmla="*/ 2233759 w 2233759"/>
                <a:gd name="connsiteY3" fmla="*/ 922727 h 922727"/>
                <a:gd name="connsiteX4" fmla="*/ 36605 w 2233759"/>
                <a:gd name="connsiteY4" fmla="*/ 922727 h 922727"/>
                <a:gd name="connsiteX5" fmla="*/ 32422 w 2233759"/>
                <a:gd name="connsiteY5" fmla="*/ 839892 h 922727"/>
                <a:gd name="connsiteX6" fmla="*/ 19344 w 2233759"/>
                <a:gd name="connsiteY6" fmla="*/ 754206 h 922727"/>
                <a:gd name="connsiteX7" fmla="*/ 0 w 2233759"/>
                <a:gd name="connsiteY7" fmla="*/ 678975 h 922727"/>
                <a:gd name="connsiteX8" fmla="*/ 2089671 w 2233759"/>
                <a:gd name="connsiteY8" fmla="*/ 0 h 92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3759" h="922727">
                  <a:moveTo>
                    <a:pt x="2089671" y="0"/>
                  </a:moveTo>
                  <a:lnTo>
                    <a:pt x="2096324" y="18177"/>
                  </a:lnTo>
                  <a:cubicBezTo>
                    <a:pt x="2170830" y="257721"/>
                    <a:pt x="2216696" y="509884"/>
                    <a:pt x="2229914" y="770660"/>
                  </a:cubicBezTo>
                  <a:lnTo>
                    <a:pt x="2233759" y="922727"/>
                  </a:lnTo>
                  <a:lnTo>
                    <a:pt x="36605" y="922727"/>
                  </a:lnTo>
                  <a:lnTo>
                    <a:pt x="32422" y="839892"/>
                  </a:lnTo>
                  <a:cubicBezTo>
                    <a:pt x="29476" y="810881"/>
                    <a:pt x="25092" y="782295"/>
                    <a:pt x="19344" y="754206"/>
                  </a:cubicBezTo>
                  <a:lnTo>
                    <a:pt x="0" y="678975"/>
                  </a:lnTo>
                  <a:lnTo>
                    <a:pt x="2089671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6" name="Segment 4">
              <a:extLst>
                <a:ext uri="{FF2B5EF4-FFF2-40B4-BE49-F238E27FC236}">
                  <a16:creationId xmlns:a16="http://schemas.microsoft.com/office/drawing/2014/main" xmlns="" id="{DCCB30AA-E7FC-4EFD-8C18-6645073542F3}"/>
                </a:ext>
              </a:extLst>
            </p:cNvPr>
            <p:cNvSpPr/>
            <p:nvPr/>
          </p:nvSpPr>
          <p:spPr>
            <a:xfrm>
              <a:off x="6807715" y="1651534"/>
              <a:ext cx="2202823" cy="1524821"/>
            </a:xfrm>
            <a:custGeom>
              <a:avLst/>
              <a:gdLst>
                <a:gd name="connsiteX0" fmla="*/ 1775890 w 2202823"/>
                <a:gd name="connsiteY0" fmla="*/ 0 h 1524821"/>
                <a:gd name="connsiteX1" fmla="*/ 1825686 w 2202823"/>
                <a:gd name="connsiteY1" fmla="*/ 66592 h 1524821"/>
                <a:gd name="connsiteX2" fmla="*/ 2107816 w 2202823"/>
                <a:gd name="connsiteY2" fmla="*/ 586377 h 1524821"/>
                <a:gd name="connsiteX3" fmla="*/ 2202823 w 2202823"/>
                <a:gd name="connsiteY3" fmla="*/ 845956 h 1524821"/>
                <a:gd name="connsiteX4" fmla="*/ 113492 w 2202823"/>
                <a:gd name="connsiteY4" fmla="*/ 1524821 h 1524821"/>
                <a:gd name="connsiteX5" fmla="*/ 112469 w 2202823"/>
                <a:gd name="connsiteY5" fmla="*/ 1520843 h 1524821"/>
                <a:gd name="connsiteX6" fmla="*/ 3883 w 2202823"/>
                <a:gd name="connsiteY6" fmla="*/ 1294966 h 1524821"/>
                <a:gd name="connsiteX7" fmla="*/ 0 w 2202823"/>
                <a:gd name="connsiteY7" fmla="*/ 1290260 h 1524821"/>
                <a:gd name="connsiteX8" fmla="*/ 1775890 w 2202823"/>
                <a:gd name="connsiteY8" fmla="*/ 0 h 152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823" h="1524821">
                  <a:moveTo>
                    <a:pt x="1775890" y="0"/>
                  </a:moveTo>
                  <a:lnTo>
                    <a:pt x="1825686" y="66592"/>
                  </a:lnTo>
                  <a:cubicBezTo>
                    <a:pt x="1935667" y="229385"/>
                    <a:pt x="2030394" y="403330"/>
                    <a:pt x="2107816" y="586377"/>
                  </a:cubicBezTo>
                  <a:lnTo>
                    <a:pt x="2202823" y="845956"/>
                  </a:lnTo>
                  <a:lnTo>
                    <a:pt x="113492" y="1524821"/>
                  </a:lnTo>
                  <a:lnTo>
                    <a:pt x="112469" y="1520843"/>
                  </a:lnTo>
                  <a:cubicBezTo>
                    <a:pt x="87255" y="1439776"/>
                    <a:pt x="50409" y="1363833"/>
                    <a:pt x="3883" y="1294966"/>
                  </a:cubicBezTo>
                  <a:lnTo>
                    <a:pt x="0" y="1290260"/>
                  </a:lnTo>
                  <a:lnTo>
                    <a:pt x="177589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7" name="Segment 3">
              <a:extLst>
                <a:ext uri="{FF2B5EF4-FFF2-40B4-BE49-F238E27FC236}">
                  <a16:creationId xmlns:a16="http://schemas.microsoft.com/office/drawing/2014/main" xmlns="" id="{3AB33F1F-0DDC-446C-AD60-7B22F0DC1D0F}"/>
                </a:ext>
              </a:extLst>
            </p:cNvPr>
            <p:cNvSpPr/>
            <p:nvPr/>
          </p:nvSpPr>
          <p:spPr>
            <a:xfrm>
              <a:off x="6606981" y="959820"/>
              <a:ext cx="1974467" cy="1979190"/>
            </a:xfrm>
            <a:custGeom>
              <a:avLst/>
              <a:gdLst>
                <a:gd name="connsiteX0" fmla="*/ 1291124 w 1974467"/>
                <a:gd name="connsiteY0" fmla="*/ 0 h 1979190"/>
                <a:gd name="connsiteX1" fmla="*/ 1435464 w 1974467"/>
                <a:gd name="connsiteY1" fmla="*/ 107935 h 1979190"/>
                <a:gd name="connsiteX2" fmla="*/ 1850265 w 1974467"/>
                <a:gd name="connsiteY2" fmla="*/ 522736 h 1979190"/>
                <a:gd name="connsiteX3" fmla="*/ 1974467 w 1974467"/>
                <a:gd name="connsiteY3" fmla="*/ 688830 h 1979190"/>
                <a:gd name="connsiteX4" fmla="*/ 198438 w 1974467"/>
                <a:gd name="connsiteY4" fmla="*/ 1979190 h 1979190"/>
                <a:gd name="connsiteX5" fmla="*/ 99240 w 1974467"/>
                <a:gd name="connsiteY5" fmla="*/ 1858960 h 1979190"/>
                <a:gd name="connsiteX6" fmla="*/ 0 w 1974467"/>
                <a:gd name="connsiteY6" fmla="*/ 1777080 h 1979190"/>
                <a:gd name="connsiteX7" fmla="*/ 1291124 w 1974467"/>
                <a:gd name="connsiteY7" fmla="*/ 0 h 197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4467" h="1979190">
                  <a:moveTo>
                    <a:pt x="1291124" y="0"/>
                  </a:moveTo>
                  <a:lnTo>
                    <a:pt x="1435464" y="107935"/>
                  </a:lnTo>
                  <a:cubicBezTo>
                    <a:pt x="1586592" y="232657"/>
                    <a:pt x="1725543" y="371608"/>
                    <a:pt x="1850265" y="522736"/>
                  </a:cubicBezTo>
                  <a:lnTo>
                    <a:pt x="1974467" y="688830"/>
                  </a:lnTo>
                  <a:lnTo>
                    <a:pt x="198438" y="1979190"/>
                  </a:lnTo>
                  <a:lnTo>
                    <a:pt x="99240" y="1858960"/>
                  </a:lnTo>
                  <a:lnTo>
                    <a:pt x="0" y="1777080"/>
                  </a:lnTo>
                  <a:lnTo>
                    <a:pt x="1291124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8" name="Segment 2">
              <a:extLst>
                <a:ext uri="{FF2B5EF4-FFF2-40B4-BE49-F238E27FC236}">
                  <a16:creationId xmlns:a16="http://schemas.microsoft.com/office/drawing/2014/main" xmlns="" id="{B626232E-4056-4440-B2CC-5DA025854F8E}"/>
                </a:ext>
              </a:extLst>
            </p:cNvPr>
            <p:cNvSpPr/>
            <p:nvPr/>
          </p:nvSpPr>
          <p:spPr>
            <a:xfrm>
              <a:off x="6370337" y="522357"/>
              <a:ext cx="1524885" cy="2212249"/>
            </a:xfrm>
            <a:custGeom>
              <a:avLst/>
              <a:gdLst>
                <a:gd name="connsiteX0" fmla="*/ 678739 w 1524885"/>
                <a:gd name="connsiteY0" fmla="*/ 0 h 2212249"/>
                <a:gd name="connsiteX1" fmla="*/ 916754 w 1524885"/>
                <a:gd name="connsiteY1" fmla="*/ 87114 h 2212249"/>
                <a:gd name="connsiteX2" fmla="*/ 1436539 w 1524885"/>
                <a:gd name="connsiteY2" fmla="*/ 369244 h 2212249"/>
                <a:gd name="connsiteX3" fmla="*/ 1524885 w 1524885"/>
                <a:gd name="connsiteY3" fmla="*/ 435307 h 2212249"/>
                <a:gd name="connsiteX4" fmla="*/ 233862 w 1524885"/>
                <a:gd name="connsiteY4" fmla="*/ 2212249 h 2212249"/>
                <a:gd name="connsiteX5" fmla="*/ 208165 w 1524885"/>
                <a:gd name="connsiteY5" fmla="*/ 2191047 h 2212249"/>
                <a:gd name="connsiteX6" fmla="*/ 61575 w 1524885"/>
                <a:gd name="connsiteY6" fmla="*/ 2111480 h 2212249"/>
                <a:gd name="connsiteX7" fmla="*/ 0 w 1524885"/>
                <a:gd name="connsiteY7" fmla="*/ 2088944 h 2212249"/>
                <a:gd name="connsiteX8" fmla="*/ 678739 w 1524885"/>
                <a:gd name="connsiteY8" fmla="*/ 0 h 221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885" h="2212249">
                  <a:moveTo>
                    <a:pt x="678739" y="0"/>
                  </a:moveTo>
                  <a:lnTo>
                    <a:pt x="916754" y="87114"/>
                  </a:lnTo>
                  <a:cubicBezTo>
                    <a:pt x="1099801" y="164536"/>
                    <a:pt x="1273746" y="259263"/>
                    <a:pt x="1436539" y="369244"/>
                  </a:cubicBezTo>
                  <a:lnTo>
                    <a:pt x="1524885" y="435307"/>
                  </a:lnTo>
                  <a:lnTo>
                    <a:pt x="233862" y="2212249"/>
                  </a:lnTo>
                  <a:lnTo>
                    <a:pt x="208165" y="2191047"/>
                  </a:lnTo>
                  <a:cubicBezTo>
                    <a:pt x="162254" y="2160030"/>
                    <a:pt x="113198" y="2133315"/>
                    <a:pt x="61575" y="2111480"/>
                  </a:cubicBezTo>
                  <a:lnTo>
                    <a:pt x="0" y="2088944"/>
                  </a:lnTo>
                  <a:lnTo>
                    <a:pt x="678739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9" name="Segment 1">
              <a:extLst>
                <a:ext uri="{FF2B5EF4-FFF2-40B4-BE49-F238E27FC236}">
                  <a16:creationId xmlns:a16="http://schemas.microsoft.com/office/drawing/2014/main" xmlns="" id="{908766E5-CF55-4087-9DB8-ADF3CF1B0831}"/>
                </a:ext>
              </a:extLst>
            </p:cNvPr>
            <p:cNvSpPr/>
            <p:nvPr/>
          </p:nvSpPr>
          <p:spPr>
            <a:xfrm>
              <a:off x="6104826" y="369223"/>
              <a:ext cx="940867" cy="2240838"/>
            </a:xfrm>
            <a:custGeom>
              <a:avLst/>
              <a:gdLst>
                <a:gd name="connsiteX0" fmla="*/ 0 w 940867"/>
                <a:gd name="connsiteY0" fmla="*/ 0 h 2240838"/>
                <a:gd name="connsiteX1" fmla="*/ 148642 w 940867"/>
                <a:gd name="connsiteY1" fmla="*/ 3759 h 2240838"/>
                <a:gd name="connsiteX2" fmla="*/ 901125 w 940867"/>
                <a:gd name="connsiteY2" fmla="*/ 137349 h 2240838"/>
                <a:gd name="connsiteX3" fmla="*/ 940867 w 940867"/>
                <a:gd name="connsiteY3" fmla="*/ 151895 h 2240838"/>
                <a:gd name="connsiteX4" fmla="*/ 262128 w 940867"/>
                <a:gd name="connsiteY4" fmla="*/ 2240838 h 2240838"/>
                <a:gd name="connsiteX5" fmla="*/ 247799 w 940867"/>
                <a:gd name="connsiteY5" fmla="*/ 2235594 h 2240838"/>
                <a:gd name="connsiteX6" fmla="*/ 79410 w 940867"/>
                <a:gd name="connsiteY6" fmla="*/ 2201251 h 2240838"/>
                <a:gd name="connsiteX7" fmla="*/ 0 w 940867"/>
                <a:gd name="connsiteY7" fmla="*/ 2197242 h 2240838"/>
                <a:gd name="connsiteX8" fmla="*/ 0 w 940867"/>
                <a:gd name="connsiteY8" fmla="*/ 0 h 224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867" h="2240838">
                  <a:moveTo>
                    <a:pt x="0" y="0"/>
                  </a:moveTo>
                  <a:lnTo>
                    <a:pt x="148642" y="3759"/>
                  </a:lnTo>
                  <a:cubicBezTo>
                    <a:pt x="409418" y="16977"/>
                    <a:pt x="661581" y="62843"/>
                    <a:pt x="901125" y="137349"/>
                  </a:cubicBezTo>
                  <a:lnTo>
                    <a:pt x="940867" y="151895"/>
                  </a:lnTo>
                  <a:lnTo>
                    <a:pt x="262128" y="2240838"/>
                  </a:lnTo>
                  <a:lnTo>
                    <a:pt x="247799" y="2235594"/>
                  </a:lnTo>
                  <a:cubicBezTo>
                    <a:pt x="193754" y="2218784"/>
                    <a:pt x="137432" y="2207144"/>
                    <a:pt x="79410" y="2201251"/>
                  </a:cubicBezTo>
                  <a:lnTo>
                    <a:pt x="0" y="2197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0" name="Segment 20 Text">
              <a:extLst>
                <a:ext uri="{FF2B5EF4-FFF2-40B4-BE49-F238E27FC236}">
                  <a16:creationId xmlns:a16="http://schemas.microsoft.com/office/drawing/2014/main" xmlns="" id="{27BF4241-7F2E-4E6B-8C28-8C2F0709769F}"/>
                </a:ext>
              </a:extLst>
            </p:cNvPr>
            <p:cNvSpPr/>
            <p:nvPr/>
          </p:nvSpPr>
          <p:spPr>
            <a:xfrm rot="15576345">
              <a:off x="4716029" y="10656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فاطمة موسى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Segment 19 Text">
              <a:extLst>
                <a:ext uri="{FF2B5EF4-FFF2-40B4-BE49-F238E27FC236}">
                  <a16:creationId xmlns:a16="http://schemas.microsoft.com/office/drawing/2014/main" xmlns="" id="{91BBC05B-30C5-419D-860F-DADB86355CB5}"/>
                </a:ext>
              </a:extLst>
            </p:cNvPr>
            <p:cNvSpPr/>
            <p:nvPr/>
          </p:nvSpPr>
          <p:spPr>
            <a:xfrm rot="14471101">
              <a:off x="4108590" y="12496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فاطمة صالح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Segment 18 Text">
              <a:extLst>
                <a:ext uri="{FF2B5EF4-FFF2-40B4-BE49-F238E27FC236}">
                  <a16:creationId xmlns:a16="http://schemas.microsoft.com/office/drawing/2014/main" xmlns="" id="{48B89D03-C286-403C-9AC6-0957607A2151}"/>
                </a:ext>
              </a:extLst>
            </p:cNvPr>
            <p:cNvSpPr/>
            <p:nvPr/>
          </p:nvSpPr>
          <p:spPr>
            <a:xfrm rot="13451075">
              <a:off x="3611688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غزلان احمد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Segment 17 Text">
              <a:extLst>
                <a:ext uri="{FF2B5EF4-FFF2-40B4-BE49-F238E27FC236}">
                  <a16:creationId xmlns:a16="http://schemas.microsoft.com/office/drawing/2014/main" xmlns="" id="{07510266-43A4-4DFA-82F7-344820A95DB6}"/>
                </a:ext>
              </a:extLst>
            </p:cNvPr>
            <p:cNvSpPr/>
            <p:nvPr/>
          </p:nvSpPr>
          <p:spPr>
            <a:xfrm rot="12366945">
              <a:off x="3243532" y="21325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عائشة </a:t>
              </a:r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امين</a:t>
              </a:r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Segment 16 Text">
              <a:extLst>
                <a:ext uri="{FF2B5EF4-FFF2-40B4-BE49-F238E27FC236}">
                  <a16:creationId xmlns:a16="http://schemas.microsoft.com/office/drawing/2014/main" xmlns="" id="{DD23C47F-B713-443E-8963-8A1CE816934D}"/>
                </a:ext>
              </a:extLst>
            </p:cNvPr>
            <p:cNvSpPr/>
            <p:nvPr/>
          </p:nvSpPr>
          <p:spPr>
            <a:xfrm rot="11306519">
              <a:off x="3067077" y="274636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شيماء </a:t>
              </a:r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عبدالحافظ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Segment 15 Text">
              <a:extLst>
                <a:ext uri="{FF2B5EF4-FFF2-40B4-BE49-F238E27FC236}">
                  <a16:creationId xmlns:a16="http://schemas.microsoft.com/office/drawing/2014/main" xmlns="" id="{31897BA5-66EC-4E81-A604-6485F2F2B9FF}"/>
                </a:ext>
              </a:extLst>
            </p:cNvPr>
            <p:cNvSpPr/>
            <p:nvPr/>
          </p:nvSpPr>
          <p:spPr>
            <a:xfrm rot="10149926">
              <a:off x="3067077" y="33698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شكيله</a:t>
              </a:r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برويز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Segment 14 Text">
              <a:extLst>
                <a:ext uri="{FF2B5EF4-FFF2-40B4-BE49-F238E27FC236}">
                  <a16:creationId xmlns:a16="http://schemas.microsoft.com/office/drawing/2014/main" xmlns="" id="{8C78717D-ECED-4747-8DCE-D6E4AF8E4486}"/>
                </a:ext>
              </a:extLst>
            </p:cNvPr>
            <p:cNvSpPr/>
            <p:nvPr/>
          </p:nvSpPr>
          <p:spPr>
            <a:xfrm rot="9182237">
              <a:off x="3254106" y="391987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سناء </a:t>
              </a:r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ادريس</a:t>
              </a:r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Segment 13 Text">
              <a:extLst>
                <a:ext uri="{FF2B5EF4-FFF2-40B4-BE49-F238E27FC236}">
                  <a16:creationId xmlns:a16="http://schemas.microsoft.com/office/drawing/2014/main" xmlns="" id="{03A1741E-DC1B-44AE-ABAD-4C17BFC7CA2A}"/>
                </a:ext>
              </a:extLst>
            </p:cNvPr>
            <p:cNvSpPr/>
            <p:nvPr/>
          </p:nvSpPr>
          <p:spPr>
            <a:xfrm rot="8043545">
              <a:off x="3651559" y="443561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سارة علي </a:t>
              </a:r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القلاف</a:t>
              </a:r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Segment 12 Text">
              <a:extLst>
                <a:ext uri="{FF2B5EF4-FFF2-40B4-BE49-F238E27FC236}">
                  <a16:creationId xmlns:a16="http://schemas.microsoft.com/office/drawing/2014/main" xmlns="" id="{7A28AE59-09B6-464E-BD07-B8D321C80237}"/>
                </a:ext>
              </a:extLst>
            </p:cNvPr>
            <p:cNvSpPr/>
            <p:nvPr/>
          </p:nvSpPr>
          <p:spPr>
            <a:xfrm rot="6926181">
              <a:off x="4170726" y="480542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سارة حسن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Segment 11 Text">
              <a:extLst>
                <a:ext uri="{FF2B5EF4-FFF2-40B4-BE49-F238E27FC236}">
                  <a16:creationId xmlns:a16="http://schemas.microsoft.com/office/drawing/2014/main" xmlns="" id="{F1CC3CFF-D0E8-49CE-86DB-AD1C43CF3DBC}"/>
                </a:ext>
              </a:extLst>
            </p:cNvPr>
            <p:cNvSpPr/>
            <p:nvPr/>
          </p:nvSpPr>
          <p:spPr>
            <a:xfrm rot="5837799">
              <a:off x="4765270" y="500693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سارة طارق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Segment 10 Text">
              <a:extLst>
                <a:ext uri="{FF2B5EF4-FFF2-40B4-BE49-F238E27FC236}">
                  <a16:creationId xmlns:a16="http://schemas.microsoft.com/office/drawing/2014/main" xmlns="" id="{73613D5A-6AC3-41D4-BF29-0FB8872AA564}"/>
                </a:ext>
              </a:extLst>
            </p:cNvPr>
            <p:cNvSpPr/>
            <p:nvPr/>
          </p:nvSpPr>
          <p:spPr>
            <a:xfrm rot="4815310">
              <a:off x="5372950" y="498559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زهرة زاهد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Segment 9 Text">
              <a:extLst>
                <a:ext uri="{FF2B5EF4-FFF2-40B4-BE49-F238E27FC236}">
                  <a16:creationId xmlns:a16="http://schemas.microsoft.com/office/drawing/2014/main" xmlns="" id="{1B3FFADD-74E3-4BB7-82F0-72A2D0FD4B13}"/>
                </a:ext>
              </a:extLst>
            </p:cNvPr>
            <p:cNvSpPr/>
            <p:nvPr/>
          </p:nvSpPr>
          <p:spPr>
            <a:xfrm rot="3680776">
              <a:off x="5954386" y="478046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ريوف</a:t>
              </a:r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فهمي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Segment 8 Text">
              <a:extLst>
                <a:ext uri="{FF2B5EF4-FFF2-40B4-BE49-F238E27FC236}">
                  <a16:creationId xmlns:a16="http://schemas.microsoft.com/office/drawing/2014/main" xmlns="" id="{2CD53F5A-7F0F-4159-8813-111187052FF9}"/>
                </a:ext>
              </a:extLst>
            </p:cNvPr>
            <p:cNvSpPr/>
            <p:nvPr/>
          </p:nvSpPr>
          <p:spPr>
            <a:xfrm rot="2690616">
              <a:off x="6443942" y="441475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ريم ناصح</a:t>
              </a:r>
              <a:endParaRPr lang="en-US" sz="24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Segment 7 Text">
              <a:extLst>
                <a:ext uri="{FF2B5EF4-FFF2-40B4-BE49-F238E27FC236}">
                  <a16:creationId xmlns:a16="http://schemas.microsoft.com/office/drawing/2014/main" xmlns="" id="{5AB01273-39F7-48A0-94B6-88916327962D}"/>
                </a:ext>
              </a:extLst>
            </p:cNvPr>
            <p:cNvSpPr/>
            <p:nvPr/>
          </p:nvSpPr>
          <p:spPr>
            <a:xfrm rot="1585716">
              <a:off x="6815606" y="39131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ريم مشوار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Segment 6 Text">
              <a:extLst>
                <a:ext uri="{FF2B5EF4-FFF2-40B4-BE49-F238E27FC236}">
                  <a16:creationId xmlns:a16="http://schemas.microsoft.com/office/drawing/2014/main" xmlns="" id="{19FE1C81-D471-4987-B559-E5DA4564FADC}"/>
                </a:ext>
              </a:extLst>
            </p:cNvPr>
            <p:cNvSpPr/>
            <p:nvPr/>
          </p:nvSpPr>
          <p:spPr>
            <a:xfrm rot="452216">
              <a:off x="7003901" y="33255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ريانة علي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Segment 5 Text">
              <a:extLst>
                <a:ext uri="{FF2B5EF4-FFF2-40B4-BE49-F238E27FC236}">
                  <a16:creationId xmlns:a16="http://schemas.microsoft.com/office/drawing/2014/main" xmlns="" id="{C89AEBF2-791C-497C-9B29-8C20673EE16B}"/>
                </a:ext>
              </a:extLst>
            </p:cNvPr>
            <p:cNvSpPr/>
            <p:nvPr/>
          </p:nvSpPr>
          <p:spPr>
            <a:xfrm rot="21099828">
              <a:off x="6991941" y="27095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رقية خليل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Segment 4 Text">
              <a:extLst>
                <a:ext uri="{FF2B5EF4-FFF2-40B4-BE49-F238E27FC236}">
                  <a16:creationId xmlns:a16="http://schemas.microsoft.com/office/drawing/2014/main" xmlns="" id="{D23B3FE0-6493-4F6D-996F-4624CDB0CA9A}"/>
                </a:ext>
              </a:extLst>
            </p:cNvPr>
            <p:cNvSpPr/>
            <p:nvPr/>
          </p:nvSpPr>
          <p:spPr>
            <a:xfrm rot="19985801">
              <a:off x="6818023" y="214207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خولة</a:t>
              </a:r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يحيى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Segment 3 Text">
              <a:extLst>
                <a:ext uri="{FF2B5EF4-FFF2-40B4-BE49-F238E27FC236}">
                  <a16:creationId xmlns:a16="http://schemas.microsoft.com/office/drawing/2014/main" xmlns="" id="{EA4A2915-70B6-4B17-AC53-AB82A6BA80BF}"/>
                </a:ext>
              </a:extLst>
            </p:cNvPr>
            <p:cNvSpPr/>
            <p:nvPr/>
          </p:nvSpPr>
          <p:spPr>
            <a:xfrm rot="18915660">
              <a:off x="6437135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خديجة اسلم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Segment 2 Text">
              <a:extLst>
                <a:ext uri="{FF2B5EF4-FFF2-40B4-BE49-F238E27FC236}">
                  <a16:creationId xmlns:a16="http://schemas.microsoft.com/office/drawing/2014/main" xmlns="" id="{D56D8713-0AF7-4888-A481-BCA1733A9413}"/>
                </a:ext>
              </a:extLst>
            </p:cNvPr>
            <p:cNvSpPr/>
            <p:nvPr/>
          </p:nvSpPr>
          <p:spPr>
            <a:xfrm rot="17872985">
              <a:off x="5917940" y="124481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امل</a:t>
              </a:r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سعد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Segment 1 Text">
              <a:extLst>
                <a:ext uri="{FF2B5EF4-FFF2-40B4-BE49-F238E27FC236}">
                  <a16:creationId xmlns:a16="http://schemas.microsoft.com/office/drawing/2014/main" xmlns="" id="{DA811EB8-CF1F-4AD8-B8CD-F47EA46033EF}"/>
                </a:ext>
              </a:extLst>
            </p:cNvPr>
            <p:cNvSpPr/>
            <p:nvPr/>
          </p:nvSpPr>
          <p:spPr>
            <a:xfrm rot="16701266">
              <a:off x="5343961" y="105448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4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ابرار</a:t>
              </a:r>
              <a:r>
                <a:rPr lang="ar-SA" sz="24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صلاح </a:t>
              </a:r>
              <a:endParaRPr lang="en-US" sz="24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Spin Button">
            <a:extLst>
              <a:ext uri="{FF2B5EF4-FFF2-40B4-BE49-F238E27FC236}">
                <a16:creationId xmlns:a16="http://schemas.microsoft.com/office/drawing/2014/main" xmlns="" id="{5A4AE164-BDC2-4C05-9DBE-540CC6E78467}"/>
              </a:ext>
            </a:extLst>
          </p:cNvPr>
          <p:cNvGrpSpPr/>
          <p:nvPr/>
        </p:nvGrpSpPr>
        <p:grpSpPr>
          <a:xfrm>
            <a:off x="5069876" y="2655123"/>
            <a:ext cx="1800000" cy="1800000"/>
            <a:chOff x="9578813" y="2544765"/>
            <a:chExt cx="1800000" cy="1800000"/>
          </a:xfrm>
        </p:grpSpPr>
        <p:sp>
          <p:nvSpPr>
            <p:cNvPr id="31" name="Spin Button">
              <a:extLst>
                <a:ext uri="{FF2B5EF4-FFF2-40B4-BE49-F238E27FC236}">
                  <a16:creationId xmlns:a16="http://schemas.microsoft.com/office/drawing/2014/main" xmlns="" id="{9AEA8EA1-DEE8-4F31-B59A-5B19D9F0ECB2}"/>
                </a:ext>
              </a:extLst>
            </p:cNvPr>
            <p:cNvSpPr/>
            <p:nvPr/>
          </p:nvSpPr>
          <p:spPr>
            <a:xfrm>
              <a:off x="9578813" y="2544765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xmlns="" id="{6E08BFD4-18AD-44C3-B109-AB78CA2C84AC}"/>
                </a:ext>
              </a:extLst>
            </p:cNvPr>
            <p:cNvSpPr/>
            <p:nvPr/>
          </p:nvSpPr>
          <p:spPr>
            <a:xfrm>
              <a:off x="9806807" y="2759342"/>
              <a:ext cx="1410677" cy="515091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3" name="Arrow: Curved Down 32">
              <a:extLst>
                <a:ext uri="{FF2B5EF4-FFF2-40B4-BE49-F238E27FC236}">
                  <a16:creationId xmlns:a16="http://schemas.microsoft.com/office/drawing/2014/main" xmlns="" id="{7B7ED7CB-63BC-4D0E-8121-A1B5864A5D78}"/>
                </a:ext>
              </a:extLst>
            </p:cNvPr>
            <p:cNvSpPr/>
            <p:nvPr/>
          </p:nvSpPr>
          <p:spPr>
            <a:xfrm flipH="1" flipV="1">
              <a:off x="9736262" y="3577961"/>
              <a:ext cx="1410677" cy="515091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34" name="Marker">
            <a:extLst>
              <a:ext uri="{FF2B5EF4-FFF2-40B4-BE49-F238E27FC236}">
                <a16:creationId xmlns:a16="http://schemas.microsoft.com/office/drawing/2014/main" xmlns="" id="{A7B16688-256D-4D3D-BCA2-9CD3DE1E0372}"/>
              </a:ext>
            </a:extLst>
          </p:cNvPr>
          <p:cNvSpPr/>
          <p:nvPr/>
        </p:nvSpPr>
        <p:spPr>
          <a:xfrm rot="10800000">
            <a:off x="5883097" y="0"/>
            <a:ext cx="720000" cy="720000"/>
          </a:xfrm>
          <a:prstGeom prst="triangle">
            <a:avLst/>
          </a:prstGeom>
          <a:solidFill>
            <a:srgbClr val="FFFF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مربع نص 60">
            <a:hlinkClick r:id="rId6" action="ppaction://hlinksldjump"/>
          </p:cNvPr>
          <p:cNvSpPr txBox="1"/>
          <p:nvPr/>
        </p:nvSpPr>
        <p:spPr>
          <a:xfrm>
            <a:off x="425679" y="772525"/>
            <a:ext cx="1289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>
                <a:solidFill>
                  <a:srgbClr val="FF0000"/>
                </a:solidFill>
              </a:rPr>
              <a:t>عودة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3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10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15310" y="-157655"/>
            <a:ext cx="10389476" cy="72836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666514" y="820166"/>
            <a:ext cx="22860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قوانين الصف 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46954" y="2444850"/>
            <a:ext cx="27450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الالتزام </a:t>
            </a:r>
            <a:r>
              <a:rPr lang="ar-BH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بالقانون </a:t>
            </a:r>
            <a:r>
              <a:rPr lang="ar-BH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من أسس المواطنة </a:t>
            </a: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6465251" y="616303"/>
            <a:ext cx="2185798" cy="2661031"/>
          </a:xfrm>
          <a:prstGeom prst="flowChartAlternateProcess">
            <a:avLst/>
          </a:prstGeom>
          <a:solidFill>
            <a:srgbClr val="00FFF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19" y="1340804"/>
            <a:ext cx="1936529" cy="1936529"/>
          </a:xfrm>
          <a:prstGeom prst="rect">
            <a:avLst/>
          </a:prstGeom>
        </p:spPr>
      </p:pic>
      <p:sp>
        <p:nvSpPr>
          <p:cNvPr id="13" name="Flowchart: Alternate Process 12"/>
          <p:cNvSpPr/>
          <p:nvPr/>
        </p:nvSpPr>
        <p:spPr>
          <a:xfrm>
            <a:off x="6465250" y="3415760"/>
            <a:ext cx="2185798" cy="2661031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Alternate Process 13"/>
          <p:cNvSpPr/>
          <p:nvPr/>
        </p:nvSpPr>
        <p:spPr>
          <a:xfrm>
            <a:off x="3914746" y="3407626"/>
            <a:ext cx="2185798" cy="2661031"/>
          </a:xfrm>
          <a:prstGeom prst="flowChartAlternateProcess">
            <a:avLst/>
          </a:prstGeom>
          <a:solidFill>
            <a:srgbClr val="FF006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Alternate Process 14"/>
          <p:cNvSpPr/>
          <p:nvPr/>
        </p:nvSpPr>
        <p:spPr>
          <a:xfrm>
            <a:off x="1403053" y="3407625"/>
            <a:ext cx="2185798" cy="2661031"/>
          </a:xfrm>
          <a:prstGeom prst="flowChartAlternateProcess">
            <a:avLst/>
          </a:prstGeom>
          <a:solidFill>
            <a:srgbClr val="23EC14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Alternate Process 15"/>
          <p:cNvSpPr/>
          <p:nvPr/>
        </p:nvSpPr>
        <p:spPr>
          <a:xfrm>
            <a:off x="3914747" y="632448"/>
            <a:ext cx="2185798" cy="2661031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Alternate Process 16"/>
          <p:cNvSpPr/>
          <p:nvPr/>
        </p:nvSpPr>
        <p:spPr>
          <a:xfrm>
            <a:off x="1403054" y="624437"/>
            <a:ext cx="2185798" cy="2661031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29" y="1340805"/>
            <a:ext cx="1955833" cy="1944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54" y="1467036"/>
            <a:ext cx="1925808" cy="1810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042" y="4348595"/>
            <a:ext cx="1580165" cy="1580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3"/>
          <a:stretch/>
        </p:blipFill>
        <p:spPr>
          <a:xfrm>
            <a:off x="6580687" y="4350196"/>
            <a:ext cx="2240285" cy="172659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18491" y="820167"/>
            <a:ext cx="1954923" cy="6468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لا أفتح الميكرفون بدون إذن المعلمة </a:t>
            </a:r>
            <a:endParaRPr lang="en-US" sz="1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30639" y="820167"/>
            <a:ext cx="1954923" cy="6468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لا أقاطع المعلمة </a:t>
            </a:r>
            <a:endParaRPr lang="en-US" sz="1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80687" y="3563007"/>
            <a:ext cx="1954923" cy="6468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أرفع يدي للمشاركة </a:t>
            </a:r>
            <a:endParaRPr lang="en-US" sz="1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29728" y="3573732"/>
            <a:ext cx="1954923" cy="6468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أحضر كتابي ودفتري وقلمي </a:t>
            </a:r>
            <a:endParaRPr lang="en-US" sz="1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18489" y="3563007"/>
            <a:ext cx="1954923" cy="6468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أركز أثناء شرح المعلمة </a:t>
            </a:r>
            <a:endParaRPr lang="en-US" sz="1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80688" y="767615"/>
            <a:ext cx="1954923" cy="6468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أجلس في مكان مناسب وهادئ</a:t>
            </a:r>
            <a:endParaRPr lang="en-US" sz="1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2046" y="4055779"/>
            <a:ext cx="1718262" cy="2021011"/>
          </a:xfrm>
          <a:prstGeom prst="rect">
            <a:avLst/>
          </a:prstGeom>
        </p:spPr>
      </p:pic>
      <p:pic>
        <p:nvPicPr>
          <p:cNvPr id="2050" name="Picture 2" descr="Creative Commons Licens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11" y="0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48830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xmlns="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Tekhnologic Logo">
            <a:extLst>
              <a:ext uri="{FF2B5EF4-FFF2-40B4-BE49-F238E27FC236}">
                <a16:creationId xmlns:a16="http://schemas.microsoft.com/office/drawing/2014/main" xmlns="" id="{C5D662CC-1BE3-434A-87C6-6DCBC37C88A8}"/>
              </a:ext>
            </a:extLst>
          </p:cNvPr>
          <p:cNvGrpSpPr/>
          <p:nvPr/>
        </p:nvGrpSpPr>
        <p:grpSpPr>
          <a:xfrm>
            <a:off x="5685614" y="6661025"/>
            <a:ext cx="827180" cy="180000"/>
            <a:chOff x="5464435" y="6630924"/>
            <a:chExt cx="827180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xmlns="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xmlns="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6849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b="1" cap="none" spc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xmlns="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xmlns="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Spinning Wheel 7">
            <a:extLst>
              <a:ext uri="{FF2B5EF4-FFF2-40B4-BE49-F238E27FC236}">
                <a16:creationId xmlns:a16="http://schemas.microsoft.com/office/drawing/2014/main" xmlns="" id="{5CEC20CF-CDD9-4BCB-B32A-B422CAF343A9}"/>
              </a:ext>
            </a:extLst>
          </p:cNvPr>
          <p:cNvGrpSpPr/>
          <p:nvPr/>
        </p:nvGrpSpPr>
        <p:grpSpPr>
          <a:xfrm>
            <a:off x="2668578" y="178474"/>
            <a:ext cx="6909873" cy="6789491"/>
            <a:chOff x="2668568" y="178469"/>
            <a:chExt cx="6909873" cy="6789491"/>
          </a:xfrm>
        </p:grpSpPr>
        <p:sp>
          <p:nvSpPr>
            <p:cNvPr id="30" name="Segment 7">
              <a:extLst>
                <a:ext uri="{FF2B5EF4-FFF2-40B4-BE49-F238E27FC236}">
                  <a16:creationId xmlns:a16="http://schemas.microsoft.com/office/drawing/2014/main" xmlns="" id="{8C26D571-B371-4275-B50A-3390FD6E0798}"/>
                </a:ext>
              </a:extLst>
            </p:cNvPr>
            <p:cNvSpPr/>
            <p:nvPr/>
          </p:nvSpPr>
          <p:spPr>
            <a:xfrm rot="2340000">
              <a:off x="4175329" y="178469"/>
              <a:ext cx="2516878" cy="2411318"/>
            </a:xfrm>
            <a:custGeom>
              <a:avLst/>
              <a:gdLst>
                <a:gd name="connsiteX0" fmla="*/ 1134249 w 2516878"/>
                <a:gd name="connsiteY0" fmla="*/ 0 h 2411318"/>
                <a:gd name="connsiteX1" fmla="*/ 2516878 w 2516878"/>
                <a:gd name="connsiteY1" fmla="*/ 1707405 h 2411318"/>
                <a:gd name="connsiteX2" fmla="*/ 2201715 w 2516878"/>
                <a:gd name="connsiteY2" fmla="*/ 2287861 h 2411318"/>
                <a:gd name="connsiteX3" fmla="*/ 2200584 w 2516878"/>
                <a:gd name="connsiteY3" fmla="*/ 2411318 h 2411318"/>
                <a:gd name="connsiteX4" fmla="*/ 2315 w 2516878"/>
                <a:gd name="connsiteY4" fmla="*/ 2411317 h 2411318"/>
                <a:gd name="connsiteX5" fmla="*/ 0 w 2516878"/>
                <a:gd name="connsiteY5" fmla="*/ 2351376 h 2411318"/>
                <a:gd name="connsiteX6" fmla="*/ 1134249 w 2516878"/>
                <a:gd name="connsiteY6" fmla="*/ 0 h 24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6878" h="2411318">
                  <a:moveTo>
                    <a:pt x="1134249" y="0"/>
                  </a:moveTo>
                  <a:lnTo>
                    <a:pt x="2516878" y="1707405"/>
                  </a:lnTo>
                  <a:cubicBezTo>
                    <a:pt x="2331680" y="1857375"/>
                    <a:pt x="2224801" y="2068215"/>
                    <a:pt x="2201715" y="2287861"/>
                  </a:cubicBezTo>
                  <a:lnTo>
                    <a:pt x="2200584" y="2411318"/>
                  </a:lnTo>
                  <a:lnTo>
                    <a:pt x="2315" y="2411317"/>
                  </a:lnTo>
                  <a:lnTo>
                    <a:pt x="0" y="2351376"/>
                  </a:lnTo>
                  <a:cubicBezTo>
                    <a:pt x="8187" y="1469651"/>
                    <a:pt x="395478" y="598245"/>
                    <a:pt x="1134249" y="0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Segment 6">
              <a:extLst>
                <a:ext uri="{FF2B5EF4-FFF2-40B4-BE49-F238E27FC236}">
                  <a16:creationId xmlns:a16="http://schemas.microsoft.com/office/drawing/2014/main" xmlns="" id="{12D5038B-7E98-4F53-915F-EA6C76BC6999}"/>
                </a:ext>
              </a:extLst>
            </p:cNvPr>
            <p:cNvSpPr/>
            <p:nvPr/>
          </p:nvSpPr>
          <p:spPr>
            <a:xfrm rot="2340000">
              <a:off x="2668568" y="2064064"/>
              <a:ext cx="2526428" cy="2372701"/>
            </a:xfrm>
            <a:custGeom>
              <a:avLst/>
              <a:gdLst>
                <a:gd name="connsiteX0" fmla="*/ 0 w 2526428"/>
                <a:gd name="connsiteY0" fmla="*/ 0 h 2372701"/>
                <a:gd name="connsiteX1" fmla="*/ 2198097 w 2526428"/>
                <a:gd name="connsiteY1" fmla="*/ 0 h 2372701"/>
                <a:gd name="connsiteX2" fmla="*/ 2197744 w 2526428"/>
                <a:gd name="connsiteY2" fmla="*/ 38516 h 2372701"/>
                <a:gd name="connsiteX3" fmla="*/ 2386853 w 2526428"/>
                <a:gd name="connsiteY3" fmla="*/ 506242 h 2372701"/>
                <a:gd name="connsiteX4" fmla="*/ 2509931 w 2526428"/>
                <a:gd name="connsiteY4" fmla="*/ 630370 h 2372701"/>
                <a:gd name="connsiteX5" fmla="*/ 2526428 w 2526428"/>
                <a:gd name="connsiteY5" fmla="*/ 642613 h 2372701"/>
                <a:gd name="connsiteX6" fmla="*/ 1174735 w 2526428"/>
                <a:gd name="connsiteY6" fmla="*/ 2372701 h 2372701"/>
                <a:gd name="connsiteX7" fmla="*/ 1115862 w 2526428"/>
                <a:gd name="connsiteY7" fmla="*/ 2329010 h 2372701"/>
                <a:gd name="connsiteX8" fmla="*/ 679449 w 2526428"/>
                <a:gd name="connsiteY8" fmla="*/ 1888870 h 2372701"/>
                <a:gd name="connsiteX9" fmla="*/ 8897 w 2526428"/>
                <a:gd name="connsiteY9" fmla="*/ 230388 h 2372701"/>
                <a:gd name="connsiteX10" fmla="*/ 0 w 2526428"/>
                <a:gd name="connsiteY10" fmla="*/ 0 h 237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26428" h="2372701">
                  <a:moveTo>
                    <a:pt x="0" y="0"/>
                  </a:moveTo>
                  <a:lnTo>
                    <a:pt x="2198097" y="0"/>
                  </a:lnTo>
                  <a:lnTo>
                    <a:pt x="2197744" y="38516"/>
                  </a:lnTo>
                  <a:cubicBezTo>
                    <a:pt x="2212109" y="204113"/>
                    <a:pt x="2274375" y="367343"/>
                    <a:pt x="2386853" y="506242"/>
                  </a:cubicBezTo>
                  <a:cubicBezTo>
                    <a:pt x="2424346" y="552541"/>
                    <a:pt x="2465643" y="593946"/>
                    <a:pt x="2509931" y="630370"/>
                  </a:cubicBezTo>
                  <a:lnTo>
                    <a:pt x="2526428" y="642613"/>
                  </a:lnTo>
                  <a:lnTo>
                    <a:pt x="1174735" y="2372701"/>
                  </a:lnTo>
                  <a:lnTo>
                    <a:pt x="1115862" y="2329010"/>
                  </a:lnTo>
                  <a:cubicBezTo>
                    <a:pt x="958825" y="2199856"/>
                    <a:pt x="812392" y="2053042"/>
                    <a:pt x="679449" y="1888870"/>
                  </a:cubicBezTo>
                  <a:cubicBezTo>
                    <a:pt x="280619" y="1396357"/>
                    <a:pt x="59830" y="817570"/>
                    <a:pt x="8897" y="23038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Segment 5">
              <a:extLst>
                <a:ext uri="{FF2B5EF4-FFF2-40B4-BE49-F238E27FC236}">
                  <a16:creationId xmlns:a16="http://schemas.microsoft.com/office/drawing/2014/main" xmlns="" id="{D838D939-CDAB-4C85-B9BD-D888D44F57B3}"/>
                </a:ext>
              </a:extLst>
            </p:cNvPr>
            <p:cNvSpPr/>
            <p:nvPr/>
          </p:nvSpPr>
          <p:spPr>
            <a:xfrm rot="2340000">
              <a:off x="3171904" y="3317657"/>
              <a:ext cx="2564759" cy="2378491"/>
            </a:xfrm>
            <a:custGeom>
              <a:avLst/>
              <a:gdLst>
                <a:gd name="connsiteX0" fmla="*/ 1351693 w 2564759"/>
                <a:gd name="connsiteY0" fmla="*/ 0 h 2378491"/>
                <a:gd name="connsiteX1" fmla="*/ 1400877 w 2564759"/>
                <a:gd name="connsiteY1" fmla="*/ 36501 h 2378491"/>
                <a:gd name="connsiteX2" fmla="*/ 1955254 w 2564759"/>
                <a:gd name="connsiteY2" fmla="*/ 178162 h 2378491"/>
                <a:gd name="connsiteX3" fmla="*/ 2070463 w 2564759"/>
                <a:gd name="connsiteY3" fmla="*/ 156794 h 2378491"/>
                <a:gd name="connsiteX4" fmla="*/ 2564759 w 2564759"/>
                <a:gd name="connsiteY4" fmla="*/ 2297827 h 2378491"/>
                <a:gd name="connsiteX5" fmla="*/ 2439656 w 2564759"/>
                <a:gd name="connsiteY5" fmla="*/ 2327350 h 2378491"/>
                <a:gd name="connsiteX6" fmla="*/ 181385 w 2564759"/>
                <a:gd name="connsiteY6" fmla="*/ 1864699 h 2378491"/>
                <a:gd name="connsiteX7" fmla="*/ 0 w 2564759"/>
                <a:gd name="connsiteY7" fmla="*/ 1730089 h 2378491"/>
                <a:gd name="connsiteX8" fmla="*/ 1351693 w 2564759"/>
                <a:gd name="connsiteY8" fmla="*/ 0 h 23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759" h="2378491">
                  <a:moveTo>
                    <a:pt x="1351693" y="0"/>
                  </a:moveTo>
                  <a:lnTo>
                    <a:pt x="1400877" y="36501"/>
                  </a:lnTo>
                  <a:cubicBezTo>
                    <a:pt x="1565640" y="146478"/>
                    <a:pt x="1762058" y="194921"/>
                    <a:pt x="1955254" y="178162"/>
                  </a:cubicBezTo>
                  <a:lnTo>
                    <a:pt x="2070463" y="156794"/>
                  </a:lnTo>
                  <a:lnTo>
                    <a:pt x="2564759" y="2297827"/>
                  </a:lnTo>
                  <a:lnTo>
                    <a:pt x="2439656" y="2327350"/>
                  </a:lnTo>
                  <a:cubicBezTo>
                    <a:pt x="1663364" y="2471056"/>
                    <a:pt x="849072" y="2310371"/>
                    <a:pt x="181385" y="1864699"/>
                  </a:cubicBezTo>
                  <a:lnTo>
                    <a:pt x="0" y="1730089"/>
                  </a:lnTo>
                  <a:lnTo>
                    <a:pt x="1351693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Segment 4">
              <a:extLst>
                <a:ext uri="{FF2B5EF4-FFF2-40B4-BE49-F238E27FC236}">
                  <a16:creationId xmlns:a16="http://schemas.microsoft.com/office/drawing/2014/main" xmlns="" id="{03E56F99-F43C-4FFE-B9BB-6FF09BBC4925}"/>
                </a:ext>
              </a:extLst>
            </p:cNvPr>
            <p:cNvSpPr/>
            <p:nvPr/>
          </p:nvSpPr>
          <p:spPr>
            <a:xfrm rot="2340000">
              <a:off x="4907989" y="4353407"/>
              <a:ext cx="2576279" cy="2614553"/>
            </a:xfrm>
            <a:custGeom>
              <a:avLst/>
              <a:gdLst>
                <a:gd name="connsiteX0" fmla="*/ 0 w 2576279"/>
                <a:gd name="connsiteY0" fmla="*/ 473691 h 2614553"/>
                <a:gd name="connsiteX1" fmla="*/ 45243 w 2576279"/>
                <a:gd name="connsiteY1" fmla="*/ 465299 h 2614553"/>
                <a:gd name="connsiteX2" fmla="*/ 348974 w 2576279"/>
                <a:gd name="connsiteY2" fmla="*/ 306607 h 2614553"/>
                <a:gd name="connsiteX3" fmla="*/ 567347 w 2576279"/>
                <a:gd name="connsiteY3" fmla="*/ 42508 h 2614553"/>
                <a:gd name="connsiteX4" fmla="*/ 584961 w 2576279"/>
                <a:gd name="connsiteY4" fmla="*/ 0 h 2614553"/>
                <a:gd name="connsiteX5" fmla="*/ 2576279 w 2576279"/>
                <a:gd name="connsiteY5" fmla="*/ 928567 h 2614553"/>
                <a:gd name="connsiteX6" fmla="*/ 2505921 w 2576279"/>
                <a:gd name="connsiteY6" fmla="*/ 1077554 h 2614553"/>
                <a:gd name="connsiteX7" fmla="*/ 1731603 w 2576279"/>
                <a:gd name="connsiteY7" fmla="*/ 2014012 h 2614553"/>
                <a:gd name="connsiteX8" fmla="*/ 654619 w 2576279"/>
                <a:gd name="connsiteY8" fmla="*/ 2576709 h 2614553"/>
                <a:gd name="connsiteX9" fmla="*/ 494257 w 2576279"/>
                <a:gd name="connsiteY9" fmla="*/ 2614553 h 2614553"/>
                <a:gd name="connsiteX10" fmla="*/ 0 w 2576279"/>
                <a:gd name="connsiteY10" fmla="*/ 473691 h 261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6279" h="2614553">
                  <a:moveTo>
                    <a:pt x="0" y="473691"/>
                  </a:moveTo>
                  <a:lnTo>
                    <a:pt x="45243" y="465299"/>
                  </a:lnTo>
                  <a:cubicBezTo>
                    <a:pt x="152962" y="434262"/>
                    <a:pt x="256375" y="381593"/>
                    <a:pt x="348974" y="306607"/>
                  </a:cubicBezTo>
                  <a:cubicBezTo>
                    <a:pt x="441573" y="231622"/>
                    <a:pt x="514592" y="141420"/>
                    <a:pt x="567347" y="42508"/>
                  </a:cubicBezTo>
                  <a:lnTo>
                    <a:pt x="584961" y="0"/>
                  </a:lnTo>
                  <a:lnTo>
                    <a:pt x="2576279" y="928567"/>
                  </a:lnTo>
                  <a:lnTo>
                    <a:pt x="2505921" y="1077554"/>
                  </a:lnTo>
                  <a:cubicBezTo>
                    <a:pt x="2318860" y="1428281"/>
                    <a:pt x="2059945" y="1748125"/>
                    <a:pt x="1731603" y="2014012"/>
                  </a:cubicBezTo>
                  <a:cubicBezTo>
                    <a:pt x="1403260" y="2279898"/>
                    <a:pt x="1036574" y="2466655"/>
                    <a:pt x="654619" y="2576709"/>
                  </a:cubicBezTo>
                  <a:lnTo>
                    <a:pt x="494257" y="2614553"/>
                  </a:lnTo>
                  <a:lnTo>
                    <a:pt x="0" y="473691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Segment 3">
              <a:extLst>
                <a:ext uri="{FF2B5EF4-FFF2-40B4-BE49-F238E27FC236}">
                  <a16:creationId xmlns:a16="http://schemas.microsoft.com/office/drawing/2014/main" xmlns="" id="{BE5735DD-1156-4D54-8290-3C3998068573}"/>
                </a:ext>
              </a:extLst>
            </p:cNvPr>
            <p:cNvSpPr/>
            <p:nvPr/>
          </p:nvSpPr>
          <p:spPr>
            <a:xfrm rot="2340000">
              <a:off x="6460139" y="3304199"/>
              <a:ext cx="2283568" cy="2626753"/>
            </a:xfrm>
            <a:custGeom>
              <a:avLst/>
              <a:gdLst>
                <a:gd name="connsiteX0" fmla="*/ 0 w 2283568"/>
                <a:gd name="connsiteY0" fmla="*/ 962450 h 2626753"/>
                <a:gd name="connsiteX1" fmla="*/ 1973315 w 2283568"/>
                <a:gd name="connsiteY1" fmla="*/ 0 h 2626753"/>
                <a:gd name="connsiteX2" fmla="*/ 2067271 w 2283568"/>
                <a:gd name="connsiteY2" fmla="*/ 205408 h 2626753"/>
                <a:gd name="connsiteX3" fmla="*/ 2050291 w 2283568"/>
                <a:gd name="connsiteY3" fmla="*/ 2510521 h 2626753"/>
                <a:gd name="connsiteX4" fmla="*/ 1995402 w 2283568"/>
                <a:gd name="connsiteY4" fmla="*/ 2626753 h 2626753"/>
                <a:gd name="connsiteX5" fmla="*/ 3925 w 2283568"/>
                <a:gd name="connsiteY5" fmla="*/ 1698113 h 2626753"/>
                <a:gd name="connsiteX6" fmla="*/ 48781 w 2283568"/>
                <a:gd name="connsiteY6" fmla="*/ 1589863 h 2626753"/>
                <a:gd name="connsiteX7" fmla="*/ 25477 w 2283568"/>
                <a:gd name="connsiteY7" fmla="*/ 1018146 h 2626753"/>
                <a:gd name="connsiteX8" fmla="*/ 0 w 2283568"/>
                <a:gd name="connsiteY8" fmla="*/ 962450 h 262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3568" h="2626753">
                  <a:moveTo>
                    <a:pt x="0" y="962450"/>
                  </a:moveTo>
                  <a:lnTo>
                    <a:pt x="1973315" y="0"/>
                  </a:lnTo>
                  <a:lnTo>
                    <a:pt x="2067271" y="205408"/>
                  </a:lnTo>
                  <a:cubicBezTo>
                    <a:pt x="2364384" y="951164"/>
                    <a:pt x="2352257" y="1781070"/>
                    <a:pt x="2050291" y="2510521"/>
                  </a:cubicBezTo>
                  <a:lnTo>
                    <a:pt x="1995402" y="2626753"/>
                  </a:lnTo>
                  <a:lnTo>
                    <a:pt x="3925" y="1698113"/>
                  </a:lnTo>
                  <a:lnTo>
                    <a:pt x="48781" y="1589863"/>
                  </a:lnTo>
                  <a:cubicBezTo>
                    <a:pt x="105341" y="1404373"/>
                    <a:pt x="98795" y="1202175"/>
                    <a:pt x="25477" y="1018146"/>
                  </a:cubicBezTo>
                  <a:lnTo>
                    <a:pt x="0" y="96245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Segment 2">
              <a:extLst>
                <a:ext uri="{FF2B5EF4-FFF2-40B4-BE49-F238E27FC236}">
                  <a16:creationId xmlns:a16="http://schemas.microsoft.com/office/drawing/2014/main" xmlns="" id="{41983595-B8BB-4C04-A81D-25AE3B03D2FD}"/>
                </a:ext>
              </a:extLst>
            </p:cNvPr>
            <p:cNvSpPr/>
            <p:nvPr/>
          </p:nvSpPr>
          <p:spPr>
            <a:xfrm rot="2340000">
              <a:off x="7010103" y="1734199"/>
              <a:ext cx="2568338" cy="2613531"/>
            </a:xfrm>
            <a:custGeom>
              <a:avLst/>
              <a:gdLst>
                <a:gd name="connsiteX0" fmla="*/ 457362 w 2568338"/>
                <a:gd name="connsiteY0" fmla="*/ 0 h 2613531"/>
                <a:gd name="connsiteX1" fmla="*/ 715231 w 2568338"/>
                <a:gd name="connsiteY1" fmla="*/ 65306 h 2613531"/>
                <a:gd name="connsiteX2" fmla="*/ 2198056 w 2568338"/>
                <a:gd name="connsiteY2" fmla="*/ 1066023 h 2613531"/>
                <a:gd name="connsiteX3" fmla="*/ 2537842 w 2568338"/>
                <a:gd name="connsiteY3" fmla="*/ 1584410 h 2613531"/>
                <a:gd name="connsiteX4" fmla="*/ 2568338 w 2568338"/>
                <a:gd name="connsiteY4" fmla="*/ 1651081 h 2613531"/>
                <a:gd name="connsiteX5" fmla="*/ 595024 w 2568338"/>
                <a:gd name="connsiteY5" fmla="*/ 2613531 h 2613531"/>
                <a:gd name="connsiteX6" fmla="*/ 586478 w 2568338"/>
                <a:gd name="connsiteY6" fmla="*/ 2594847 h 2613531"/>
                <a:gd name="connsiteX7" fmla="*/ 490651 w 2568338"/>
                <a:gd name="connsiteY7" fmla="*/ 2448652 h 2613531"/>
                <a:gd name="connsiteX8" fmla="*/ 72465 w 2568338"/>
                <a:gd name="connsiteY8" fmla="*/ 2166430 h 2613531"/>
                <a:gd name="connsiteX9" fmla="*/ 0 w 2568338"/>
                <a:gd name="connsiteY9" fmla="*/ 2151719 h 2613531"/>
                <a:gd name="connsiteX10" fmla="*/ 457362 w 2568338"/>
                <a:gd name="connsiteY10" fmla="*/ 0 h 261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8338" h="2613531">
                  <a:moveTo>
                    <a:pt x="457362" y="0"/>
                  </a:moveTo>
                  <a:lnTo>
                    <a:pt x="715231" y="65306"/>
                  </a:lnTo>
                  <a:cubicBezTo>
                    <a:pt x="1278991" y="237209"/>
                    <a:pt x="1799226" y="573509"/>
                    <a:pt x="2198056" y="1066023"/>
                  </a:cubicBezTo>
                  <a:cubicBezTo>
                    <a:pt x="2330999" y="1230194"/>
                    <a:pt x="2444160" y="1403951"/>
                    <a:pt x="2537842" y="1584410"/>
                  </a:cubicBezTo>
                  <a:lnTo>
                    <a:pt x="2568338" y="1651081"/>
                  </a:lnTo>
                  <a:lnTo>
                    <a:pt x="595024" y="2613531"/>
                  </a:lnTo>
                  <a:lnTo>
                    <a:pt x="586478" y="2594847"/>
                  </a:lnTo>
                  <a:cubicBezTo>
                    <a:pt x="560058" y="2543954"/>
                    <a:pt x="528144" y="2494951"/>
                    <a:pt x="490651" y="2448652"/>
                  </a:cubicBezTo>
                  <a:cubicBezTo>
                    <a:pt x="378174" y="2309753"/>
                    <a:pt x="231457" y="2214910"/>
                    <a:pt x="72465" y="2166430"/>
                  </a:cubicBezTo>
                  <a:lnTo>
                    <a:pt x="0" y="2151719"/>
                  </a:lnTo>
                  <a:lnTo>
                    <a:pt x="457362" y="0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Segment 1">
              <a:extLst>
                <a:ext uri="{FF2B5EF4-FFF2-40B4-BE49-F238E27FC236}">
                  <a16:creationId xmlns:a16="http://schemas.microsoft.com/office/drawing/2014/main" xmlns="" id="{451E459B-9757-4846-894B-2F0CA1B3D7BE}"/>
                </a:ext>
              </a:extLst>
            </p:cNvPr>
            <p:cNvSpPr/>
            <p:nvPr/>
          </p:nvSpPr>
          <p:spPr>
            <a:xfrm rot="2340000">
              <a:off x="5491354" y="379251"/>
              <a:ext cx="2556746" cy="2387315"/>
            </a:xfrm>
            <a:custGeom>
              <a:avLst/>
              <a:gdLst>
                <a:gd name="connsiteX0" fmla="*/ 0 w 2556746"/>
                <a:gd name="connsiteY0" fmla="*/ 679840 h 2387315"/>
                <a:gd name="connsiteX1" fmla="*/ 122026 w 2556746"/>
                <a:gd name="connsiteY1" fmla="*/ 586032 h 2387315"/>
                <a:gd name="connsiteX2" fmla="*/ 2532960 w 2556746"/>
                <a:gd name="connsiteY2" fmla="*/ 61450 h 2387315"/>
                <a:gd name="connsiteX3" fmla="*/ 2556746 w 2556746"/>
                <a:gd name="connsiteY3" fmla="*/ 67474 h 2387315"/>
                <a:gd name="connsiteX4" fmla="*/ 2099348 w 2556746"/>
                <a:gd name="connsiteY4" fmla="*/ 2219361 h 2387315"/>
                <a:gd name="connsiteX5" fmla="*/ 2013071 w 2556746"/>
                <a:gd name="connsiteY5" fmla="*/ 2201847 h 2387315"/>
                <a:gd name="connsiteX6" fmla="*/ 1451149 w 2556746"/>
                <a:gd name="connsiteY6" fmla="*/ 2337373 h 2387315"/>
                <a:gd name="connsiteX7" fmla="*/ 1382686 w 2556746"/>
                <a:gd name="connsiteY7" fmla="*/ 2387315 h 2387315"/>
                <a:gd name="connsiteX8" fmla="*/ 0 w 2556746"/>
                <a:gd name="connsiteY8" fmla="*/ 679840 h 238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6746" h="2387315">
                  <a:moveTo>
                    <a:pt x="0" y="679840"/>
                  </a:moveTo>
                  <a:lnTo>
                    <a:pt x="122026" y="586032"/>
                  </a:lnTo>
                  <a:cubicBezTo>
                    <a:pt x="839357" y="62980"/>
                    <a:pt x="1716810" y="-104123"/>
                    <a:pt x="2532960" y="61450"/>
                  </a:cubicBezTo>
                  <a:lnTo>
                    <a:pt x="2556746" y="67474"/>
                  </a:lnTo>
                  <a:lnTo>
                    <a:pt x="2099348" y="2219361"/>
                  </a:lnTo>
                  <a:lnTo>
                    <a:pt x="2013071" y="2201847"/>
                  </a:lnTo>
                  <a:cubicBezTo>
                    <a:pt x="1820881" y="2181647"/>
                    <a:pt x="1621948" y="2225601"/>
                    <a:pt x="1451149" y="2337373"/>
                  </a:cubicBezTo>
                  <a:lnTo>
                    <a:pt x="1382686" y="2387315"/>
                  </a:lnTo>
                  <a:lnTo>
                    <a:pt x="0" y="67984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Segment 7 Text">
              <a:extLst>
                <a:ext uri="{FF2B5EF4-FFF2-40B4-BE49-F238E27FC236}">
                  <a16:creationId xmlns:a16="http://schemas.microsoft.com/office/drawing/2014/main" xmlns="" id="{5AC64460-8705-42B5-89BB-D3C7EBBADAA5}"/>
                </a:ext>
              </a:extLst>
            </p:cNvPr>
            <p:cNvSpPr/>
            <p:nvPr/>
          </p:nvSpPr>
          <p:spPr>
            <a:xfrm rot="14498048">
              <a:off x="4142426" y="129169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نور صالح </a:t>
              </a:r>
              <a:endParaRPr lang="en-US" sz="28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Segment 6 Text">
              <a:extLst>
                <a:ext uri="{FF2B5EF4-FFF2-40B4-BE49-F238E27FC236}">
                  <a16:creationId xmlns:a16="http://schemas.microsoft.com/office/drawing/2014/main" xmlns="" id="{182654A7-BF3C-4115-B859-D05CDA7D022C}"/>
                </a:ext>
              </a:extLst>
            </p:cNvPr>
            <p:cNvSpPr/>
            <p:nvPr/>
          </p:nvSpPr>
          <p:spPr>
            <a:xfrm rot="11421067">
              <a:off x="3113808" y="2647103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نور فضل </a:t>
              </a:r>
              <a:endParaRPr lang="en-US" sz="28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Segment 5 Text">
              <a:extLst>
                <a:ext uri="{FF2B5EF4-FFF2-40B4-BE49-F238E27FC236}">
                  <a16:creationId xmlns:a16="http://schemas.microsoft.com/office/drawing/2014/main" xmlns="" id="{F56E0EDF-4D8B-4F7F-958B-4AE7674240B5}"/>
                </a:ext>
              </a:extLst>
            </p:cNvPr>
            <p:cNvSpPr/>
            <p:nvPr/>
          </p:nvSpPr>
          <p:spPr>
            <a:xfrm rot="8507676">
              <a:off x="3508616" y="424627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نورة أحمد</a:t>
              </a:r>
              <a:endParaRPr lang="en-US" sz="28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Segment 4 Text">
              <a:extLst>
                <a:ext uri="{FF2B5EF4-FFF2-40B4-BE49-F238E27FC236}">
                  <a16:creationId xmlns:a16="http://schemas.microsoft.com/office/drawing/2014/main" xmlns="" id="{D4C54130-FFF5-4A27-9359-134A46B25382}"/>
                </a:ext>
              </a:extLst>
            </p:cNvPr>
            <p:cNvSpPr/>
            <p:nvPr/>
          </p:nvSpPr>
          <p:spPr>
            <a:xfrm rot="5400000">
              <a:off x="5013713" y="497360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نوف معين </a:t>
              </a:r>
              <a:endParaRPr lang="en-US" sz="28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Segment 3 Text">
              <a:extLst>
                <a:ext uri="{FF2B5EF4-FFF2-40B4-BE49-F238E27FC236}">
                  <a16:creationId xmlns:a16="http://schemas.microsoft.com/office/drawing/2014/main" xmlns="" id="{EE53CEA1-341D-4A78-86AF-0BFB06AF09CC}"/>
                </a:ext>
              </a:extLst>
            </p:cNvPr>
            <p:cNvSpPr/>
            <p:nvPr/>
          </p:nvSpPr>
          <p:spPr>
            <a:xfrm rot="2371044">
              <a:off x="6534608" y="42594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هبة فواز</a:t>
              </a:r>
              <a:endParaRPr lang="en-US" sz="28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Segment 2 Text">
              <a:extLst>
                <a:ext uri="{FF2B5EF4-FFF2-40B4-BE49-F238E27FC236}">
                  <a16:creationId xmlns:a16="http://schemas.microsoft.com/office/drawing/2014/main" xmlns="" id="{F7C54DF9-236F-46AC-A1A0-C19A33690196}"/>
                </a:ext>
              </a:extLst>
            </p:cNvPr>
            <p:cNvSpPr/>
            <p:nvPr/>
          </p:nvSpPr>
          <p:spPr>
            <a:xfrm rot="20877623">
              <a:off x="6952580" y="261628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وجدان قاسم </a:t>
              </a:r>
              <a:endParaRPr lang="en-US" sz="28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Segment 1 Text">
              <a:extLst>
                <a:ext uri="{FF2B5EF4-FFF2-40B4-BE49-F238E27FC236}">
                  <a16:creationId xmlns:a16="http://schemas.microsoft.com/office/drawing/2014/main" xmlns="" id="{049FD788-521A-429C-8AE1-10AC27E65093}"/>
                </a:ext>
              </a:extLst>
            </p:cNvPr>
            <p:cNvSpPr/>
            <p:nvPr/>
          </p:nvSpPr>
          <p:spPr>
            <a:xfrm rot="17683812">
              <a:off x="5865927" y="123226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مياسة صالح </a:t>
              </a:r>
              <a:endParaRPr lang="en-US" sz="28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Spin Button">
            <a:extLst>
              <a:ext uri="{FF2B5EF4-FFF2-40B4-BE49-F238E27FC236}">
                <a16:creationId xmlns:a16="http://schemas.microsoft.com/office/drawing/2014/main" xmlns="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xmlns="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xmlns="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xmlns="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xmlns="" id="{6F381C54-25EF-445D-B869-A54C62C08DBE}"/>
              </a:ext>
            </a:extLst>
          </p:cNvPr>
          <p:cNvSpPr/>
          <p:nvPr/>
        </p:nvSpPr>
        <p:spPr>
          <a:xfrm rot="10800000">
            <a:off x="5630848" y="0"/>
            <a:ext cx="720000" cy="720000"/>
          </a:xfrm>
          <a:prstGeom prst="triangle">
            <a:avLst/>
          </a:prstGeom>
          <a:solidFill>
            <a:srgbClr val="FFFF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مربع نص 28">
            <a:hlinkClick r:id="rId6" action="ppaction://hlinksldjump"/>
          </p:cNvPr>
          <p:cNvSpPr txBox="1"/>
          <p:nvPr/>
        </p:nvSpPr>
        <p:spPr>
          <a:xfrm>
            <a:off x="425679" y="772525"/>
            <a:ext cx="1289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>
                <a:solidFill>
                  <a:srgbClr val="FF0000"/>
                </a:solidFill>
              </a:rPr>
              <a:t>عودة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xmlns="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Tekhnologic Logo">
            <a:extLst>
              <a:ext uri="{FF2B5EF4-FFF2-40B4-BE49-F238E27FC236}">
                <a16:creationId xmlns:a16="http://schemas.microsoft.com/office/drawing/2014/main" xmlns="" id="{C5D662CC-1BE3-434A-87C6-6DCBC37C88A8}"/>
              </a:ext>
            </a:extLst>
          </p:cNvPr>
          <p:cNvGrpSpPr/>
          <p:nvPr/>
        </p:nvGrpSpPr>
        <p:grpSpPr>
          <a:xfrm>
            <a:off x="5685614" y="6661025"/>
            <a:ext cx="827180" cy="180000"/>
            <a:chOff x="5464435" y="6630924"/>
            <a:chExt cx="827180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xmlns="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xmlns="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6849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b="1" cap="none" spc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xmlns="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xmlns="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Spinning Wheel 7">
            <a:extLst>
              <a:ext uri="{FF2B5EF4-FFF2-40B4-BE49-F238E27FC236}">
                <a16:creationId xmlns:a16="http://schemas.microsoft.com/office/drawing/2014/main" xmlns="" id="{5CEC20CF-CDD9-4BCB-B32A-B422CAF343A9}"/>
              </a:ext>
            </a:extLst>
          </p:cNvPr>
          <p:cNvGrpSpPr/>
          <p:nvPr/>
        </p:nvGrpSpPr>
        <p:grpSpPr>
          <a:xfrm>
            <a:off x="2668578" y="178474"/>
            <a:ext cx="6909873" cy="6789491"/>
            <a:chOff x="2668568" y="178469"/>
            <a:chExt cx="6909873" cy="6789491"/>
          </a:xfrm>
        </p:grpSpPr>
        <p:sp>
          <p:nvSpPr>
            <p:cNvPr id="30" name="Segment 7">
              <a:extLst>
                <a:ext uri="{FF2B5EF4-FFF2-40B4-BE49-F238E27FC236}">
                  <a16:creationId xmlns:a16="http://schemas.microsoft.com/office/drawing/2014/main" xmlns="" id="{8C26D571-B371-4275-B50A-3390FD6E0798}"/>
                </a:ext>
              </a:extLst>
            </p:cNvPr>
            <p:cNvSpPr/>
            <p:nvPr/>
          </p:nvSpPr>
          <p:spPr>
            <a:xfrm rot="2340000">
              <a:off x="4175329" y="178469"/>
              <a:ext cx="2516878" cy="2411318"/>
            </a:xfrm>
            <a:custGeom>
              <a:avLst/>
              <a:gdLst>
                <a:gd name="connsiteX0" fmla="*/ 1134249 w 2516878"/>
                <a:gd name="connsiteY0" fmla="*/ 0 h 2411318"/>
                <a:gd name="connsiteX1" fmla="*/ 2516878 w 2516878"/>
                <a:gd name="connsiteY1" fmla="*/ 1707405 h 2411318"/>
                <a:gd name="connsiteX2" fmla="*/ 2201715 w 2516878"/>
                <a:gd name="connsiteY2" fmla="*/ 2287861 h 2411318"/>
                <a:gd name="connsiteX3" fmla="*/ 2200584 w 2516878"/>
                <a:gd name="connsiteY3" fmla="*/ 2411318 h 2411318"/>
                <a:gd name="connsiteX4" fmla="*/ 2315 w 2516878"/>
                <a:gd name="connsiteY4" fmla="*/ 2411317 h 2411318"/>
                <a:gd name="connsiteX5" fmla="*/ 0 w 2516878"/>
                <a:gd name="connsiteY5" fmla="*/ 2351376 h 2411318"/>
                <a:gd name="connsiteX6" fmla="*/ 1134249 w 2516878"/>
                <a:gd name="connsiteY6" fmla="*/ 0 h 241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6878" h="2411318">
                  <a:moveTo>
                    <a:pt x="1134249" y="0"/>
                  </a:moveTo>
                  <a:lnTo>
                    <a:pt x="2516878" y="1707405"/>
                  </a:lnTo>
                  <a:cubicBezTo>
                    <a:pt x="2331680" y="1857375"/>
                    <a:pt x="2224801" y="2068215"/>
                    <a:pt x="2201715" y="2287861"/>
                  </a:cubicBezTo>
                  <a:lnTo>
                    <a:pt x="2200584" y="2411318"/>
                  </a:lnTo>
                  <a:lnTo>
                    <a:pt x="2315" y="2411317"/>
                  </a:lnTo>
                  <a:lnTo>
                    <a:pt x="0" y="2351376"/>
                  </a:lnTo>
                  <a:cubicBezTo>
                    <a:pt x="8187" y="1469651"/>
                    <a:pt x="395478" y="598245"/>
                    <a:pt x="1134249" y="0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Segment 6">
              <a:extLst>
                <a:ext uri="{FF2B5EF4-FFF2-40B4-BE49-F238E27FC236}">
                  <a16:creationId xmlns:a16="http://schemas.microsoft.com/office/drawing/2014/main" xmlns="" id="{12D5038B-7E98-4F53-915F-EA6C76BC6999}"/>
                </a:ext>
              </a:extLst>
            </p:cNvPr>
            <p:cNvSpPr/>
            <p:nvPr/>
          </p:nvSpPr>
          <p:spPr>
            <a:xfrm rot="2340000">
              <a:off x="2668568" y="2064064"/>
              <a:ext cx="2526428" cy="2372701"/>
            </a:xfrm>
            <a:custGeom>
              <a:avLst/>
              <a:gdLst>
                <a:gd name="connsiteX0" fmla="*/ 0 w 2526428"/>
                <a:gd name="connsiteY0" fmla="*/ 0 h 2372701"/>
                <a:gd name="connsiteX1" fmla="*/ 2198097 w 2526428"/>
                <a:gd name="connsiteY1" fmla="*/ 0 h 2372701"/>
                <a:gd name="connsiteX2" fmla="*/ 2197744 w 2526428"/>
                <a:gd name="connsiteY2" fmla="*/ 38516 h 2372701"/>
                <a:gd name="connsiteX3" fmla="*/ 2386853 w 2526428"/>
                <a:gd name="connsiteY3" fmla="*/ 506242 h 2372701"/>
                <a:gd name="connsiteX4" fmla="*/ 2509931 w 2526428"/>
                <a:gd name="connsiteY4" fmla="*/ 630370 h 2372701"/>
                <a:gd name="connsiteX5" fmla="*/ 2526428 w 2526428"/>
                <a:gd name="connsiteY5" fmla="*/ 642613 h 2372701"/>
                <a:gd name="connsiteX6" fmla="*/ 1174735 w 2526428"/>
                <a:gd name="connsiteY6" fmla="*/ 2372701 h 2372701"/>
                <a:gd name="connsiteX7" fmla="*/ 1115862 w 2526428"/>
                <a:gd name="connsiteY7" fmla="*/ 2329010 h 2372701"/>
                <a:gd name="connsiteX8" fmla="*/ 679449 w 2526428"/>
                <a:gd name="connsiteY8" fmla="*/ 1888870 h 2372701"/>
                <a:gd name="connsiteX9" fmla="*/ 8897 w 2526428"/>
                <a:gd name="connsiteY9" fmla="*/ 230388 h 2372701"/>
                <a:gd name="connsiteX10" fmla="*/ 0 w 2526428"/>
                <a:gd name="connsiteY10" fmla="*/ 0 h 237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26428" h="2372701">
                  <a:moveTo>
                    <a:pt x="0" y="0"/>
                  </a:moveTo>
                  <a:lnTo>
                    <a:pt x="2198097" y="0"/>
                  </a:lnTo>
                  <a:lnTo>
                    <a:pt x="2197744" y="38516"/>
                  </a:lnTo>
                  <a:cubicBezTo>
                    <a:pt x="2212109" y="204113"/>
                    <a:pt x="2274375" y="367343"/>
                    <a:pt x="2386853" y="506242"/>
                  </a:cubicBezTo>
                  <a:cubicBezTo>
                    <a:pt x="2424346" y="552541"/>
                    <a:pt x="2465643" y="593946"/>
                    <a:pt x="2509931" y="630370"/>
                  </a:cubicBezTo>
                  <a:lnTo>
                    <a:pt x="2526428" y="642613"/>
                  </a:lnTo>
                  <a:lnTo>
                    <a:pt x="1174735" y="2372701"/>
                  </a:lnTo>
                  <a:lnTo>
                    <a:pt x="1115862" y="2329010"/>
                  </a:lnTo>
                  <a:cubicBezTo>
                    <a:pt x="958825" y="2199856"/>
                    <a:pt x="812392" y="2053042"/>
                    <a:pt x="679449" y="1888870"/>
                  </a:cubicBezTo>
                  <a:cubicBezTo>
                    <a:pt x="280619" y="1396357"/>
                    <a:pt x="59830" y="817570"/>
                    <a:pt x="8897" y="23038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Segment 5">
              <a:extLst>
                <a:ext uri="{FF2B5EF4-FFF2-40B4-BE49-F238E27FC236}">
                  <a16:creationId xmlns:a16="http://schemas.microsoft.com/office/drawing/2014/main" xmlns="" id="{D838D939-CDAB-4C85-B9BD-D888D44F57B3}"/>
                </a:ext>
              </a:extLst>
            </p:cNvPr>
            <p:cNvSpPr/>
            <p:nvPr/>
          </p:nvSpPr>
          <p:spPr>
            <a:xfrm rot="2340000">
              <a:off x="3171904" y="3317657"/>
              <a:ext cx="2564759" cy="2378491"/>
            </a:xfrm>
            <a:custGeom>
              <a:avLst/>
              <a:gdLst>
                <a:gd name="connsiteX0" fmla="*/ 1351693 w 2564759"/>
                <a:gd name="connsiteY0" fmla="*/ 0 h 2378491"/>
                <a:gd name="connsiteX1" fmla="*/ 1400877 w 2564759"/>
                <a:gd name="connsiteY1" fmla="*/ 36501 h 2378491"/>
                <a:gd name="connsiteX2" fmla="*/ 1955254 w 2564759"/>
                <a:gd name="connsiteY2" fmla="*/ 178162 h 2378491"/>
                <a:gd name="connsiteX3" fmla="*/ 2070463 w 2564759"/>
                <a:gd name="connsiteY3" fmla="*/ 156794 h 2378491"/>
                <a:gd name="connsiteX4" fmla="*/ 2564759 w 2564759"/>
                <a:gd name="connsiteY4" fmla="*/ 2297827 h 2378491"/>
                <a:gd name="connsiteX5" fmla="*/ 2439656 w 2564759"/>
                <a:gd name="connsiteY5" fmla="*/ 2327350 h 2378491"/>
                <a:gd name="connsiteX6" fmla="*/ 181385 w 2564759"/>
                <a:gd name="connsiteY6" fmla="*/ 1864699 h 2378491"/>
                <a:gd name="connsiteX7" fmla="*/ 0 w 2564759"/>
                <a:gd name="connsiteY7" fmla="*/ 1730089 h 2378491"/>
                <a:gd name="connsiteX8" fmla="*/ 1351693 w 2564759"/>
                <a:gd name="connsiteY8" fmla="*/ 0 h 237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4759" h="2378491">
                  <a:moveTo>
                    <a:pt x="1351693" y="0"/>
                  </a:moveTo>
                  <a:lnTo>
                    <a:pt x="1400877" y="36501"/>
                  </a:lnTo>
                  <a:cubicBezTo>
                    <a:pt x="1565640" y="146478"/>
                    <a:pt x="1762058" y="194921"/>
                    <a:pt x="1955254" y="178162"/>
                  </a:cubicBezTo>
                  <a:lnTo>
                    <a:pt x="2070463" y="156794"/>
                  </a:lnTo>
                  <a:lnTo>
                    <a:pt x="2564759" y="2297827"/>
                  </a:lnTo>
                  <a:lnTo>
                    <a:pt x="2439656" y="2327350"/>
                  </a:lnTo>
                  <a:cubicBezTo>
                    <a:pt x="1663364" y="2471056"/>
                    <a:pt x="849072" y="2310371"/>
                    <a:pt x="181385" y="1864699"/>
                  </a:cubicBezTo>
                  <a:lnTo>
                    <a:pt x="0" y="1730089"/>
                  </a:lnTo>
                  <a:lnTo>
                    <a:pt x="1351693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Segment 4">
              <a:extLst>
                <a:ext uri="{FF2B5EF4-FFF2-40B4-BE49-F238E27FC236}">
                  <a16:creationId xmlns:a16="http://schemas.microsoft.com/office/drawing/2014/main" xmlns="" id="{03E56F99-F43C-4FFE-B9BB-6FF09BBC4925}"/>
                </a:ext>
              </a:extLst>
            </p:cNvPr>
            <p:cNvSpPr/>
            <p:nvPr/>
          </p:nvSpPr>
          <p:spPr>
            <a:xfrm rot="2340000">
              <a:off x="4907989" y="4353407"/>
              <a:ext cx="2576279" cy="2614553"/>
            </a:xfrm>
            <a:custGeom>
              <a:avLst/>
              <a:gdLst>
                <a:gd name="connsiteX0" fmla="*/ 0 w 2576279"/>
                <a:gd name="connsiteY0" fmla="*/ 473691 h 2614553"/>
                <a:gd name="connsiteX1" fmla="*/ 45243 w 2576279"/>
                <a:gd name="connsiteY1" fmla="*/ 465299 h 2614553"/>
                <a:gd name="connsiteX2" fmla="*/ 348974 w 2576279"/>
                <a:gd name="connsiteY2" fmla="*/ 306607 h 2614553"/>
                <a:gd name="connsiteX3" fmla="*/ 567347 w 2576279"/>
                <a:gd name="connsiteY3" fmla="*/ 42508 h 2614553"/>
                <a:gd name="connsiteX4" fmla="*/ 584961 w 2576279"/>
                <a:gd name="connsiteY4" fmla="*/ 0 h 2614553"/>
                <a:gd name="connsiteX5" fmla="*/ 2576279 w 2576279"/>
                <a:gd name="connsiteY5" fmla="*/ 928567 h 2614553"/>
                <a:gd name="connsiteX6" fmla="*/ 2505921 w 2576279"/>
                <a:gd name="connsiteY6" fmla="*/ 1077554 h 2614553"/>
                <a:gd name="connsiteX7" fmla="*/ 1731603 w 2576279"/>
                <a:gd name="connsiteY7" fmla="*/ 2014012 h 2614553"/>
                <a:gd name="connsiteX8" fmla="*/ 654619 w 2576279"/>
                <a:gd name="connsiteY8" fmla="*/ 2576709 h 2614553"/>
                <a:gd name="connsiteX9" fmla="*/ 494257 w 2576279"/>
                <a:gd name="connsiteY9" fmla="*/ 2614553 h 2614553"/>
                <a:gd name="connsiteX10" fmla="*/ 0 w 2576279"/>
                <a:gd name="connsiteY10" fmla="*/ 473691 h 261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76279" h="2614553">
                  <a:moveTo>
                    <a:pt x="0" y="473691"/>
                  </a:moveTo>
                  <a:lnTo>
                    <a:pt x="45243" y="465299"/>
                  </a:lnTo>
                  <a:cubicBezTo>
                    <a:pt x="152962" y="434262"/>
                    <a:pt x="256375" y="381593"/>
                    <a:pt x="348974" y="306607"/>
                  </a:cubicBezTo>
                  <a:cubicBezTo>
                    <a:pt x="441573" y="231622"/>
                    <a:pt x="514592" y="141420"/>
                    <a:pt x="567347" y="42508"/>
                  </a:cubicBezTo>
                  <a:lnTo>
                    <a:pt x="584961" y="0"/>
                  </a:lnTo>
                  <a:lnTo>
                    <a:pt x="2576279" y="928567"/>
                  </a:lnTo>
                  <a:lnTo>
                    <a:pt x="2505921" y="1077554"/>
                  </a:lnTo>
                  <a:cubicBezTo>
                    <a:pt x="2318860" y="1428281"/>
                    <a:pt x="2059945" y="1748125"/>
                    <a:pt x="1731603" y="2014012"/>
                  </a:cubicBezTo>
                  <a:cubicBezTo>
                    <a:pt x="1403260" y="2279898"/>
                    <a:pt x="1036574" y="2466655"/>
                    <a:pt x="654619" y="2576709"/>
                  </a:cubicBezTo>
                  <a:lnTo>
                    <a:pt x="494257" y="2614553"/>
                  </a:lnTo>
                  <a:lnTo>
                    <a:pt x="0" y="473691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Segment 3">
              <a:extLst>
                <a:ext uri="{FF2B5EF4-FFF2-40B4-BE49-F238E27FC236}">
                  <a16:creationId xmlns:a16="http://schemas.microsoft.com/office/drawing/2014/main" xmlns="" id="{BE5735DD-1156-4D54-8290-3C3998068573}"/>
                </a:ext>
              </a:extLst>
            </p:cNvPr>
            <p:cNvSpPr/>
            <p:nvPr/>
          </p:nvSpPr>
          <p:spPr>
            <a:xfrm rot="2340000">
              <a:off x="6460139" y="3304199"/>
              <a:ext cx="2283568" cy="2626753"/>
            </a:xfrm>
            <a:custGeom>
              <a:avLst/>
              <a:gdLst>
                <a:gd name="connsiteX0" fmla="*/ 0 w 2283568"/>
                <a:gd name="connsiteY0" fmla="*/ 962450 h 2626753"/>
                <a:gd name="connsiteX1" fmla="*/ 1973315 w 2283568"/>
                <a:gd name="connsiteY1" fmla="*/ 0 h 2626753"/>
                <a:gd name="connsiteX2" fmla="*/ 2067271 w 2283568"/>
                <a:gd name="connsiteY2" fmla="*/ 205408 h 2626753"/>
                <a:gd name="connsiteX3" fmla="*/ 2050291 w 2283568"/>
                <a:gd name="connsiteY3" fmla="*/ 2510521 h 2626753"/>
                <a:gd name="connsiteX4" fmla="*/ 1995402 w 2283568"/>
                <a:gd name="connsiteY4" fmla="*/ 2626753 h 2626753"/>
                <a:gd name="connsiteX5" fmla="*/ 3925 w 2283568"/>
                <a:gd name="connsiteY5" fmla="*/ 1698113 h 2626753"/>
                <a:gd name="connsiteX6" fmla="*/ 48781 w 2283568"/>
                <a:gd name="connsiteY6" fmla="*/ 1589863 h 2626753"/>
                <a:gd name="connsiteX7" fmla="*/ 25477 w 2283568"/>
                <a:gd name="connsiteY7" fmla="*/ 1018146 h 2626753"/>
                <a:gd name="connsiteX8" fmla="*/ 0 w 2283568"/>
                <a:gd name="connsiteY8" fmla="*/ 962450 h 2626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3568" h="2626753">
                  <a:moveTo>
                    <a:pt x="0" y="962450"/>
                  </a:moveTo>
                  <a:lnTo>
                    <a:pt x="1973315" y="0"/>
                  </a:lnTo>
                  <a:lnTo>
                    <a:pt x="2067271" y="205408"/>
                  </a:lnTo>
                  <a:cubicBezTo>
                    <a:pt x="2364384" y="951164"/>
                    <a:pt x="2352257" y="1781070"/>
                    <a:pt x="2050291" y="2510521"/>
                  </a:cubicBezTo>
                  <a:lnTo>
                    <a:pt x="1995402" y="2626753"/>
                  </a:lnTo>
                  <a:lnTo>
                    <a:pt x="3925" y="1698113"/>
                  </a:lnTo>
                  <a:lnTo>
                    <a:pt x="48781" y="1589863"/>
                  </a:lnTo>
                  <a:cubicBezTo>
                    <a:pt x="105341" y="1404373"/>
                    <a:pt x="98795" y="1202175"/>
                    <a:pt x="25477" y="1018146"/>
                  </a:cubicBezTo>
                  <a:lnTo>
                    <a:pt x="0" y="96245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Segment 2">
              <a:extLst>
                <a:ext uri="{FF2B5EF4-FFF2-40B4-BE49-F238E27FC236}">
                  <a16:creationId xmlns:a16="http://schemas.microsoft.com/office/drawing/2014/main" xmlns="" id="{41983595-B8BB-4C04-A81D-25AE3B03D2FD}"/>
                </a:ext>
              </a:extLst>
            </p:cNvPr>
            <p:cNvSpPr/>
            <p:nvPr/>
          </p:nvSpPr>
          <p:spPr>
            <a:xfrm rot="2340000">
              <a:off x="7010103" y="1734199"/>
              <a:ext cx="2568338" cy="2613531"/>
            </a:xfrm>
            <a:custGeom>
              <a:avLst/>
              <a:gdLst>
                <a:gd name="connsiteX0" fmla="*/ 457362 w 2568338"/>
                <a:gd name="connsiteY0" fmla="*/ 0 h 2613531"/>
                <a:gd name="connsiteX1" fmla="*/ 715231 w 2568338"/>
                <a:gd name="connsiteY1" fmla="*/ 65306 h 2613531"/>
                <a:gd name="connsiteX2" fmla="*/ 2198056 w 2568338"/>
                <a:gd name="connsiteY2" fmla="*/ 1066023 h 2613531"/>
                <a:gd name="connsiteX3" fmla="*/ 2537842 w 2568338"/>
                <a:gd name="connsiteY3" fmla="*/ 1584410 h 2613531"/>
                <a:gd name="connsiteX4" fmla="*/ 2568338 w 2568338"/>
                <a:gd name="connsiteY4" fmla="*/ 1651081 h 2613531"/>
                <a:gd name="connsiteX5" fmla="*/ 595024 w 2568338"/>
                <a:gd name="connsiteY5" fmla="*/ 2613531 h 2613531"/>
                <a:gd name="connsiteX6" fmla="*/ 586478 w 2568338"/>
                <a:gd name="connsiteY6" fmla="*/ 2594847 h 2613531"/>
                <a:gd name="connsiteX7" fmla="*/ 490651 w 2568338"/>
                <a:gd name="connsiteY7" fmla="*/ 2448652 h 2613531"/>
                <a:gd name="connsiteX8" fmla="*/ 72465 w 2568338"/>
                <a:gd name="connsiteY8" fmla="*/ 2166430 h 2613531"/>
                <a:gd name="connsiteX9" fmla="*/ 0 w 2568338"/>
                <a:gd name="connsiteY9" fmla="*/ 2151719 h 2613531"/>
                <a:gd name="connsiteX10" fmla="*/ 457362 w 2568338"/>
                <a:gd name="connsiteY10" fmla="*/ 0 h 261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68338" h="2613531">
                  <a:moveTo>
                    <a:pt x="457362" y="0"/>
                  </a:moveTo>
                  <a:lnTo>
                    <a:pt x="715231" y="65306"/>
                  </a:lnTo>
                  <a:cubicBezTo>
                    <a:pt x="1278991" y="237209"/>
                    <a:pt x="1799226" y="573509"/>
                    <a:pt x="2198056" y="1066023"/>
                  </a:cubicBezTo>
                  <a:cubicBezTo>
                    <a:pt x="2330999" y="1230194"/>
                    <a:pt x="2444160" y="1403951"/>
                    <a:pt x="2537842" y="1584410"/>
                  </a:cubicBezTo>
                  <a:lnTo>
                    <a:pt x="2568338" y="1651081"/>
                  </a:lnTo>
                  <a:lnTo>
                    <a:pt x="595024" y="2613531"/>
                  </a:lnTo>
                  <a:lnTo>
                    <a:pt x="586478" y="2594847"/>
                  </a:lnTo>
                  <a:cubicBezTo>
                    <a:pt x="560058" y="2543954"/>
                    <a:pt x="528144" y="2494951"/>
                    <a:pt x="490651" y="2448652"/>
                  </a:cubicBezTo>
                  <a:cubicBezTo>
                    <a:pt x="378174" y="2309753"/>
                    <a:pt x="231457" y="2214910"/>
                    <a:pt x="72465" y="2166430"/>
                  </a:cubicBezTo>
                  <a:lnTo>
                    <a:pt x="0" y="2151719"/>
                  </a:lnTo>
                  <a:lnTo>
                    <a:pt x="457362" y="0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Segment 1">
              <a:extLst>
                <a:ext uri="{FF2B5EF4-FFF2-40B4-BE49-F238E27FC236}">
                  <a16:creationId xmlns:a16="http://schemas.microsoft.com/office/drawing/2014/main" xmlns="" id="{451E459B-9757-4846-894B-2F0CA1B3D7BE}"/>
                </a:ext>
              </a:extLst>
            </p:cNvPr>
            <p:cNvSpPr/>
            <p:nvPr/>
          </p:nvSpPr>
          <p:spPr>
            <a:xfrm rot="2340000">
              <a:off x="5491354" y="379251"/>
              <a:ext cx="2556746" cy="2387315"/>
            </a:xfrm>
            <a:custGeom>
              <a:avLst/>
              <a:gdLst>
                <a:gd name="connsiteX0" fmla="*/ 0 w 2556746"/>
                <a:gd name="connsiteY0" fmla="*/ 679840 h 2387315"/>
                <a:gd name="connsiteX1" fmla="*/ 122026 w 2556746"/>
                <a:gd name="connsiteY1" fmla="*/ 586032 h 2387315"/>
                <a:gd name="connsiteX2" fmla="*/ 2532960 w 2556746"/>
                <a:gd name="connsiteY2" fmla="*/ 61450 h 2387315"/>
                <a:gd name="connsiteX3" fmla="*/ 2556746 w 2556746"/>
                <a:gd name="connsiteY3" fmla="*/ 67474 h 2387315"/>
                <a:gd name="connsiteX4" fmla="*/ 2099348 w 2556746"/>
                <a:gd name="connsiteY4" fmla="*/ 2219361 h 2387315"/>
                <a:gd name="connsiteX5" fmla="*/ 2013071 w 2556746"/>
                <a:gd name="connsiteY5" fmla="*/ 2201847 h 2387315"/>
                <a:gd name="connsiteX6" fmla="*/ 1451149 w 2556746"/>
                <a:gd name="connsiteY6" fmla="*/ 2337373 h 2387315"/>
                <a:gd name="connsiteX7" fmla="*/ 1382686 w 2556746"/>
                <a:gd name="connsiteY7" fmla="*/ 2387315 h 2387315"/>
                <a:gd name="connsiteX8" fmla="*/ 0 w 2556746"/>
                <a:gd name="connsiteY8" fmla="*/ 679840 h 238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6746" h="2387315">
                  <a:moveTo>
                    <a:pt x="0" y="679840"/>
                  </a:moveTo>
                  <a:lnTo>
                    <a:pt x="122026" y="586032"/>
                  </a:lnTo>
                  <a:cubicBezTo>
                    <a:pt x="839357" y="62980"/>
                    <a:pt x="1716810" y="-104123"/>
                    <a:pt x="2532960" y="61450"/>
                  </a:cubicBezTo>
                  <a:lnTo>
                    <a:pt x="2556746" y="67474"/>
                  </a:lnTo>
                  <a:lnTo>
                    <a:pt x="2099348" y="2219361"/>
                  </a:lnTo>
                  <a:lnTo>
                    <a:pt x="2013071" y="2201847"/>
                  </a:lnTo>
                  <a:cubicBezTo>
                    <a:pt x="1820881" y="2181647"/>
                    <a:pt x="1621948" y="2225601"/>
                    <a:pt x="1451149" y="2337373"/>
                  </a:cubicBezTo>
                  <a:lnTo>
                    <a:pt x="1382686" y="2387315"/>
                  </a:lnTo>
                  <a:lnTo>
                    <a:pt x="0" y="679840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Segment 7 Text">
              <a:extLst>
                <a:ext uri="{FF2B5EF4-FFF2-40B4-BE49-F238E27FC236}">
                  <a16:creationId xmlns:a16="http://schemas.microsoft.com/office/drawing/2014/main" xmlns="" id="{5AC64460-8705-42B5-89BB-D3C7EBBADAA5}"/>
                </a:ext>
              </a:extLst>
            </p:cNvPr>
            <p:cNvSpPr/>
            <p:nvPr/>
          </p:nvSpPr>
          <p:spPr>
            <a:xfrm rot="14498048">
              <a:off x="4142426" y="129169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هيا يوسف </a:t>
              </a:r>
              <a:endParaRPr lang="en-US" sz="28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Segment 6 Text">
              <a:extLst>
                <a:ext uri="{FF2B5EF4-FFF2-40B4-BE49-F238E27FC236}">
                  <a16:creationId xmlns:a16="http://schemas.microsoft.com/office/drawing/2014/main" xmlns="" id="{182654A7-BF3C-4115-B859-D05CDA7D022C}"/>
                </a:ext>
              </a:extLst>
            </p:cNvPr>
            <p:cNvSpPr/>
            <p:nvPr/>
          </p:nvSpPr>
          <p:spPr>
            <a:xfrm rot="11421067">
              <a:off x="3113808" y="2647103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0000" lnSpcReduction="20000"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مريم حمدان</a:t>
              </a:r>
            </a:p>
            <a:p>
              <a:pPr algn="ctr"/>
              <a:endParaRPr lang="ar-SA" sz="28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وعد محمد </a:t>
              </a:r>
              <a:endParaRPr lang="en-US" sz="28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Segment 5 Text">
              <a:extLst>
                <a:ext uri="{FF2B5EF4-FFF2-40B4-BE49-F238E27FC236}">
                  <a16:creationId xmlns:a16="http://schemas.microsoft.com/office/drawing/2014/main" xmlns="" id="{F56E0EDF-4D8B-4F7F-958B-4AE7674240B5}"/>
                </a:ext>
              </a:extLst>
            </p:cNvPr>
            <p:cNvSpPr/>
            <p:nvPr/>
          </p:nvSpPr>
          <p:spPr>
            <a:xfrm rot="8507676">
              <a:off x="3508616" y="424627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مروة </a:t>
              </a:r>
              <a:r>
                <a:rPr lang="ar-SA" sz="2800" b="1" cap="none" spc="0" dirty="0" err="1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محد</a:t>
              </a:r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غالب</a:t>
              </a:r>
              <a:endParaRPr lang="en-US" sz="28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Segment 4 Text">
              <a:extLst>
                <a:ext uri="{FF2B5EF4-FFF2-40B4-BE49-F238E27FC236}">
                  <a16:creationId xmlns:a16="http://schemas.microsoft.com/office/drawing/2014/main" xmlns="" id="{D4C54130-FFF5-4A27-9359-134A46B25382}"/>
                </a:ext>
              </a:extLst>
            </p:cNvPr>
            <p:cNvSpPr/>
            <p:nvPr/>
          </p:nvSpPr>
          <p:spPr>
            <a:xfrm rot="5400000">
              <a:off x="5013713" y="497360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مروة فواز</a:t>
              </a:r>
              <a:endParaRPr lang="en-US" sz="28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Segment 3 Text">
              <a:extLst>
                <a:ext uri="{FF2B5EF4-FFF2-40B4-BE49-F238E27FC236}">
                  <a16:creationId xmlns:a16="http://schemas.microsoft.com/office/drawing/2014/main" xmlns="" id="{EE53CEA1-341D-4A78-86AF-0BFB06AF09CC}"/>
                </a:ext>
              </a:extLst>
            </p:cNvPr>
            <p:cNvSpPr/>
            <p:nvPr/>
          </p:nvSpPr>
          <p:spPr>
            <a:xfrm rot="2371044">
              <a:off x="6534608" y="42594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مروة عناد</a:t>
              </a:r>
              <a:endParaRPr lang="en-US" sz="28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Segment 2 Text">
              <a:extLst>
                <a:ext uri="{FF2B5EF4-FFF2-40B4-BE49-F238E27FC236}">
                  <a16:creationId xmlns:a16="http://schemas.microsoft.com/office/drawing/2014/main" xmlns="" id="{F7C54DF9-236F-46AC-A1A0-C19A33690196}"/>
                </a:ext>
              </a:extLst>
            </p:cNvPr>
            <p:cNvSpPr/>
            <p:nvPr/>
          </p:nvSpPr>
          <p:spPr>
            <a:xfrm rot="20877623">
              <a:off x="6952580" y="261628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0000" lnSpcReduction="20000"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لميس سلطان</a:t>
              </a:r>
            </a:p>
            <a:p>
              <a:pPr algn="ctr"/>
              <a:endParaRPr lang="ar-SA" sz="2800" b="1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هيفاء قاسم  </a:t>
              </a:r>
              <a:endParaRPr lang="en-US" sz="28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Segment 1 Text">
              <a:extLst>
                <a:ext uri="{FF2B5EF4-FFF2-40B4-BE49-F238E27FC236}">
                  <a16:creationId xmlns:a16="http://schemas.microsoft.com/office/drawing/2014/main" xmlns="" id="{049FD788-521A-429C-8AE1-10AC27E65093}"/>
                </a:ext>
              </a:extLst>
            </p:cNvPr>
            <p:cNvSpPr/>
            <p:nvPr/>
          </p:nvSpPr>
          <p:spPr>
            <a:xfrm rot="17683812">
              <a:off x="5865927" y="123226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ar-SA" sz="2800" b="1" cap="none" spc="0" dirty="0">
                  <a:ln w="0"/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كوثر محمد</a:t>
              </a:r>
              <a:endParaRPr lang="en-US" sz="2800" b="1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Spin Button">
            <a:extLst>
              <a:ext uri="{FF2B5EF4-FFF2-40B4-BE49-F238E27FC236}">
                <a16:creationId xmlns:a16="http://schemas.microsoft.com/office/drawing/2014/main" xmlns="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xmlns="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xmlns="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xmlns="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xmlns="" id="{6F381C54-25EF-445D-B869-A54C62C08DBE}"/>
              </a:ext>
            </a:extLst>
          </p:cNvPr>
          <p:cNvSpPr/>
          <p:nvPr/>
        </p:nvSpPr>
        <p:spPr>
          <a:xfrm rot="10800000">
            <a:off x="5630848" y="0"/>
            <a:ext cx="720000" cy="720000"/>
          </a:xfrm>
          <a:prstGeom prst="triangle">
            <a:avLst/>
          </a:prstGeom>
          <a:solidFill>
            <a:srgbClr val="FFFF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مربع نص 28">
            <a:hlinkClick r:id="rId6" action="ppaction://hlinksldjump"/>
          </p:cNvPr>
          <p:cNvSpPr txBox="1"/>
          <p:nvPr/>
        </p:nvSpPr>
        <p:spPr>
          <a:xfrm>
            <a:off x="425679" y="772525"/>
            <a:ext cx="1289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>
                <a:solidFill>
                  <a:srgbClr val="FF0000"/>
                </a:solidFill>
              </a:rPr>
              <a:t>عودة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5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/>
          <p:cNvSpPr/>
          <p:nvPr/>
        </p:nvSpPr>
        <p:spPr>
          <a:xfrm>
            <a:off x="2128345" y="2948152"/>
            <a:ext cx="2864065" cy="2286000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9600" dirty="0"/>
              <a:t>2</a:t>
            </a:r>
            <a:endParaRPr lang="en-US" sz="9600" dirty="0"/>
          </a:p>
        </p:txBody>
      </p:sp>
      <p:sp>
        <p:nvSpPr>
          <p:cNvPr id="5" name="Flowchart: Magnetic Disk 4"/>
          <p:cNvSpPr/>
          <p:nvPr/>
        </p:nvSpPr>
        <p:spPr>
          <a:xfrm>
            <a:off x="8098221" y="3042745"/>
            <a:ext cx="2622331" cy="2012731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8800" dirty="0"/>
              <a:t>3</a:t>
            </a:r>
            <a:endParaRPr lang="en-US" sz="8800" dirty="0"/>
          </a:p>
        </p:txBody>
      </p:sp>
      <p:sp>
        <p:nvSpPr>
          <p:cNvPr id="3" name="Flowchart: Magnetic Disk 2"/>
          <p:cNvSpPr/>
          <p:nvPr/>
        </p:nvSpPr>
        <p:spPr>
          <a:xfrm>
            <a:off x="5013434" y="2443654"/>
            <a:ext cx="3090040" cy="2869325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9600" dirty="0"/>
              <a:t>1</a:t>
            </a:r>
            <a:endParaRPr lang="en-US" sz="9600" dirty="0"/>
          </a:p>
        </p:txBody>
      </p:sp>
      <p:sp>
        <p:nvSpPr>
          <p:cNvPr id="6" name="TextBox 5"/>
          <p:cNvSpPr txBox="1"/>
          <p:nvPr/>
        </p:nvSpPr>
        <p:spPr>
          <a:xfrm>
            <a:off x="254789" y="512560"/>
            <a:ext cx="91550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الطالبات </a:t>
            </a:r>
            <a:r>
              <a:rPr lang="ar-BH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المتميزة </a:t>
            </a:r>
            <a:r>
              <a:rPr lang="ar-BH" sz="6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في الحصة السابقة</a:t>
            </a:r>
            <a:endParaRPr lang="en-US" sz="6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73496" y="1816451"/>
            <a:ext cx="16658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1" cap="all" dirty="0">
                <a:ln w="38100" cmpd="sng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؟؟؟؟؟؟</a:t>
            </a:r>
            <a:endParaRPr lang="en-US" sz="5400" b="1" cap="all" dirty="0">
              <a:ln w="38100" cmpd="sng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" name="مجموعة 7"/>
          <p:cNvGrpSpPr/>
          <p:nvPr/>
        </p:nvGrpSpPr>
        <p:grpSpPr>
          <a:xfrm>
            <a:off x="-2915478" y="6208644"/>
            <a:ext cx="15107478" cy="649356"/>
            <a:chOff x="-26040522" y="7036905"/>
            <a:chExt cx="15107478" cy="649356"/>
          </a:xfrm>
        </p:grpSpPr>
        <p:sp>
          <p:nvSpPr>
            <p:cNvPr id="10" name="مستطيل مستدير الزوايا 9"/>
            <p:cNvSpPr/>
            <p:nvPr/>
          </p:nvSpPr>
          <p:spPr>
            <a:xfrm>
              <a:off x="-13450957" y="7036905"/>
              <a:ext cx="2517913" cy="64935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sp3d extrusionH="57150">
                <a:bevelT w="38100" h="38100" prst="angle"/>
              </a:sp3d>
            </a:bodyPr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</a:rPr>
                <a:t>متميزات الحصة</a:t>
              </a:r>
              <a:r>
                <a:rPr lang="ar-BH" sz="2000" b="1" dirty="0">
                  <a:solidFill>
                    <a:schemeClr val="bg1"/>
                  </a:solidFill>
                </a:rPr>
                <a:t> السابقة </a:t>
              </a:r>
              <a:r>
                <a:rPr lang="ar-SA" sz="2000" b="1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1" name="مستطيل مستدير الزوايا 10"/>
            <p:cNvSpPr/>
            <p:nvPr/>
          </p:nvSpPr>
          <p:spPr>
            <a:xfrm>
              <a:off x="-15968870" y="7036905"/>
              <a:ext cx="2517913" cy="64935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1" anchor="ctr">
              <a:sp3d extrusionH="57150">
                <a:bevelT w="38100" h="38100" prst="angle"/>
              </a:sp3d>
            </a:bodyPr>
            <a:lstStyle/>
            <a:p>
              <a:pPr algn="ctr"/>
              <a:r>
                <a:rPr lang="ar-BH" b="1" dirty="0" smtClean="0">
                  <a:solidFill>
                    <a:schemeClr val="bg1"/>
                  </a:solidFill>
                  <a:cs typeface="Arial"/>
                </a:rPr>
                <a:t>زهرة زاهد </a:t>
              </a:r>
              <a:endParaRPr lang="ar-SA" b="1" dirty="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12" name="مستطيل مستدير الزوايا 11"/>
            <p:cNvSpPr/>
            <p:nvPr/>
          </p:nvSpPr>
          <p:spPr>
            <a:xfrm>
              <a:off x="-18486783" y="7036905"/>
              <a:ext cx="2517913" cy="6493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1" anchor="ctr">
              <a:sp3d extrusionH="57150">
                <a:bevelT w="38100" h="38100" prst="angle"/>
              </a:sp3d>
            </a:bodyPr>
            <a:lstStyle/>
            <a:p>
              <a:pPr algn="ctr"/>
              <a:r>
                <a:rPr lang="ar-BH" b="1" dirty="0" smtClean="0">
                  <a:solidFill>
                    <a:schemeClr val="bg1"/>
                  </a:solidFill>
                  <a:cs typeface="Arial"/>
                </a:rPr>
                <a:t>شيماء محمد </a:t>
              </a:r>
              <a:endParaRPr lang="ar-SA" b="1" dirty="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13" name="مستطيل مستدير الزوايا 12"/>
            <p:cNvSpPr/>
            <p:nvPr/>
          </p:nvSpPr>
          <p:spPr>
            <a:xfrm>
              <a:off x="-21004696" y="7036905"/>
              <a:ext cx="2517913" cy="649356"/>
            </a:xfrm>
            <a:prstGeom prst="roundRect">
              <a:avLst/>
            </a:prstGeom>
            <a:solidFill>
              <a:srgbClr val="FF99CC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1" anchor="ctr">
              <a:sp3d extrusionH="57150">
                <a:bevelT w="38100" h="38100" prst="angle"/>
              </a:sp3d>
            </a:bodyPr>
            <a:lstStyle/>
            <a:p>
              <a:pPr algn="ctr"/>
              <a:endParaRPr lang="ar-SA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مستطيل مستدير الزوايا 13"/>
            <p:cNvSpPr/>
            <p:nvPr/>
          </p:nvSpPr>
          <p:spPr>
            <a:xfrm>
              <a:off x="-23522609" y="7036905"/>
              <a:ext cx="2517913" cy="649356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1" anchor="ctr">
              <a:sp3d extrusionH="57150">
                <a:bevelT w="38100" h="38100" prst="angle"/>
              </a:sp3d>
            </a:bodyPr>
            <a:lstStyle/>
            <a:p>
              <a:pPr algn="ctr"/>
              <a:endParaRPr lang="ar-SA" b="1" dirty="0">
                <a:solidFill>
                  <a:schemeClr val="bg1"/>
                </a:solidFill>
                <a:cs typeface="Arial"/>
              </a:endParaRPr>
            </a:p>
          </p:txBody>
        </p:sp>
        <p:sp>
          <p:nvSpPr>
            <p:cNvPr id="15" name="مستطيل مستدير الزوايا 14"/>
            <p:cNvSpPr/>
            <p:nvPr/>
          </p:nvSpPr>
          <p:spPr>
            <a:xfrm>
              <a:off x="-26040522" y="7036905"/>
              <a:ext cx="2517913" cy="649356"/>
            </a:xfrm>
            <a:prstGeom prst="round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1" anchor="ctr">
              <a:sp3d extrusionH="57150">
                <a:bevelT w="38100" h="38100" prst="angle"/>
              </a:sp3d>
            </a:bodyPr>
            <a:lstStyle/>
            <a:p>
              <a:pPr algn="ctr"/>
              <a:endParaRPr lang="ar-SA" b="1" dirty="0">
                <a:solidFill>
                  <a:schemeClr val="bg1"/>
                </a:solidFill>
                <a:cs typeface="Arial"/>
              </a:endParaRPr>
            </a:p>
            <a:p>
              <a:pPr algn="ctr"/>
              <a:endParaRPr lang="ar-SA" b="1" dirty="0">
                <a:solidFill>
                  <a:schemeClr val="bg1"/>
                </a:solidFill>
                <a:cs typeface="Arial"/>
              </a:endParaRPr>
            </a:p>
          </p:txBody>
        </p:sp>
      </p:grpSp>
      <p:sp>
        <p:nvSpPr>
          <p:cNvPr id="16" name="نجمة ذات 5 نقاط 15"/>
          <p:cNvSpPr/>
          <p:nvPr/>
        </p:nvSpPr>
        <p:spPr>
          <a:xfrm>
            <a:off x="10042634" y="236483"/>
            <a:ext cx="1529255" cy="126124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نجمة ذات 5 نقاط 16"/>
          <p:cNvSpPr/>
          <p:nvPr/>
        </p:nvSpPr>
        <p:spPr>
          <a:xfrm>
            <a:off x="10279118" y="1418897"/>
            <a:ext cx="1177158" cy="101950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نجمة ذات 5 نقاط 17"/>
          <p:cNvSpPr/>
          <p:nvPr/>
        </p:nvSpPr>
        <p:spPr>
          <a:xfrm>
            <a:off x="9065172" y="993228"/>
            <a:ext cx="1108841" cy="88812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919" y="2417694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2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0.25 3.703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0"/>
          <p:cNvSpPr txBox="1">
            <a:spLocks/>
          </p:cNvSpPr>
          <p:nvPr/>
        </p:nvSpPr>
        <p:spPr>
          <a:xfrm>
            <a:off x="9837684" y="1709135"/>
            <a:ext cx="2015797" cy="3146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altLang="en-US" sz="3600" b="1" i="0" u="none" strike="noStrike" kern="120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كيف نستخدم الإنترنت بأمان</a:t>
            </a:r>
            <a:r>
              <a:rPr kumimoji="0" lang="ar-SA" altLang="en-US" sz="8800" b="1" i="0" u="none" strike="noStrike" kern="120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؟</a:t>
            </a:r>
            <a:endParaRPr kumimoji="0" lang="en-GB" altLang="en-US" sz="8800" b="1" i="0" u="none" strike="noStrike" kern="120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3" name="WhatsApp Video 2021-10-12 at 10.03.30 AM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447" y="210073"/>
            <a:ext cx="8844455" cy="63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691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6" t="3861" r="37267" b="-3861"/>
          <a:stretch/>
        </p:blipFill>
        <p:spPr>
          <a:xfrm>
            <a:off x="521970" y="1114804"/>
            <a:ext cx="2552700" cy="49811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A7E4E90-9CFE-415F-ADF7-E0CB0CE71714}"/>
              </a:ext>
            </a:extLst>
          </p:cNvPr>
          <p:cNvSpPr/>
          <p:nvPr/>
        </p:nvSpPr>
        <p:spPr>
          <a:xfrm>
            <a:off x="483870" y="1051560"/>
            <a:ext cx="2590800" cy="490728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0" t="7344" r="36800"/>
          <a:stretch/>
        </p:blipFill>
        <p:spPr>
          <a:xfrm>
            <a:off x="8100060" y="1148784"/>
            <a:ext cx="2567941" cy="47128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6" r="24527"/>
          <a:stretch/>
        </p:blipFill>
        <p:spPr>
          <a:xfrm>
            <a:off x="3995056" y="1114804"/>
            <a:ext cx="2437311" cy="4548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6A9C02F-0072-409A-95D7-7DA2B0F40BFB}"/>
              </a:ext>
            </a:extLst>
          </p:cNvPr>
          <p:cNvSpPr/>
          <p:nvPr/>
        </p:nvSpPr>
        <p:spPr>
          <a:xfrm>
            <a:off x="304800" y="762000"/>
            <a:ext cx="2987040" cy="5364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C4AD1B3-761D-49EB-B8D5-630E8B3D6FE1}"/>
              </a:ext>
            </a:extLst>
          </p:cNvPr>
          <p:cNvSpPr/>
          <p:nvPr/>
        </p:nvSpPr>
        <p:spPr>
          <a:xfrm>
            <a:off x="3977640" y="990600"/>
            <a:ext cx="2590800" cy="4907280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xmlns="" id="{1F666BC1-AE6D-445F-AA81-822B1290F415}"/>
              </a:ext>
            </a:extLst>
          </p:cNvPr>
          <p:cNvSpPr/>
          <p:nvPr/>
        </p:nvSpPr>
        <p:spPr>
          <a:xfrm>
            <a:off x="1310640" y="274320"/>
            <a:ext cx="975360" cy="41148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B3236BD-7B88-4B83-9DC5-D9ED55F36BF3}"/>
              </a:ext>
            </a:extLst>
          </p:cNvPr>
          <p:cNvSpPr/>
          <p:nvPr/>
        </p:nvSpPr>
        <p:spPr>
          <a:xfrm>
            <a:off x="1584960" y="3139440"/>
            <a:ext cx="25908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15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14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13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12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11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10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9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8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7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6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5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4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2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</a:t>
            </a:r>
            <a:endParaRPr lang="ar-KW" sz="2000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FA9BB1B-0248-41DE-946E-879CF00CF883}"/>
              </a:ext>
            </a:extLst>
          </p:cNvPr>
          <p:cNvSpPr/>
          <p:nvPr/>
        </p:nvSpPr>
        <p:spPr>
          <a:xfrm>
            <a:off x="3779520" y="762000"/>
            <a:ext cx="2987040" cy="5364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xmlns="" id="{0A9E730F-FE42-4668-9F44-A6624CA7D902}"/>
              </a:ext>
            </a:extLst>
          </p:cNvPr>
          <p:cNvSpPr/>
          <p:nvPr/>
        </p:nvSpPr>
        <p:spPr>
          <a:xfrm>
            <a:off x="4785360" y="274320"/>
            <a:ext cx="975360" cy="41148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183FEB7-C7E9-49AC-B882-6701DB435D7F}"/>
              </a:ext>
            </a:extLst>
          </p:cNvPr>
          <p:cNvSpPr/>
          <p:nvPr/>
        </p:nvSpPr>
        <p:spPr>
          <a:xfrm>
            <a:off x="5059680" y="3139440"/>
            <a:ext cx="25908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15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14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13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12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11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10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9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8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7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6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5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4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2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</a:t>
            </a:r>
            <a:endParaRPr lang="ar-KW" sz="20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3D82C57-4226-4401-850B-0071AE1C8839}"/>
              </a:ext>
            </a:extLst>
          </p:cNvPr>
          <p:cNvSpPr/>
          <p:nvPr/>
        </p:nvSpPr>
        <p:spPr>
          <a:xfrm>
            <a:off x="7894320" y="762000"/>
            <a:ext cx="2987040" cy="5364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2DDEF2E-FEFD-4B09-A6AC-9F29C32D4A0D}"/>
              </a:ext>
            </a:extLst>
          </p:cNvPr>
          <p:cNvSpPr/>
          <p:nvPr/>
        </p:nvSpPr>
        <p:spPr>
          <a:xfrm>
            <a:off x="8077201" y="1114804"/>
            <a:ext cx="2590800" cy="490728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xmlns="" id="{204F62EC-CD01-464E-B3B3-2670B7299AC0}"/>
              </a:ext>
            </a:extLst>
          </p:cNvPr>
          <p:cNvSpPr/>
          <p:nvPr/>
        </p:nvSpPr>
        <p:spPr>
          <a:xfrm>
            <a:off x="8900160" y="274320"/>
            <a:ext cx="975360" cy="41148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C326B74-C061-4C73-A33F-F95661623549}"/>
              </a:ext>
            </a:extLst>
          </p:cNvPr>
          <p:cNvSpPr/>
          <p:nvPr/>
        </p:nvSpPr>
        <p:spPr>
          <a:xfrm>
            <a:off x="9174480" y="3139440"/>
            <a:ext cx="25908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15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14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13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12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11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10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9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8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7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6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5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4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2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1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0</a:t>
            </a:r>
            <a:endParaRPr lang="ar-KW" sz="2000" dirty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EB658A-1585-4B50-9A72-44F778C85094}"/>
              </a:ext>
            </a:extLst>
          </p:cNvPr>
          <p:cNvSpPr txBox="1"/>
          <p:nvPr/>
        </p:nvSpPr>
        <p:spPr>
          <a:xfrm>
            <a:off x="2727960" y="2354610"/>
            <a:ext cx="556260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000" b="1" dirty="0" smtClean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AA-GALAXY-Bold" panose="02000800000000000000" pitchFamily="2" charset="-78"/>
                <a:cs typeface="A Negaar" panose="00000700000000000000" pitchFamily="2" charset="-78"/>
              </a:rPr>
              <a:t>اكتشف</a:t>
            </a:r>
            <a:r>
              <a:rPr lang="ar-BH" sz="4000" b="1" dirty="0" smtClean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AA-GALAXY-Bold" panose="02000800000000000000" pitchFamily="2" charset="-78"/>
                <a:cs typeface="A Negaar" panose="00000700000000000000" pitchFamily="2" charset="-78"/>
              </a:rPr>
              <a:t>ي</a:t>
            </a:r>
            <a:r>
              <a:rPr lang="ar-KW" sz="4000" b="1" dirty="0" smtClean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AA-GALAXY-Bold" panose="02000800000000000000" pitchFamily="2" charset="-78"/>
                <a:cs typeface="A Negaar" panose="00000700000000000000" pitchFamily="2" charset="-78"/>
              </a:rPr>
              <a:t> </a:t>
            </a:r>
            <a:r>
              <a:rPr lang="ar-KW" sz="40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AA-GALAXY-Bold" panose="02000800000000000000" pitchFamily="2" charset="-78"/>
                <a:cs typeface="A Negaar" panose="00000700000000000000" pitchFamily="2" charset="-78"/>
              </a:rPr>
              <a:t>الصور</a:t>
            </a:r>
          </a:p>
          <a:p>
            <a:pPr algn="ctr"/>
            <a:r>
              <a:rPr lang="ar-KW" sz="40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AA-GALAXY-Bold" panose="02000800000000000000" pitchFamily="2" charset="-78"/>
                <a:cs typeface="A Negaar" panose="00000700000000000000" pitchFamily="2" charset="-78"/>
              </a:rPr>
              <a:t>ثم </a:t>
            </a:r>
            <a:r>
              <a:rPr lang="ar-BH" sz="4000" b="1" dirty="0" smtClean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AA-GALAXY-Bold" panose="02000800000000000000" pitchFamily="2" charset="-78"/>
                <a:cs typeface="A Negaar" panose="00000700000000000000" pitchFamily="2" charset="-78"/>
              </a:rPr>
              <a:t>أجيبي </a:t>
            </a:r>
            <a:r>
              <a:rPr lang="ar-KW" sz="4000" b="1" dirty="0" smtClean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AA-GALAXY-Bold" panose="02000800000000000000" pitchFamily="2" charset="-78"/>
                <a:cs typeface="A Negaar" panose="00000700000000000000" pitchFamily="2" charset="-78"/>
              </a:rPr>
              <a:t>عن </a:t>
            </a:r>
            <a:r>
              <a:rPr lang="ar-KW" sz="40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AA-GALAXY-Bold" panose="02000800000000000000" pitchFamily="2" charset="-78"/>
                <a:cs typeface="A Negaar" panose="00000700000000000000" pitchFamily="2" charset="-78"/>
              </a:rPr>
              <a:t>السؤال التالي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BA9A5DA-805D-4708-9F9D-F3FB7C6C28D3}"/>
              </a:ext>
            </a:extLst>
          </p:cNvPr>
          <p:cNvSpPr txBox="1"/>
          <p:nvPr/>
        </p:nvSpPr>
        <p:spPr>
          <a:xfrm>
            <a:off x="6507479" y="6318568"/>
            <a:ext cx="5562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4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AA-GALAXY-Bold" panose="02000800000000000000" pitchFamily="2" charset="-78"/>
                <a:cs typeface="A Negaar" panose="00000700000000000000" pitchFamily="2" charset="-78"/>
              </a:rPr>
              <a:t>ركز </a:t>
            </a:r>
            <a:r>
              <a:rPr lang="ar-BH" sz="2400" b="1" dirty="0" smtClean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AA-GALAXY-Bold" panose="02000800000000000000" pitchFamily="2" charset="-78"/>
                <a:cs typeface="A Negaar" panose="00000700000000000000" pitchFamily="2" charset="-78"/>
              </a:rPr>
              <a:t>ي </a:t>
            </a:r>
            <a:r>
              <a:rPr lang="ar-KW" sz="2400" b="1" dirty="0" smtClean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AA-GALAXY-Bold" panose="02000800000000000000" pitchFamily="2" charset="-78"/>
                <a:cs typeface="A Negaar" panose="00000700000000000000" pitchFamily="2" charset="-78"/>
              </a:rPr>
              <a:t>على </a:t>
            </a:r>
            <a:r>
              <a:rPr lang="ar-KW" sz="2400" b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  <a:latin typeface="AA-GALAXY-Bold" panose="02000800000000000000" pitchFamily="2" charset="-78"/>
                <a:cs typeface="A Negaar" panose="00000700000000000000" pitchFamily="2" charset="-78"/>
              </a:rPr>
              <a:t>الوقت 15 ثانية</a:t>
            </a:r>
          </a:p>
        </p:txBody>
      </p:sp>
    </p:spTree>
    <p:extLst>
      <p:ext uri="{BB962C8B-B14F-4D97-AF65-F5344CB8AC3E}">
        <p14:creationId xmlns:p14="http://schemas.microsoft.com/office/powerpoint/2010/main" val="174434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1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1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7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3" grpId="0" animBg="1"/>
      <p:bldP spid="24" grpId="0"/>
      <p:bldP spid="2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32737D-D8E9-4FB1-AF69-0F93C75CE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93420"/>
            <a:ext cx="571500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CC9C85-BEFF-4002-99D2-2FF71F3BE51E}"/>
              </a:ext>
            </a:extLst>
          </p:cNvPr>
          <p:cNvSpPr txBox="1"/>
          <p:nvPr/>
        </p:nvSpPr>
        <p:spPr>
          <a:xfrm>
            <a:off x="5989320" y="0"/>
            <a:ext cx="5562600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11500" b="1" dirty="0">
                <a:solidFill>
                  <a:schemeClr val="accent5">
                    <a:lumMod val="75000"/>
                  </a:schemeClr>
                </a:solidFill>
                <a:latin typeface="AA-GALAXY-Bold" panose="02000800000000000000" pitchFamily="2" charset="-78"/>
                <a:cs typeface="A Negaar" panose="00000700000000000000" pitchFamily="2" charset="-78"/>
              </a:rPr>
              <a:t>انتهى الوقت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D73FD4-5B87-4D08-B237-1A823D544814}"/>
              </a:ext>
            </a:extLst>
          </p:cNvPr>
          <p:cNvSpPr txBox="1"/>
          <p:nvPr/>
        </p:nvSpPr>
        <p:spPr>
          <a:xfrm>
            <a:off x="5989320" y="3429000"/>
            <a:ext cx="55626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800" b="1" dirty="0">
                <a:solidFill>
                  <a:schemeClr val="accent5">
                    <a:lumMod val="75000"/>
                  </a:schemeClr>
                </a:solidFill>
                <a:latin typeface="AA-GALAXY-Bold" panose="02000800000000000000" pitchFamily="2" charset="-78"/>
                <a:cs typeface="A Negaar" panose="00000700000000000000" pitchFamily="2" charset="-78"/>
              </a:rPr>
              <a:t>ماهو العامل المشترك بين الصور 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DB71B7-02A7-41D0-AB1E-9783898211DC}"/>
              </a:ext>
            </a:extLst>
          </p:cNvPr>
          <p:cNvSpPr txBox="1"/>
          <p:nvPr/>
        </p:nvSpPr>
        <p:spPr>
          <a:xfrm>
            <a:off x="6347460" y="5491103"/>
            <a:ext cx="55626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800" b="1" dirty="0">
                <a:solidFill>
                  <a:schemeClr val="accent5">
                    <a:lumMod val="75000"/>
                  </a:schemeClr>
                </a:solidFill>
                <a:latin typeface="AA-GALAXY-Bold" panose="02000800000000000000" pitchFamily="2" charset="-78"/>
                <a:cs typeface="A Negaar" panose="00000700000000000000" pitchFamily="2" charset="-78"/>
              </a:rPr>
              <a:t>الجواب هنا :</a:t>
            </a:r>
          </a:p>
        </p:txBody>
      </p:sp>
    </p:spTree>
    <p:extLst>
      <p:ext uri="{BB962C8B-B14F-4D97-AF65-F5344CB8AC3E}">
        <p14:creationId xmlns:p14="http://schemas.microsoft.com/office/powerpoint/2010/main" val="34429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14:window dir="ver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294;p79"/>
          <p:cNvGrpSpPr/>
          <p:nvPr/>
        </p:nvGrpSpPr>
        <p:grpSpPr>
          <a:xfrm>
            <a:off x="4983875" y="3717082"/>
            <a:ext cx="1012440" cy="1915113"/>
            <a:chOff x="7784225" y="2854166"/>
            <a:chExt cx="1017459" cy="1924608"/>
          </a:xfrm>
        </p:grpSpPr>
        <p:sp>
          <p:nvSpPr>
            <p:cNvPr id="3295" name="Google Shape;3295;p79"/>
            <p:cNvSpPr/>
            <p:nvPr/>
          </p:nvSpPr>
          <p:spPr>
            <a:xfrm>
              <a:off x="8281309" y="4441221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6" name="Google Shape;3296;p79"/>
            <p:cNvSpPr/>
            <p:nvPr/>
          </p:nvSpPr>
          <p:spPr>
            <a:xfrm>
              <a:off x="8266881" y="4287282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7" name="Google Shape;3297;p79"/>
            <p:cNvSpPr/>
            <p:nvPr/>
          </p:nvSpPr>
          <p:spPr>
            <a:xfrm>
              <a:off x="8113733" y="2856936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8" name="Google Shape;3298;p79"/>
            <p:cNvSpPr/>
            <p:nvPr/>
          </p:nvSpPr>
          <p:spPr>
            <a:xfrm>
              <a:off x="7795436" y="3010875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9" name="Google Shape;3299;p79"/>
            <p:cNvSpPr/>
            <p:nvPr/>
          </p:nvSpPr>
          <p:spPr>
            <a:xfrm>
              <a:off x="8314967" y="2854166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0" name="Google Shape;3300;p79"/>
            <p:cNvSpPr/>
            <p:nvPr/>
          </p:nvSpPr>
          <p:spPr>
            <a:xfrm>
              <a:off x="7784225" y="3353229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1" name="Google Shape;3301;p79"/>
            <p:cNvSpPr/>
            <p:nvPr/>
          </p:nvSpPr>
          <p:spPr>
            <a:xfrm>
              <a:off x="7934155" y="2898613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2" name="Google Shape;3302;p79"/>
            <p:cNvSpPr/>
            <p:nvPr/>
          </p:nvSpPr>
          <p:spPr>
            <a:xfrm>
              <a:off x="8355061" y="3649870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3" name="Google Shape;3303;p79"/>
            <p:cNvSpPr/>
            <p:nvPr/>
          </p:nvSpPr>
          <p:spPr>
            <a:xfrm>
              <a:off x="8375925" y="4021081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4" name="Google Shape;3304;p79"/>
            <p:cNvSpPr/>
            <p:nvPr/>
          </p:nvSpPr>
          <p:spPr>
            <a:xfrm>
              <a:off x="8324595" y="3071016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5" name="Google Shape;3305;p79"/>
            <p:cNvSpPr/>
            <p:nvPr/>
          </p:nvSpPr>
          <p:spPr>
            <a:xfrm>
              <a:off x="8339023" y="3346001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6" name="Google Shape;3306;p79"/>
            <p:cNvSpPr/>
            <p:nvPr/>
          </p:nvSpPr>
          <p:spPr>
            <a:xfrm>
              <a:off x="8388745" y="4287282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7" name="Google Shape;3307;p79"/>
            <p:cNvSpPr/>
            <p:nvPr/>
          </p:nvSpPr>
          <p:spPr>
            <a:xfrm>
              <a:off x="7975831" y="4187048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8" name="Google Shape;3308;p79"/>
            <p:cNvSpPr/>
            <p:nvPr/>
          </p:nvSpPr>
          <p:spPr>
            <a:xfrm>
              <a:off x="7805855" y="3721221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9" name="Google Shape;3309;p79"/>
            <p:cNvSpPr/>
            <p:nvPr/>
          </p:nvSpPr>
          <p:spPr>
            <a:xfrm>
              <a:off x="8426412" y="2915468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0" name="Google Shape;3310;p79"/>
            <p:cNvSpPr/>
            <p:nvPr/>
          </p:nvSpPr>
          <p:spPr>
            <a:xfrm>
              <a:off x="8355878" y="2854536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1" name="Google Shape;3311;p79"/>
            <p:cNvSpPr/>
            <p:nvPr/>
          </p:nvSpPr>
          <p:spPr>
            <a:xfrm>
              <a:off x="8449677" y="3710802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2" name="Google Shape;3312;p79"/>
            <p:cNvSpPr/>
            <p:nvPr/>
          </p:nvSpPr>
          <p:spPr>
            <a:xfrm>
              <a:off x="8484152" y="3106283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3" name="Google Shape;3313;p79"/>
            <p:cNvSpPr/>
            <p:nvPr/>
          </p:nvSpPr>
          <p:spPr>
            <a:xfrm>
              <a:off x="8411192" y="4090849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4" name="Google Shape;3314;p79"/>
            <p:cNvSpPr/>
            <p:nvPr/>
          </p:nvSpPr>
          <p:spPr>
            <a:xfrm>
              <a:off x="8496972" y="3434208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5" name="Google Shape;3315;p79"/>
            <p:cNvSpPr/>
            <p:nvPr/>
          </p:nvSpPr>
          <p:spPr>
            <a:xfrm>
              <a:off x="8328604" y="3729240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6" name="Google Shape;3316;p79"/>
            <p:cNvSpPr/>
            <p:nvPr/>
          </p:nvSpPr>
          <p:spPr>
            <a:xfrm>
              <a:off x="8311775" y="3427798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7" name="Google Shape;3317;p79"/>
            <p:cNvSpPr/>
            <p:nvPr/>
          </p:nvSpPr>
          <p:spPr>
            <a:xfrm>
              <a:off x="8285318" y="2854984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8" name="Google Shape;3318;p79"/>
            <p:cNvSpPr/>
            <p:nvPr/>
          </p:nvSpPr>
          <p:spPr>
            <a:xfrm>
              <a:off x="8351051" y="4071594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9" name="Google Shape;3319;p79"/>
            <p:cNvSpPr/>
            <p:nvPr/>
          </p:nvSpPr>
          <p:spPr>
            <a:xfrm>
              <a:off x="7918117" y="2994046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0" name="Google Shape;3320;p79"/>
            <p:cNvSpPr/>
            <p:nvPr/>
          </p:nvSpPr>
          <p:spPr>
            <a:xfrm>
              <a:off x="8310984" y="3411760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1" name="Google Shape;3321;p79"/>
            <p:cNvSpPr/>
            <p:nvPr/>
          </p:nvSpPr>
          <p:spPr>
            <a:xfrm>
              <a:off x="7792217" y="3316353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2" name="Google Shape;3322;p79"/>
            <p:cNvSpPr/>
            <p:nvPr/>
          </p:nvSpPr>
          <p:spPr>
            <a:xfrm>
              <a:off x="8328604" y="3732458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3" name="Google Shape;3323;p79"/>
            <p:cNvSpPr/>
            <p:nvPr/>
          </p:nvSpPr>
          <p:spPr>
            <a:xfrm>
              <a:off x="7801054" y="3673926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4" name="Google Shape;3324;p79"/>
            <p:cNvSpPr/>
            <p:nvPr/>
          </p:nvSpPr>
          <p:spPr>
            <a:xfrm>
              <a:off x="8349469" y="4053973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5" name="Google Shape;3325;p79"/>
            <p:cNvSpPr/>
            <p:nvPr/>
          </p:nvSpPr>
          <p:spPr>
            <a:xfrm>
              <a:off x="7930937" y="4126116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6" name="Google Shape;3326;p79"/>
            <p:cNvSpPr/>
            <p:nvPr/>
          </p:nvSpPr>
          <p:spPr>
            <a:xfrm>
              <a:off x="8365480" y="4298493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7" name="Google Shape;3327;p79"/>
            <p:cNvSpPr/>
            <p:nvPr/>
          </p:nvSpPr>
          <p:spPr>
            <a:xfrm>
              <a:off x="8089677" y="2890620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8" name="Google Shape;3328;p79"/>
            <p:cNvSpPr/>
            <p:nvPr/>
          </p:nvSpPr>
          <p:spPr>
            <a:xfrm>
              <a:off x="8297347" y="3164814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9" name="Google Shape;3329;p79"/>
            <p:cNvSpPr/>
            <p:nvPr/>
          </p:nvSpPr>
          <p:spPr>
            <a:xfrm>
              <a:off x="8323803" y="3037332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0" name="Google Shape;3330;p79"/>
            <p:cNvSpPr/>
            <p:nvPr/>
          </p:nvSpPr>
          <p:spPr>
            <a:xfrm>
              <a:off x="8416810" y="2900222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1" name="Google Shape;3331;p79"/>
            <p:cNvSpPr/>
            <p:nvPr/>
          </p:nvSpPr>
          <p:spPr>
            <a:xfrm>
              <a:off x="8296291" y="3143976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2" name="Google Shape;3332;p79"/>
            <p:cNvSpPr/>
            <p:nvPr/>
          </p:nvSpPr>
          <p:spPr>
            <a:xfrm>
              <a:off x="8337440" y="3310735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3" name="Google Shape;3333;p79"/>
            <p:cNvSpPr/>
            <p:nvPr/>
          </p:nvSpPr>
          <p:spPr>
            <a:xfrm>
              <a:off x="8478534" y="3076608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4" name="Google Shape;3334;p79"/>
            <p:cNvSpPr/>
            <p:nvPr/>
          </p:nvSpPr>
          <p:spPr>
            <a:xfrm>
              <a:off x="8320585" y="3413343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5" name="Google Shape;3335;p79"/>
            <p:cNvSpPr/>
            <p:nvPr/>
          </p:nvSpPr>
          <p:spPr>
            <a:xfrm>
              <a:off x="8319794" y="3419779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6" name="Google Shape;3336;p79"/>
            <p:cNvSpPr/>
            <p:nvPr/>
          </p:nvSpPr>
          <p:spPr>
            <a:xfrm>
              <a:off x="8326995" y="3721221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7" name="Google Shape;3337;p79"/>
            <p:cNvSpPr/>
            <p:nvPr/>
          </p:nvSpPr>
          <p:spPr>
            <a:xfrm>
              <a:off x="8354269" y="3620222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8" name="Google Shape;3338;p79"/>
            <p:cNvSpPr/>
            <p:nvPr/>
          </p:nvSpPr>
          <p:spPr>
            <a:xfrm>
              <a:off x="8510609" y="3395723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9" name="Google Shape;3339;p79"/>
            <p:cNvSpPr/>
            <p:nvPr/>
          </p:nvSpPr>
          <p:spPr>
            <a:xfrm>
              <a:off x="8327813" y="3706001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0" name="Google Shape;3340;p79"/>
            <p:cNvSpPr/>
            <p:nvPr/>
          </p:nvSpPr>
          <p:spPr>
            <a:xfrm>
              <a:off x="8344641" y="4068402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1" name="Google Shape;3341;p79"/>
            <p:cNvSpPr/>
            <p:nvPr/>
          </p:nvSpPr>
          <p:spPr>
            <a:xfrm>
              <a:off x="8375107" y="3989006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2" name="Google Shape;3342;p79"/>
            <p:cNvSpPr/>
            <p:nvPr/>
          </p:nvSpPr>
          <p:spPr>
            <a:xfrm>
              <a:off x="8493780" y="3666699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3" name="Google Shape;3343;p79"/>
            <p:cNvSpPr/>
            <p:nvPr/>
          </p:nvSpPr>
          <p:spPr>
            <a:xfrm>
              <a:off x="8350260" y="4054765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4" name="Google Shape;3344;p79"/>
            <p:cNvSpPr/>
            <p:nvPr/>
          </p:nvSpPr>
          <p:spPr>
            <a:xfrm>
              <a:off x="8347860" y="4065975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5" name="Google Shape;3345;p79"/>
            <p:cNvSpPr/>
            <p:nvPr/>
          </p:nvSpPr>
          <p:spPr>
            <a:xfrm>
              <a:off x="8350260" y="4060383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6" name="Google Shape;3346;p79"/>
            <p:cNvSpPr/>
            <p:nvPr/>
          </p:nvSpPr>
          <p:spPr>
            <a:xfrm>
              <a:off x="8387927" y="4260826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7" name="Google Shape;3347;p79"/>
            <p:cNvSpPr/>
            <p:nvPr/>
          </p:nvSpPr>
          <p:spPr>
            <a:xfrm>
              <a:off x="8444058" y="4013062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8" name="Google Shape;3348;p79"/>
            <p:cNvSpPr/>
            <p:nvPr/>
          </p:nvSpPr>
          <p:spPr>
            <a:xfrm>
              <a:off x="8373709" y="4278446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" name="Google Shape;3352;p79"/>
          <p:cNvGrpSpPr/>
          <p:nvPr/>
        </p:nvGrpSpPr>
        <p:grpSpPr>
          <a:xfrm>
            <a:off x="972962" y="3099765"/>
            <a:ext cx="5550396" cy="3281952"/>
            <a:chOff x="729721" y="2324824"/>
            <a:chExt cx="4162797" cy="2461464"/>
          </a:xfrm>
        </p:grpSpPr>
        <p:grpSp>
          <p:nvGrpSpPr>
            <p:cNvPr id="5" name="Google Shape;3353;p79"/>
            <p:cNvGrpSpPr/>
            <p:nvPr/>
          </p:nvGrpSpPr>
          <p:grpSpPr>
            <a:xfrm>
              <a:off x="1091070" y="2324824"/>
              <a:ext cx="1534672" cy="1777196"/>
              <a:chOff x="5293245" y="6083019"/>
              <a:chExt cx="1941885" cy="2248761"/>
            </a:xfrm>
          </p:grpSpPr>
          <p:sp>
            <p:nvSpPr>
              <p:cNvPr id="3354" name="Google Shape;3354;p79"/>
              <p:cNvSpPr/>
              <p:nvPr/>
            </p:nvSpPr>
            <p:spPr>
              <a:xfrm>
                <a:off x="5874526" y="7937279"/>
                <a:ext cx="271002" cy="394502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14956" extrusionOk="0">
                    <a:moveTo>
                      <a:pt x="10274" y="1"/>
                    </a:moveTo>
                    <a:lnTo>
                      <a:pt x="10274" y="1"/>
                    </a:lnTo>
                    <a:cubicBezTo>
                      <a:pt x="6809" y="852"/>
                      <a:pt x="3344" y="1612"/>
                      <a:pt x="0" y="2584"/>
                    </a:cubicBezTo>
                    <a:lnTo>
                      <a:pt x="1368" y="14955"/>
                    </a:lnTo>
                    <a:lnTo>
                      <a:pt x="7994" y="14955"/>
                    </a:lnTo>
                    <a:lnTo>
                      <a:pt x="10274" y="1"/>
                    </a:lnTo>
                    <a:close/>
                  </a:path>
                </a:pathLst>
              </a:custGeom>
              <a:solidFill>
                <a:srgbClr val="8C4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55" name="Google Shape;3355;p79"/>
              <p:cNvSpPr/>
              <p:nvPr/>
            </p:nvSpPr>
            <p:spPr>
              <a:xfrm>
                <a:off x="5856880" y="7757701"/>
                <a:ext cx="315923" cy="247764"/>
              </a:xfrm>
              <a:custGeom>
                <a:avLst/>
                <a:gdLst/>
                <a:ahLst/>
                <a:cxnLst/>
                <a:rect l="l" t="t" r="r" b="b"/>
                <a:pathLst>
                  <a:path w="11977" h="9393" extrusionOk="0">
                    <a:moveTo>
                      <a:pt x="11977" y="0"/>
                    </a:moveTo>
                    <a:lnTo>
                      <a:pt x="1" y="3526"/>
                    </a:lnTo>
                    <a:lnTo>
                      <a:pt x="669" y="9392"/>
                    </a:lnTo>
                    <a:cubicBezTo>
                      <a:pt x="4013" y="8450"/>
                      <a:pt x="7478" y="7660"/>
                      <a:pt x="10943" y="6809"/>
                    </a:cubicBezTo>
                    <a:lnTo>
                      <a:pt x="11977" y="0"/>
                    </a:lnTo>
                    <a:close/>
                  </a:path>
                </a:pathLst>
              </a:custGeom>
              <a:solidFill>
                <a:srgbClr val="673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56" name="Google Shape;3356;p79"/>
              <p:cNvSpPr/>
              <p:nvPr/>
            </p:nvSpPr>
            <p:spPr>
              <a:xfrm>
                <a:off x="5678093" y="6086027"/>
                <a:ext cx="215689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8177" h="13648" extrusionOk="0">
                    <a:moveTo>
                      <a:pt x="7599" y="0"/>
                    </a:moveTo>
                    <a:cubicBezTo>
                      <a:pt x="4742" y="274"/>
                      <a:pt x="2219" y="760"/>
                      <a:pt x="0" y="1490"/>
                    </a:cubicBezTo>
                    <a:cubicBezTo>
                      <a:pt x="2067" y="5867"/>
                      <a:pt x="4742" y="9940"/>
                      <a:pt x="8177" y="13648"/>
                    </a:cubicBezTo>
                    <a:cubicBezTo>
                      <a:pt x="7903" y="9119"/>
                      <a:pt x="7690" y="4560"/>
                      <a:pt x="7599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57" name="Google Shape;3357;p79"/>
              <p:cNvSpPr/>
              <p:nvPr/>
            </p:nvSpPr>
            <p:spPr>
              <a:xfrm>
                <a:off x="5306065" y="6265605"/>
                <a:ext cx="623801" cy="844291"/>
              </a:xfrm>
              <a:custGeom>
                <a:avLst/>
                <a:gdLst/>
                <a:ahLst/>
                <a:cxnLst/>
                <a:rect l="l" t="t" r="r" b="b"/>
                <a:pathLst>
                  <a:path w="23649" h="32008" extrusionOk="0">
                    <a:moveTo>
                      <a:pt x="5472" y="1"/>
                    </a:moveTo>
                    <a:cubicBezTo>
                      <a:pt x="2341" y="3405"/>
                      <a:pt x="669" y="7995"/>
                      <a:pt x="1" y="13557"/>
                    </a:cubicBezTo>
                    <a:cubicBezTo>
                      <a:pt x="6779" y="21187"/>
                      <a:pt x="13375" y="29819"/>
                      <a:pt x="23649" y="32007"/>
                    </a:cubicBezTo>
                    <a:cubicBezTo>
                      <a:pt x="23649" y="31947"/>
                      <a:pt x="23649" y="31916"/>
                      <a:pt x="23649" y="31886"/>
                    </a:cubicBezTo>
                    <a:cubicBezTo>
                      <a:pt x="23588" y="31764"/>
                      <a:pt x="23557" y="31612"/>
                      <a:pt x="23618" y="31491"/>
                    </a:cubicBezTo>
                    <a:cubicBezTo>
                      <a:pt x="23345" y="27144"/>
                      <a:pt x="23102" y="22828"/>
                      <a:pt x="22889" y="18481"/>
                    </a:cubicBezTo>
                    <a:cubicBezTo>
                      <a:pt x="18907" y="17478"/>
                      <a:pt x="14895" y="12342"/>
                      <a:pt x="12433" y="9484"/>
                    </a:cubicBezTo>
                    <a:cubicBezTo>
                      <a:pt x="9819" y="6506"/>
                      <a:pt x="7478" y="3375"/>
                      <a:pt x="547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58" name="Google Shape;3358;p79"/>
              <p:cNvSpPr/>
              <p:nvPr/>
            </p:nvSpPr>
            <p:spPr>
              <a:xfrm>
                <a:off x="5913802" y="6083019"/>
                <a:ext cx="118699" cy="33816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12820" extrusionOk="0">
                    <a:moveTo>
                      <a:pt x="913" y="0"/>
                    </a:moveTo>
                    <a:cubicBezTo>
                      <a:pt x="609" y="0"/>
                      <a:pt x="305" y="8"/>
                      <a:pt x="1" y="23"/>
                    </a:cubicBezTo>
                    <a:cubicBezTo>
                      <a:pt x="31" y="4279"/>
                      <a:pt x="183" y="8564"/>
                      <a:pt x="396" y="12820"/>
                    </a:cubicBezTo>
                    <a:cubicBezTo>
                      <a:pt x="1855" y="11817"/>
                      <a:pt x="3375" y="9750"/>
                      <a:pt x="4499" y="8108"/>
                    </a:cubicBezTo>
                    <a:cubicBezTo>
                      <a:pt x="3587" y="4917"/>
                      <a:pt x="2645" y="2212"/>
                      <a:pt x="1824" y="23"/>
                    </a:cubicBezTo>
                    <a:cubicBezTo>
                      <a:pt x="1520" y="8"/>
                      <a:pt x="1217" y="0"/>
                      <a:pt x="913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59" name="Google Shape;3359;p79"/>
              <p:cNvSpPr/>
              <p:nvPr/>
            </p:nvSpPr>
            <p:spPr>
              <a:xfrm>
                <a:off x="5293245" y="6665698"/>
                <a:ext cx="660677" cy="819417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31065" extrusionOk="0">
                    <a:moveTo>
                      <a:pt x="335" y="0"/>
                    </a:moveTo>
                    <a:lnTo>
                      <a:pt x="335" y="0"/>
                    </a:lnTo>
                    <a:cubicBezTo>
                      <a:pt x="0" y="4256"/>
                      <a:pt x="183" y="9028"/>
                      <a:pt x="730" y="14256"/>
                    </a:cubicBezTo>
                    <a:cubicBezTo>
                      <a:pt x="7204" y="22037"/>
                      <a:pt x="15046" y="30062"/>
                      <a:pt x="25046" y="31065"/>
                    </a:cubicBezTo>
                    <a:cubicBezTo>
                      <a:pt x="24743" y="26536"/>
                      <a:pt x="24469" y="22007"/>
                      <a:pt x="24165" y="17447"/>
                    </a:cubicBezTo>
                    <a:cubicBezTo>
                      <a:pt x="24104" y="17478"/>
                      <a:pt x="24043" y="17508"/>
                      <a:pt x="23983" y="17508"/>
                    </a:cubicBezTo>
                    <a:cubicBezTo>
                      <a:pt x="14286" y="15624"/>
                      <a:pt x="6779" y="7690"/>
                      <a:pt x="335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0" name="Google Shape;3360;p79"/>
              <p:cNvSpPr/>
              <p:nvPr/>
            </p:nvSpPr>
            <p:spPr>
              <a:xfrm>
                <a:off x="5468840" y="6134139"/>
                <a:ext cx="440188" cy="600537"/>
              </a:xfrm>
              <a:custGeom>
                <a:avLst/>
                <a:gdLst/>
                <a:ahLst/>
                <a:cxnLst/>
                <a:rect l="l" t="t" r="r" b="b"/>
                <a:pathLst>
                  <a:path w="16688" h="22767" extrusionOk="0">
                    <a:moveTo>
                      <a:pt x="6900" y="0"/>
                    </a:moveTo>
                    <a:cubicBezTo>
                      <a:pt x="4104" y="1064"/>
                      <a:pt x="1824" y="2493"/>
                      <a:pt x="0" y="4255"/>
                    </a:cubicBezTo>
                    <a:cubicBezTo>
                      <a:pt x="2006" y="7660"/>
                      <a:pt x="4255" y="10882"/>
                      <a:pt x="6900" y="13830"/>
                    </a:cubicBezTo>
                    <a:cubicBezTo>
                      <a:pt x="9362" y="16596"/>
                      <a:pt x="12979" y="21399"/>
                      <a:pt x="16687" y="22766"/>
                    </a:cubicBezTo>
                    <a:cubicBezTo>
                      <a:pt x="16657" y="22219"/>
                      <a:pt x="16627" y="21672"/>
                      <a:pt x="16596" y="21125"/>
                    </a:cubicBezTo>
                    <a:cubicBezTo>
                      <a:pt x="16475" y="18389"/>
                      <a:pt x="16323" y="15593"/>
                      <a:pt x="16140" y="12827"/>
                    </a:cubicBezTo>
                    <a:cubicBezTo>
                      <a:pt x="12219" y="9149"/>
                      <a:pt x="9210" y="4772"/>
                      <a:pt x="6900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1" name="Google Shape;3361;p79"/>
              <p:cNvSpPr/>
              <p:nvPr/>
            </p:nvSpPr>
            <p:spPr>
              <a:xfrm>
                <a:off x="5961123" y="7012853"/>
                <a:ext cx="186832" cy="473054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17934" extrusionOk="0">
                    <a:moveTo>
                      <a:pt x="6930" y="1"/>
                    </a:moveTo>
                    <a:cubicBezTo>
                      <a:pt x="4711" y="1308"/>
                      <a:pt x="2401" y="2493"/>
                      <a:pt x="0" y="3496"/>
                    </a:cubicBezTo>
                    <a:cubicBezTo>
                      <a:pt x="274" y="8299"/>
                      <a:pt x="578" y="13132"/>
                      <a:pt x="851" y="17934"/>
                    </a:cubicBezTo>
                    <a:cubicBezTo>
                      <a:pt x="2736" y="17022"/>
                      <a:pt x="4559" y="16080"/>
                      <a:pt x="6292" y="15016"/>
                    </a:cubicBezTo>
                    <a:cubicBezTo>
                      <a:pt x="6900" y="9758"/>
                      <a:pt x="7082" y="4742"/>
                      <a:pt x="693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2" name="Google Shape;3362;p79"/>
              <p:cNvSpPr/>
              <p:nvPr/>
            </p:nvSpPr>
            <p:spPr>
              <a:xfrm>
                <a:off x="5985153" y="7446604"/>
                <a:ext cx="137928" cy="300677"/>
              </a:xfrm>
              <a:custGeom>
                <a:avLst/>
                <a:gdLst/>
                <a:ahLst/>
                <a:cxnLst/>
                <a:rect l="l" t="t" r="r" b="b"/>
                <a:pathLst>
                  <a:path w="5229" h="11399" extrusionOk="0">
                    <a:moveTo>
                      <a:pt x="5229" y="1"/>
                    </a:moveTo>
                    <a:lnTo>
                      <a:pt x="5229" y="1"/>
                    </a:lnTo>
                    <a:cubicBezTo>
                      <a:pt x="3557" y="943"/>
                      <a:pt x="1825" y="1672"/>
                      <a:pt x="1" y="2220"/>
                    </a:cubicBezTo>
                    <a:cubicBezTo>
                      <a:pt x="183" y="5289"/>
                      <a:pt x="335" y="8329"/>
                      <a:pt x="518" y="11399"/>
                    </a:cubicBezTo>
                    <a:cubicBezTo>
                      <a:pt x="1338" y="10913"/>
                      <a:pt x="2311" y="10791"/>
                      <a:pt x="3284" y="10639"/>
                    </a:cubicBezTo>
                    <a:cubicBezTo>
                      <a:pt x="4135" y="7022"/>
                      <a:pt x="4773" y="3466"/>
                      <a:pt x="5229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3" name="Google Shape;3363;p79"/>
              <p:cNvSpPr/>
              <p:nvPr/>
            </p:nvSpPr>
            <p:spPr>
              <a:xfrm>
                <a:off x="5925039" y="6336164"/>
                <a:ext cx="179604" cy="400120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169" extrusionOk="0">
                    <a:moveTo>
                      <a:pt x="4499" y="1"/>
                    </a:moveTo>
                    <a:cubicBezTo>
                      <a:pt x="3161" y="1824"/>
                      <a:pt x="1642" y="3557"/>
                      <a:pt x="0" y="4165"/>
                    </a:cubicBezTo>
                    <a:cubicBezTo>
                      <a:pt x="183" y="7843"/>
                      <a:pt x="395" y="11521"/>
                      <a:pt x="578" y="15168"/>
                    </a:cubicBezTo>
                    <a:cubicBezTo>
                      <a:pt x="2918" y="13861"/>
                      <a:pt x="4985" y="12311"/>
                      <a:pt x="6809" y="10639"/>
                    </a:cubicBezTo>
                    <a:cubicBezTo>
                      <a:pt x="6171" y="6718"/>
                      <a:pt x="5350" y="3162"/>
                      <a:pt x="4499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4" name="Google Shape;3364;p79"/>
              <p:cNvSpPr/>
              <p:nvPr/>
            </p:nvSpPr>
            <p:spPr>
              <a:xfrm>
                <a:off x="5941868" y="6657680"/>
                <a:ext cx="200469" cy="420932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15958" extrusionOk="0">
                    <a:moveTo>
                      <a:pt x="6444" y="0"/>
                    </a:moveTo>
                    <a:cubicBezTo>
                      <a:pt x="4469" y="1611"/>
                      <a:pt x="2341" y="2918"/>
                      <a:pt x="1" y="3830"/>
                    </a:cubicBezTo>
                    <a:cubicBezTo>
                      <a:pt x="1" y="4104"/>
                      <a:pt x="31" y="4377"/>
                      <a:pt x="31" y="4651"/>
                    </a:cubicBezTo>
                    <a:cubicBezTo>
                      <a:pt x="213" y="8420"/>
                      <a:pt x="456" y="12189"/>
                      <a:pt x="669" y="15958"/>
                    </a:cubicBezTo>
                    <a:cubicBezTo>
                      <a:pt x="3101" y="14833"/>
                      <a:pt x="5411" y="13557"/>
                      <a:pt x="7599" y="12159"/>
                    </a:cubicBezTo>
                    <a:cubicBezTo>
                      <a:pt x="7448" y="7842"/>
                      <a:pt x="7022" y="3769"/>
                      <a:pt x="6444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5" name="Google Shape;3365;p79"/>
              <p:cNvSpPr/>
              <p:nvPr/>
            </p:nvSpPr>
            <p:spPr>
              <a:xfrm>
                <a:off x="5999608" y="7757701"/>
                <a:ext cx="64941" cy="137928"/>
              </a:xfrm>
              <a:custGeom>
                <a:avLst/>
                <a:gdLst/>
                <a:ahLst/>
                <a:cxnLst/>
                <a:rect l="l" t="t" r="r" b="b"/>
                <a:pathLst>
                  <a:path w="2462" h="5229" extrusionOk="0">
                    <a:moveTo>
                      <a:pt x="2462" y="0"/>
                    </a:moveTo>
                    <a:lnTo>
                      <a:pt x="2462" y="0"/>
                    </a:lnTo>
                    <a:cubicBezTo>
                      <a:pt x="1672" y="152"/>
                      <a:pt x="851" y="274"/>
                      <a:pt x="0" y="334"/>
                    </a:cubicBezTo>
                    <a:cubicBezTo>
                      <a:pt x="91" y="1976"/>
                      <a:pt x="152" y="3587"/>
                      <a:pt x="243" y="5228"/>
                    </a:cubicBezTo>
                    <a:cubicBezTo>
                      <a:pt x="486" y="5228"/>
                      <a:pt x="730" y="5228"/>
                      <a:pt x="1034" y="5198"/>
                    </a:cubicBezTo>
                    <a:cubicBezTo>
                      <a:pt x="1550" y="3465"/>
                      <a:pt x="2006" y="1733"/>
                      <a:pt x="246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6" name="Google Shape;3366;p79"/>
              <p:cNvSpPr/>
              <p:nvPr/>
            </p:nvSpPr>
            <p:spPr>
              <a:xfrm>
                <a:off x="5516926" y="7639820"/>
                <a:ext cx="462661" cy="254200"/>
              </a:xfrm>
              <a:custGeom>
                <a:avLst/>
                <a:gdLst/>
                <a:ahLst/>
                <a:cxnLst/>
                <a:rect l="l" t="t" r="r" b="b"/>
                <a:pathLst>
                  <a:path w="17540" h="9637" extrusionOk="0">
                    <a:moveTo>
                      <a:pt x="1" y="1"/>
                    </a:moveTo>
                    <a:cubicBezTo>
                      <a:pt x="7205" y="8573"/>
                      <a:pt x="17053" y="9606"/>
                      <a:pt x="17539" y="9636"/>
                    </a:cubicBezTo>
                    <a:cubicBezTo>
                      <a:pt x="17448" y="8269"/>
                      <a:pt x="17387" y="6870"/>
                      <a:pt x="17296" y="5472"/>
                    </a:cubicBezTo>
                    <a:cubicBezTo>
                      <a:pt x="17266" y="5503"/>
                      <a:pt x="17266" y="5533"/>
                      <a:pt x="17205" y="5563"/>
                    </a:cubicBezTo>
                    <a:cubicBezTo>
                      <a:pt x="16183" y="5888"/>
                      <a:pt x="15124" y="6033"/>
                      <a:pt x="14047" y="6033"/>
                    </a:cubicBezTo>
                    <a:cubicBezTo>
                      <a:pt x="9071" y="6033"/>
                      <a:pt x="3724" y="2925"/>
                      <a:pt x="1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7" name="Google Shape;3367;p79"/>
              <p:cNvSpPr/>
              <p:nvPr/>
            </p:nvSpPr>
            <p:spPr>
              <a:xfrm>
                <a:off x="5318910" y="7096232"/>
                <a:ext cx="653450" cy="680803"/>
              </a:xfrm>
              <a:custGeom>
                <a:avLst/>
                <a:gdLst/>
                <a:ahLst/>
                <a:cxnLst/>
                <a:rect l="l" t="t" r="r" b="b"/>
                <a:pathLst>
                  <a:path w="24773" h="2581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2" y="1277"/>
                      <a:pt x="334" y="2584"/>
                      <a:pt x="517" y="3891"/>
                    </a:cubicBezTo>
                    <a:cubicBezTo>
                      <a:pt x="1368" y="9819"/>
                      <a:pt x="3222" y="14378"/>
                      <a:pt x="5532" y="17965"/>
                    </a:cubicBezTo>
                    <a:cubicBezTo>
                      <a:pt x="10367" y="22460"/>
                      <a:pt x="15899" y="25809"/>
                      <a:pt x="21703" y="25809"/>
                    </a:cubicBezTo>
                    <a:cubicBezTo>
                      <a:pt x="22649" y="25809"/>
                      <a:pt x="23602" y="25720"/>
                      <a:pt x="24560" y="25533"/>
                    </a:cubicBezTo>
                    <a:cubicBezTo>
                      <a:pt x="24587" y="25524"/>
                      <a:pt x="24611" y="25520"/>
                      <a:pt x="24633" y="25520"/>
                    </a:cubicBezTo>
                    <a:cubicBezTo>
                      <a:pt x="24687" y="25520"/>
                      <a:pt x="24730" y="25542"/>
                      <a:pt x="24773" y="25563"/>
                    </a:cubicBezTo>
                    <a:cubicBezTo>
                      <a:pt x="24590" y="22311"/>
                      <a:pt x="24377" y="19028"/>
                      <a:pt x="24165" y="15776"/>
                    </a:cubicBezTo>
                    <a:cubicBezTo>
                      <a:pt x="23982" y="15715"/>
                      <a:pt x="23891" y="15503"/>
                      <a:pt x="24013" y="15381"/>
                    </a:cubicBezTo>
                    <a:cubicBezTo>
                      <a:pt x="14590" y="15351"/>
                      <a:pt x="6414" y="7539"/>
                      <a:pt x="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8" name="Google Shape;3368;p79"/>
              <p:cNvSpPr/>
              <p:nvPr/>
            </p:nvSpPr>
            <p:spPr>
              <a:xfrm>
                <a:off x="6043685" y="6154160"/>
                <a:ext cx="283057" cy="462661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17540" extrusionOk="0">
                    <a:moveTo>
                      <a:pt x="4591" y="1"/>
                    </a:moveTo>
                    <a:cubicBezTo>
                      <a:pt x="3952" y="1034"/>
                      <a:pt x="3314" y="2068"/>
                      <a:pt x="2615" y="3071"/>
                    </a:cubicBezTo>
                    <a:cubicBezTo>
                      <a:pt x="1885" y="4044"/>
                      <a:pt x="1004" y="5503"/>
                      <a:pt x="1" y="6901"/>
                    </a:cubicBezTo>
                    <a:cubicBezTo>
                      <a:pt x="852" y="10062"/>
                      <a:pt x="1673" y="13618"/>
                      <a:pt x="2341" y="17539"/>
                    </a:cubicBezTo>
                    <a:cubicBezTo>
                      <a:pt x="5624" y="14530"/>
                      <a:pt x="8299" y="11004"/>
                      <a:pt x="10731" y="7144"/>
                    </a:cubicBezTo>
                    <a:cubicBezTo>
                      <a:pt x="9089" y="4196"/>
                      <a:pt x="7053" y="1734"/>
                      <a:pt x="4591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9" name="Google Shape;3369;p79"/>
              <p:cNvSpPr/>
              <p:nvPr/>
            </p:nvSpPr>
            <p:spPr>
              <a:xfrm>
                <a:off x="5961915" y="6083626"/>
                <a:ext cx="176413" cy="213288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8086" extrusionOk="0">
                    <a:moveTo>
                      <a:pt x="0" y="0"/>
                    </a:moveTo>
                    <a:cubicBezTo>
                      <a:pt x="821" y="2158"/>
                      <a:pt x="1763" y="4894"/>
                      <a:pt x="2675" y="8085"/>
                    </a:cubicBezTo>
                    <a:cubicBezTo>
                      <a:pt x="3131" y="7477"/>
                      <a:pt x="3496" y="6900"/>
                      <a:pt x="3800" y="6474"/>
                    </a:cubicBezTo>
                    <a:cubicBezTo>
                      <a:pt x="4803" y="5015"/>
                      <a:pt x="5776" y="3526"/>
                      <a:pt x="6688" y="2006"/>
                    </a:cubicBezTo>
                    <a:cubicBezTo>
                      <a:pt x="4712" y="851"/>
                      <a:pt x="2493" y="122"/>
                      <a:pt x="0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0" name="Google Shape;3370;p79"/>
              <p:cNvSpPr/>
              <p:nvPr/>
            </p:nvSpPr>
            <p:spPr>
              <a:xfrm>
                <a:off x="6071751" y="7084204"/>
                <a:ext cx="411331" cy="643057"/>
              </a:xfrm>
              <a:custGeom>
                <a:avLst/>
                <a:gdLst/>
                <a:ahLst/>
                <a:cxnLst/>
                <a:rect l="l" t="t" r="r" b="b"/>
                <a:pathLst>
                  <a:path w="15594" h="24379" extrusionOk="0">
                    <a:moveTo>
                      <a:pt x="15594" y="1"/>
                    </a:moveTo>
                    <a:lnTo>
                      <a:pt x="15594" y="1"/>
                    </a:lnTo>
                    <a:cubicBezTo>
                      <a:pt x="12189" y="5381"/>
                      <a:pt x="7569" y="10548"/>
                      <a:pt x="1946" y="13740"/>
                    </a:cubicBezTo>
                    <a:cubicBezTo>
                      <a:pt x="1490" y="17205"/>
                      <a:pt x="852" y="20761"/>
                      <a:pt x="1" y="24378"/>
                    </a:cubicBezTo>
                    <a:cubicBezTo>
                      <a:pt x="396" y="24317"/>
                      <a:pt x="791" y="24226"/>
                      <a:pt x="1186" y="24105"/>
                    </a:cubicBezTo>
                    <a:cubicBezTo>
                      <a:pt x="5077" y="22828"/>
                      <a:pt x="8147" y="20153"/>
                      <a:pt x="10882" y="17174"/>
                    </a:cubicBezTo>
                    <a:cubicBezTo>
                      <a:pt x="12068" y="15898"/>
                      <a:pt x="13284" y="14651"/>
                      <a:pt x="14469" y="13375"/>
                    </a:cubicBezTo>
                    <a:cubicBezTo>
                      <a:pt x="15199" y="9606"/>
                      <a:pt x="15594" y="4955"/>
                      <a:pt x="15594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1" name="Google Shape;3371;p79"/>
              <p:cNvSpPr/>
              <p:nvPr/>
            </p:nvSpPr>
            <p:spPr>
              <a:xfrm>
                <a:off x="6111844" y="6377049"/>
                <a:ext cx="338371" cy="601354"/>
              </a:xfrm>
              <a:custGeom>
                <a:avLst/>
                <a:gdLst/>
                <a:ahLst/>
                <a:cxnLst/>
                <a:rect l="l" t="t" r="r" b="b"/>
                <a:pathLst>
                  <a:path w="12828" h="22798" extrusionOk="0">
                    <a:moveTo>
                      <a:pt x="8815" y="1"/>
                    </a:moveTo>
                    <a:cubicBezTo>
                      <a:pt x="6444" y="3952"/>
                      <a:pt x="3526" y="7752"/>
                      <a:pt x="0" y="10639"/>
                    </a:cubicBezTo>
                    <a:cubicBezTo>
                      <a:pt x="578" y="14408"/>
                      <a:pt x="973" y="18481"/>
                      <a:pt x="1155" y="22798"/>
                    </a:cubicBezTo>
                    <a:cubicBezTo>
                      <a:pt x="5532" y="20001"/>
                      <a:pt x="9454" y="16688"/>
                      <a:pt x="12827" y="12858"/>
                    </a:cubicBezTo>
                    <a:cubicBezTo>
                      <a:pt x="12007" y="8208"/>
                      <a:pt x="10669" y="3770"/>
                      <a:pt x="8815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2" name="Google Shape;3372;p79"/>
              <p:cNvSpPr/>
              <p:nvPr/>
            </p:nvSpPr>
            <p:spPr>
              <a:xfrm>
                <a:off x="6026856" y="7527583"/>
                <a:ext cx="404921" cy="367228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3922" extrusionOk="0">
                    <a:moveTo>
                      <a:pt x="15350" y="1"/>
                    </a:moveTo>
                    <a:cubicBezTo>
                      <a:pt x="13891" y="1399"/>
                      <a:pt x="12372" y="2767"/>
                      <a:pt x="10882" y="4013"/>
                    </a:cubicBezTo>
                    <a:cubicBezTo>
                      <a:pt x="7934" y="6475"/>
                      <a:pt x="4955" y="8055"/>
                      <a:pt x="1399" y="8724"/>
                    </a:cubicBezTo>
                    <a:cubicBezTo>
                      <a:pt x="973" y="10457"/>
                      <a:pt x="517" y="12189"/>
                      <a:pt x="1" y="13922"/>
                    </a:cubicBezTo>
                    <a:cubicBezTo>
                      <a:pt x="3557" y="13770"/>
                      <a:pt x="11612" y="12068"/>
                      <a:pt x="15198" y="578"/>
                    </a:cubicBezTo>
                    <a:cubicBezTo>
                      <a:pt x="15259" y="396"/>
                      <a:pt x="15290" y="183"/>
                      <a:pt x="1535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3" name="Google Shape;3373;p79"/>
              <p:cNvSpPr/>
              <p:nvPr/>
            </p:nvSpPr>
            <p:spPr>
              <a:xfrm>
                <a:off x="6127064" y="6761106"/>
                <a:ext cx="355226" cy="647831"/>
              </a:xfrm>
              <a:custGeom>
                <a:avLst/>
                <a:gdLst/>
                <a:ahLst/>
                <a:cxnLst/>
                <a:rect l="l" t="t" r="r" b="b"/>
                <a:pathLst>
                  <a:path w="13467" h="24560" extrusionOk="0">
                    <a:moveTo>
                      <a:pt x="12554" y="0"/>
                    </a:moveTo>
                    <a:cubicBezTo>
                      <a:pt x="9059" y="3709"/>
                      <a:pt x="5047" y="6931"/>
                      <a:pt x="639" y="9545"/>
                    </a:cubicBezTo>
                    <a:cubicBezTo>
                      <a:pt x="791" y="14286"/>
                      <a:pt x="609" y="19302"/>
                      <a:pt x="1" y="24560"/>
                    </a:cubicBezTo>
                    <a:cubicBezTo>
                      <a:pt x="1855" y="23405"/>
                      <a:pt x="3618" y="22068"/>
                      <a:pt x="5259" y="20457"/>
                    </a:cubicBezTo>
                    <a:cubicBezTo>
                      <a:pt x="8360" y="17326"/>
                      <a:pt x="10883" y="13800"/>
                      <a:pt x="13466" y="10274"/>
                    </a:cubicBezTo>
                    <a:cubicBezTo>
                      <a:pt x="13375" y="6900"/>
                      <a:pt x="13071" y="3405"/>
                      <a:pt x="12554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4" name="Google Shape;3374;p79"/>
              <p:cNvSpPr/>
              <p:nvPr/>
            </p:nvSpPr>
            <p:spPr>
              <a:xfrm>
                <a:off x="5929840" y="7105068"/>
                <a:ext cx="53757" cy="387274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4682" extrusionOk="0">
                    <a:moveTo>
                      <a:pt x="1" y="61"/>
                    </a:moveTo>
                    <a:cubicBezTo>
                      <a:pt x="1" y="91"/>
                      <a:pt x="1" y="122"/>
                      <a:pt x="1" y="182"/>
                    </a:cubicBezTo>
                    <a:lnTo>
                      <a:pt x="31" y="182"/>
                    </a:lnTo>
                    <a:cubicBezTo>
                      <a:pt x="59" y="187"/>
                      <a:pt x="83" y="195"/>
                      <a:pt x="106" y="205"/>
                    </a:cubicBezTo>
                    <a:lnTo>
                      <a:pt x="106" y="205"/>
                    </a:lnTo>
                    <a:cubicBezTo>
                      <a:pt x="64" y="165"/>
                      <a:pt x="28" y="116"/>
                      <a:pt x="1" y="61"/>
                    </a:cubicBezTo>
                    <a:close/>
                    <a:moveTo>
                      <a:pt x="106" y="205"/>
                    </a:moveTo>
                    <a:cubicBezTo>
                      <a:pt x="133" y="231"/>
                      <a:pt x="164" y="253"/>
                      <a:pt x="197" y="269"/>
                    </a:cubicBezTo>
                    <a:lnTo>
                      <a:pt x="197" y="269"/>
                    </a:lnTo>
                    <a:cubicBezTo>
                      <a:pt x="174" y="243"/>
                      <a:pt x="143" y="221"/>
                      <a:pt x="106" y="205"/>
                    </a:cubicBezTo>
                    <a:close/>
                    <a:moveTo>
                      <a:pt x="1186" y="0"/>
                    </a:moveTo>
                    <a:cubicBezTo>
                      <a:pt x="943" y="91"/>
                      <a:pt x="730" y="182"/>
                      <a:pt x="487" y="274"/>
                    </a:cubicBezTo>
                    <a:cubicBezTo>
                      <a:pt x="437" y="295"/>
                      <a:pt x="389" y="305"/>
                      <a:pt x="343" y="305"/>
                    </a:cubicBezTo>
                    <a:cubicBezTo>
                      <a:pt x="291" y="305"/>
                      <a:pt x="242" y="292"/>
                      <a:pt x="197" y="269"/>
                    </a:cubicBezTo>
                    <a:lnTo>
                      <a:pt x="197" y="269"/>
                    </a:lnTo>
                    <a:cubicBezTo>
                      <a:pt x="328" y="417"/>
                      <a:pt x="244" y="696"/>
                      <a:pt x="31" y="790"/>
                    </a:cubicBezTo>
                    <a:cubicBezTo>
                      <a:pt x="335" y="5350"/>
                      <a:pt x="609" y="9879"/>
                      <a:pt x="912" y="14408"/>
                    </a:cubicBezTo>
                    <a:cubicBezTo>
                      <a:pt x="1034" y="14438"/>
                      <a:pt x="1156" y="14468"/>
                      <a:pt x="1247" y="14468"/>
                    </a:cubicBezTo>
                    <a:cubicBezTo>
                      <a:pt x="1399" y="14468"/>
                      <a:pt x="1490" y="14590"/>
                      <a:pt x="1520" y="14681"/>
                    </a:cubicBezTo>
                    <a:cubicBezTo>
                      <a:pt x="1703" y="14590"/>
                      <a:pt x="1855" y="14499"/>
                      <a:pt x="2037" y="14438"/>
                    </a:cubicBezTo>
                    <a:cubicBezTo>
                      <a:pt x="1764" y="9605"/>
                      <a:pt x="1460" y="4803"/>
                      <a:pt x="1186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5" name="Google Shape;3375;p79"/>
              <p:cNvSpPr/>
              <p:nvPr/>
            </p:nvSpPr>
            <p:spPr>
              <a:xfrm>
                <a:off x="5909793" y="6753087"/>
                <a:ext cx="49748" cy="343171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301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4" y="4347"/>
                      <a:pt x="457" y="8663"/>
                      <a:pt x="730" y="13010"/>
                    </a:cubicBezTo>
                    <a:cubicBezTo>
                      <a:pt x="761" y="12919"/>
                      <a:pt x="791" y="12827"/>
                      <a:pt x="913" y="12797"/>
                    </a:cubicBezTo>
                    <a:cubicBezTo>
                      <a:pt x="1247" y="12645"/>
                      <a:pt x="1551" y="12493"/>
                      <a:pt x="1885" y="12311"/>
                    </a:cubicBezTo>
                    <a:cubicBezTo>
                      <a:pt x="1642" y="8572"/>
                      <a:pt x="1429" y="4803"/>
                      <a:pt x="1247" y="1034"/>
                    </a:cubicBezTo>
                    <a:cubicBezTo>
                      <a:pt x="1247" y="760"/>
                      <a:pt x="1217" y="456"/>
                      <a:pt x="1217" y="183"/>
                    </a:cubicBezTo>
                    <a:cubicBezTo>
                      <a:pt x="1065" y="244"/>
                      <a:pt x="913" y="304"/>
                      <a:pt x="791" y="365"/>
                    </a:cubicBezTo>
                    <a:cubicBezTo>
                      <a:pt x="752" y="382"/>
                      <a:pt x="715" y="389"/>
                      <a:pt x="680" y="389"/>
                    </a:cubicBezTo>
                    <a:cubicBezTo>
                      <a:pt x="527" y="389"/>
                      <a:pt x="421" y="241"/>
                      <a:pt x="396" y="92"/>
                    </a:cubicBezTo>
                    <a:cubicBezTo>
                      <a:pt x="244" y="61"/>
                      <a:pt x="122" y="31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6" name="Google Shape;3376;p79"/>
              <p:cNvSpPr/>
              <p:nvPr/>
            </p:nvSpPr>
            <p:spPr>
              <a:xfrm>
                <a:off x="5878535" y="6083257"/>
                <a:ext cx="61750" cy="66022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5030" extrusionOk="0">
                    <a:moveTo>
                      <a:pt x="1065" y="1"/>
                    </a:moveTo>
                    <a:cubicBezTo>
                      <a:pt x="1024" y="1"/>
                      <a:pt x="983" y="4"/>
                      <a:pt x="943" y="14"/>
                    </a:cubicBezTo>
                    <a:cubicBezTo>
                      <a:pt x="608" y="14"/>
                      <a:pt x="335" y="45"/>
                      <a:pt x="0" y="75"/>
                    </a:cubicBezTo>
                    <a:cubicBezTo>
                      <a:pt x="91" y="4634"/>
                      <a:pt x="304" y="9194"/>
                      <a:pt x="578" y="13723"/>
                    </a:cubicBezTo>
                    <a:cubicBezTo>
                      <a:pt x="791" y="13966"/>
                      <a:pt x="1003" y="14239"/>
                      <a:pt x="1216" y="14482"/>
                    </a:cubicBezTo>
                    <a:cubicBezTo>
                      <a:pt x="1428" y="14694"/>
                      <a:pt x="1239" y="14996"/>
                      <a:pt x="1003" y="14996"/>
                    </a:cubicBezTo>
                    <a:cubicBezTo>
                      <a:pt x="933" y="14996"/>
                      <a:pt x="860" y="14970"/>
                      <a:pt x="791" y="14908"/>
                    </a:cubicBezTo>
                    <a:cubicBezTo>
                      <a:pt x="730" y="14847"/>
                      <a:pt x="669" y="14786"/>
                      <a:pt x="639" y="14726"/>
                    </a:cubicBezTo>
                    <a:lnTo>
                      <a:pt x="639" y="14726"/>
                    </a:lnTo>
                    <a:cubicBezTo>
                      <a:pt x="791" y="17522"/>
                      <a:pt x="943" y="20318"/>
                      <a:pt x="1064" y="23054"/>
                    </a:cubicBezTo>
                    <a:cubicBezTo>
                      <a:pt x="1095" y="23601"/>
                      <a:pt x="1125" y="24148"/>
                      <a:pt x="1155" y="24695"/>
                    </a:cubicBezTo>
                    <a:cubicBezTo>
                      <a:pt x="1338" y="24787"/>
                      <a:pt x="1550" y="24878"/>
                      <a:pt x="1733" y="24939"/>
                    </a:cubicBezTo>
                    <a:cubicBezTo>
                      <a:pt x="1824" y="24939"/>
                      <a:pt x="1854" y="24999"/>
                      <a:pt x="1885" y="25030"/>
                    </a:cubicBezTo>
                    <a:cubicBezTo>
                      <a:pt x="2037" y="24939"/>
                      <a:pt x="2189" y="24847"/>
                      <a:pt x="2341" y="24756"/>
                    </a:cubicBezTo>
                    <a:cubicBezTo>
                      <a:pt x="2158" y="21109"/>
                      <a:pt x="1946" y="17431"/>
                      <a:pt x="1763" y="13723"/>
                    </a:cubicBezTo>
                    <a:cubicBezTo>
                      <a:pt x="1550" y="13814"/>
                      <a:pt x="1338" y="13875"/>
                      <a:pt x="1095" y="13905"/>
                    </a:cubicBezTo>
                    <a:cubicBezTo>
                      <a:pt x="1064" y="13912"/>
                      <a:pt x="1034" y="13915"/>
                      <a:pt x="1006" y="13915"/>
                    </a:cubicBezTo>
                    <a:cubicBezTo>
                      <a:pt x="646" y="13915"/>
                      <a:pt x="517" y="13408"/>
                      <a:pt x="912" y="13267"/>
                    </a:cubicBezTo>
                    <a:cubicBezTo>
                      <a:pt x="1186" y="13145"/>
                      <a:pt x="1459" y="12993"/>
                      <a:pt x="1733" y="12811"/>
                    </a:cubicBezTo>
                    <a:cubicBezTo>
                      <a:pt x="1520" y="8525"/>
                      <a:pt x="1368" y="4270"/>
                      <a:pt x="1338" y="14"/>
                    </a:cubicBezTo>
                    <a:cubicBezTo>
                      <a:pt x="1236" y="14"/>
                      <a:pt x="1149" y="1"/>
                      <a:pt x="106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7" name="Google Shape;3377;p79"/>
              <p:cNvSpPr/>
              <p:nvPr/>
            </p:nvSpPr>
            <p:spPr>
              <a:xfrm>
                <a:off x="5956296" y="7505136"/>
                <a:ext cx="49748" cy="390493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4804" extrusionOk="0">
                    <a:moveTo>
                      <a:pt x="1095" y="1"/>
                    </a:moveTo>
                    <a:cubicBezTo>
                      <a:pt x="761" y="92"/>
                      <a:pt x="426" y="213"/>
                      <a:pt x="92" y="274"/>
                    </a:cubicBezTo>
                    <a:cubicBezTo>
                      <a:pt x="82" y="284"/>
                      <a:pt x="72" y="288"/>
                      <a:pt x="61" y="288"/>
                    </a:cubicBezTo>
                    <a:cubicBezTo>
                      <a:pt x="41" y="288"/>
                      <a:pt x="21" y="274"/>
                      <a:pt x="1" y="274"/>
                    </a:cubicBezTo>
                    <a:lnTo>
                      <a:pt x="1" y="274"/>
                    </a:lnTo>
                    <a:cubicBezTo>
                      <a:pt x="213" y="3526"/>
                      <a:pt x="426" y="6809"/>
                      <a:pt x="609" y="10061"/>
                    </a:cubicBezTo>
                    <a:cubicBezTo>
                      <a:pt x="821" y="10183"/>
                      <a:pt x="852" y="10457"/>
                      <a:pt x="639" y="10578"/>
                    </a:cubicBezTo>
                    <a:cubicBezTo>
                      <a:pt x="730" y="11976"/>
                      <a:pt x="791" y="13375"/>
                      <a:pt x="882" y="14742"/>
                    </a:cubicBezTo>
                    <a:lnTo>
                      <a:pt x="913" y="14742"/>
                    </a:lnTo>
                    <a:cubicBezTo>
                      <a:pt x="913" y="14742"/>
                      <a:pt x="1277" y="14803"/>
                      <a:pt x="1885" y="14803"/>
                    </a:cubicBezTo>
                    <a:cubicBezTo>
                      <a:pt x="1794" y="13162"/>
                      <a:pt x="1733" y="11551"/>
                      <a:pt x="1642" y="9909"/>
                    </a:cubicBezTo>
                    <a:cubicBezTo>
                      <a:pt x="1551" y="9909"/>
                      <a:pt x="1460" y="9940"/>
                      <a:pt x="1338" y="9940"/>
                    </a:cubicBezTo>
                    <a:cubicBezTo>
                      <a:pt x="1125" y="9940"/>
                      <a:pt x="1004" y="9636"/>
                      <a:pt x="1156" y="9484"/>
                    </a:cubicBezTo>
                    <a:cubicBezTo>
                      <a:pt x="1308" y="9362"/>
                      <a:pt x="1460" y="9271"/>
                      <a:pt x="1612" y="9180"/>
                    </a:cubicBezTo>
                    <a:cubicBezTo>
                      <a:pt x="1429" y="6110"/>
                      <a:pt x="1277" y="3070"/>
                      <a:pt x="109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8" name="Google Shape;3378;p79"/>
              <p:cNvSpPr/>
              <p:nvPr/>
            </p:nvSpPr>
            <p:spPr>
              <a:xfrm>
                <a:off x="5450376" y="6246375"/>
                <a:ext cx="459443" cy="50673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19211" extrusionOk="0">
                    <a:moveTo>
                      <a:pt x="700" y="0"/>
                    </a:moveTo>
                    <a:cubicBezTo>
                      <a:pt x="457" y="244"/>
                      <a:pt x="214" y="487"/>
                      <a:pt x="1" y="730"/>
                    </a:cubicBezTo>
                    <a:cubicBezTo>
                      <a:pt x="2038" y="4104"/>
                      <a:pt x="4348" y="7265"/>
                      <a:pt x="6962" y="10244"/>
                    </a:cubicBezTo>
                    <a:cubicBezTo>
                      <a:pt x="9424" y="13071"/>
                      <a:pt x="13436" y="18207"/>
                      <a:pt x="17418" y="19210"/>
                    </a:cubicBezTo>
                    <a:cubicBezTo>
                      <a:pt x="17418" y="18967"/>
                      <a:pt x="17387" y="18755"/>
                      <a:pt x="17387" y="18511"/>
                    </a:cubicBezTo>
                    <a:cubicBezTo>
                      <a:pt x="13679" y="17113"/>
                      <a:pt x="10062" y="12341"/>
                      <a:pt x="7600" y="9605"/>
                    </a:cubicBezTo>
                    <a:cubicBezTo>
                      <a:pt x="4955" y="6627"/>
                      <a:pt x="2706" y="3405"/>
                      <a:pt x="700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9" name="Google Shape;3379;p79"/>
              <p:cNvSpPr/>
              <p:nvPr/>
            </p:nvSpPr>
            <p:spPr>
              <a:xfrm>
                <a:off x="5909001" y="6734649"/>
                <a:ext cx="19256" cy="20865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91" extrusionOk="0">
                    <a:moveTo>
                      <a:pt x="0" y="0"/>
                    </a:moveTo>
                    <a:cubicBezTo>
                      <a:pt x="0" y="244"/>
                      <a:pt x="31" y="487"/>
                      <a:pt x="31" y="699"/>
                    </a:cubicBezTo>
                    <a:cubicBezTo>
                      <a:pt x="152" y="730"/>
                      <a:pt x="304" y="760"/>
                      <a:pt x="426" y="791"/>
                    </a:cubicBezTo>
                    <a:cubicBezTo>
                      <a:pt x="395" y="669"/>
                      <a:pt x="426" y="517"/>
                      <a:pt x="547" y="456"/>
                    </a:cubicBezTo>
                    <a:cubicBezTo>
                      <a:pt x="608" y="426"/>
                      <a:pt x="669" y="365"/>
                      <a:pt x="730" y="335"/>
                    </a:cubicBezTo>
                    <a:cubicBezTo>
                      <a:pt x="699" y="304"/>
                      <a:pt x="669" y="274"/>
                      <a:pt x="578" y="244"/>
                    </a:cubicBezTo>
                    <a:cubicBezTo>
                      <a:pt x="395" y="183"/>
                      <a:pt x="183" y="92"/>
                      <a:pt x="0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80" name="Google Shape;3380;p79"/>
              <p:cNvSpPr/>
              <p:nvPr/>
            </p:nvSpPr>
            <p:spPr>
              <a:xfrm>
                <a:off x="5302055" y="6623204"/>
                <a:ext cx="628602" cy="504338"/>
              </a:xfrm>
              <a:custGeom>
                <a:avLst/>
                <a:gdLst/>
                <a:ahLst/>
                <a:cxnLst/>
                <a:rect l="l" t="t" r="r" b="b"/>
                <a:pathLst>
                  <a:path w="23831" h="19120" extrusionOk="0">
                    <a:moveTo>
                      <a:pt x="183" y="0"/>
                    </a:moveTo>
                    <a:cubicBezTo>
                      <a:pt x="92" y="517"/>
                      <a:pt x="62" y="1064"/>
                      <a:pt x="1" y="1611"/>
                    </a:cubicBezTo>
                    <a:cubicBezTo>
                      <a:pt x="6445" y="9301"/>
                      <a:pt x="13952" y="17235"/>
                      <a:pt x="23649" y="19119"/>
                    </a:cubicBezTo>
                    <a:cubicBezTo>
                      <a:pt x="23709" y="19119"/>
                      <a:pt x="23770" y="19089"/>
                      <a:pt x="23831" y="19058"/>
                    </a:cubicBezTo>
                    <a:cubicBezTo>
                      <a:pt x="23831" y="18846"/>
                      <a:pt x="23801" y="18663"/>
                      <a:pt x="23801" y="18450"/>
                    </a:cubicBezTo>
                    <a:cubicBezTo>
                      <a:pt x="13527" y="16262"/>
                      <a:pt x="6931" y="7599"/>
                      <a:pt x="183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81" name="Google Shape;3381;p79"/>
              <p:cNvSpPr/>
              <p:nvPr/>
            </p:nvSpPr>
            <p:spPr>
              <a:xfrm>
                <a:off x="5929840" y="7109869"/>
                <a:ext cx="10445" cy="16064"/>
              </a:xfrm>
              <a:custGeom>
                <a:avLst/>
                <a:gdLst/>
                <a:ahLst/>
                <a:cxnLst/>
                <a:rect l="l" t="t" r="r" b="b"/>
                <a:pathLst>
                  <a:path w="396" h="609" extrusionOk="0">
                    <a:moveTo>
                      <a:pt x="1" y="0"/>
                    </a:moveTo>
                    <a:cubicBezTo>
                      <a:pt x="1" y="213"/>
                      <a:pt x="31" y="396"/>
                      <a:pt x="31" y="608"/>
                    </a:cubicBezTo>
                    <a:cubicBezTo>
                      <a:pt x="305" y="517"/>
                      <a:pt x="396" y="61"/>
                      <a:pt x="3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82" name="Google Shape;3382;p79"/>
              <p:cNvSpPr/>
              <p:nvPr/>
            </p:nvSpPr>
            <p:spPr>
              <a:xfrm>
                <a:off x="5313292" y="7041710"/>
                <a:ext cx="642239" cy="460235"/>
              </a:xfrm>
              <a:custGeom>
                <a:avLst/>
                <a:gdLst/>
                <a:ahLst/>
                <a:cxnLst/>
                <a:rect l="l" t="t" r="r" b="b"/>
                <a:pathLst>
                  <a:path w="24348" h="17448" extrusionOk="0">
                    <a:moveTo>
                      <a:pt x="0" y="1"/>
                    </a:moveTo>
                    <a:cubicBezTo>
                      <a:pt x="61" y="670"/>
                      <a:pt x="122" y="1369"/>
                      <a:pt x="213" y="2068"/>
                    </a:cubicBezTo>
                    <a:cubicBezTo>
                      <a:pt x="6627" y="9606"/>
                      <a:pt x="14803" y="17418"/>
                      <a:pt x="24226" y="17448"/>
                    </a:cubicBezTo>
                    <a:cubicBezTo>
                      <a:pt x="24256" y="17418"/>
                      <a:pt x="24256" y="17387"/>
                      <a:pt x="24286" y="17387"/>
                    </a:cubicBezTo>
                    <a:cubicBezTo>
                      <a:pt x="24286" y="17357"/>
                      <a:pt x="24317" y="17357"/>
                      <a:pt x="24347" y="17357"/>
                    </a:cubicBezTo>
                    <a:cubicBezTo>
                      <a:pt x="24317" y="17174"/>
                      <a:pt x="24317" y="16992"/>
                      <a:pt x="24317" y="16810"/>
                    </a:cubicBezTo>
                    <a:cubicBezTo>
                      <a:pt x="14286" y="15776"/>
                      <a:pt x="6444" y="7782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83" name="Google Shape;3383;p79"/>
              <p:cNvSpPr/>
              <p:nvPr/>
            </p:nvSpPr>
            <p:spPr>
              <a:xfrm>
                <a:off x="5953896" y="7485089"/>
                <a:ext cx="16064" cy="1445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54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1" y="183"/>
                      <a:pt x="31" y="365"/>
                      <a:pt x="61" y="548"/>
                    </a:cubicBezTo>
                    <a:cubicBezTo>
                      <a:pt x="244" y="457"/>
                      <a:pt x="426" y="365"/>
                      <a:pt x="608" y="274"/>
                    </a:cubicBezTo>
                    <a:cubicBezTo>
                      <a:pt x="578" y="183"/>
                      <a:pt x="487" y="61"/>
                      <a:pt x="335" y="61"/>
                    </a:cubicBezTo>
                    <a:cubicBezTo>
                      <a:pt x="244" y="61"/>
                      <a:pt x="122" y="31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84" name="Google Shape;3384;p79"/>
              <p:cNvSpPr/>
              <p:nvPr/>
            </p:nvSpPr>
            <p:spPr>
              <a:xfrm>
                <a:off x="5464831" y="7570077"/>
                <a:ext cx="508321" cy="228904"/>
              </a:xfrm>
              <a:custGeom>
                <a:avLst/>
                <a:gdLst/>
                <a:ahLst/>
                <a:cxnLst/>
                <a:rect l="l" t="t" r="r" b="b"/>
                <a:pathLst>
                  <a:path w="19271" h="867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38" y="943"/>
                      <a:pt x="1307" y="1824"/>
                      <a:pt x="1976" y="2645"/>
                    </a:cubicBezTo>
                    <a:cubicBezTo>
                      <a:pt x="5699" y="5569"/>
                      <a:pt x="11046" y="8677"/>
                      <a:pt x="16022" y="8677"/>
                    </a:cubicBezTo>
                    <a:cubicBezTo>
                      <a:pt x="17099" y="8677"/>
                      <a:pt x="18158" y="8532"/>
                      <a:pt x="19180" y="8207"/>
                    </a:cubicBezTo>
                    <a:cubicBezTo>
                      <a:pt x="19241" y="8177"/>
                      <a:pt x="19241" y="8147"/>
                      <a:pt x="19271" y="8116"/>
                    </a:cubicBezTo>
                    <a:cubicBezTo>
                      <a:pt x="19271" y="7964"/>
                      <a:pt x="19271" y="7782"/>
                      <a:pt x="19241" y="7599"/>
                    </a:cubicBezTo>
                    <a:cubicBezTo>
                      <a:pt x="19198" y="7578"/>
                      <a:pt x="19155" y="7556"/>
                      <a:pt x="19090" y="7556"/>
                    </a:cubicBezTo>
                    <a:cubicBezTo>
                      <a:pt x="19063" y="7556"/>
                      <a:pt x="19033" y="7560"/>
                      <a:pt x="18997" y="7569"/>
                    </a:cubicBezTo>
                    <a:cubicBezTo>
                      <a:pt x="18043" y="7756"/>
                      <a:pt x="17094" y="7845"/>
                      <a:pt x="16152" y="7845"/>
                    </a:cubicBezTo>
                    <a:cubicBezTo>
                      <a:pt x="10367" y="7845"/>
                      <a:pt x="4835" y="4496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85" name="Google Shape;3385;p79"/>
              <p:cNvSpPr/>
              <p:nvPr/>
            </p:nvSpPr>
            <p:spPr>
              <a:xfrm>
                <a:off x="5972334" y="7770520"/>
                <a:ext cx="5645" cy="136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518" extrusionOk="0">
                    <a:moveTo>
                      <a:pt x="1" y="0"/>
                    </a:moveTo>
                    <a:cubicBezTo>
                      <a:pt x="31" y="183"/>
                      <a:pt x="31" y="365"/>
                      <a:pt x="31" y="517"/>
                    </a:cubicBezTo>
                    <a:cubicBezTo>
                      <a:pt x="213" y="396"/>
                      <a:pt x="213" y="122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86" name="Google Shape;3386;p79"/>
              <p:cNvSpPr/>
              <p:nvPr/>
            </p:nvSpPr>
            <p:spPr>
              <a:xfrm>
                <a:off x="5650819" y="6125303"/>
                <a:ext cx="244572" cy="347181"/>
              </a:xfrm>
              <a:custGeom>
                <a:avLst/>
                <a:gdLst/>
                <a:ahLst/>
                <a:cxnLst/>
                <a:rect l="l" t="t" r="r" b="b"/>
                <a:pathLst>
                  <a:path w="9272" h="13162" extrusionOk="0">
                    <a:moveTo>
                      <a:pt x="1034" y="1"/>
                    </a:moveTo>
                    <a:cubicBezTo>
                      <a:pt x="670" y="92"/>
                      <a:pt x="335" y="213"/>
                      <a:pt x="1" y="335"/>
                    </a:cubicBezTo>
                    <a:cubicBezTo>
                      <a:pt x="2311" y="5107"/>
                      <a:pt x="5351" y="9484"/>
                      <a:pt x="9272" y="13162"/>
                    </a:cubicBezTo>
                    <a:lnTo>
                      <a:pt x="9211" y="12159"/>
                    </a:lnTo>
                    <a:cubicBezTo>
                      <a:pt x="5746" y="8451"/>
                      <a:pt x="3101" y="4378"/>
                      <a:pt x="1034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87" name="Google Shape;3387;p79"/>
              <p:cNvSpPr/>
              <p:nvPr/>
            </p:nvSpPr>
            <p:spPr>
              <a:xfrm>
                <a:off x="5893755" y="6445209"/>
                <a:ext cx="22447" cy="33631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275" extrusionOk="0">
                    <a:moveTo>
                      <a:pt x="1" y="1"/>
                    </a:moveTo>
                    <a:cubicBezTo>
                      <a:pt x="1" y="365"/>
                      <a:pt x="31" y="669"/>
                      <a:pt x="62" y="1004"/>
                    </a:cubicBezTo>
                    <a:cubicBezTo>
                      <a:pt x="92" y="1064"/>
                      <a:pt x="153" y="1125"/>
                      <a:pt x="214" y="1186"/>
                    </a:cubicBezTo>
                    <a:cubicBezTo>
                      <a:pt x="276" y="1248"/>
                      <a:pt x="346" y="1274"/>
                      <a:pt x="413" y="1274"/>
                    </a:cubicBezTo>
                    <a:cubicBezTo>
                      <a:pt x="644" y="1274"/>
                      <a:pt x="851" y="972"/>
                      <a:pt x="639" y="760"/>
                    </a:cubicBezTo>
                    <a:cubicBezTo>
                      <a:pt x="426" y="517"/>
                      <a:pt x="214" y="244"/>
                      <a:pt x="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88" name="Google Shape;3388;p79"/>
              <p:cNvSpPr/>
              <p:nvPr/>
            </p:nvSpPr>
            <p:spPr>
              <a:xfrm>
                <a:off x="5924221" y="6296888"/>
                <a:ext cx="119490" cy="149138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5654" extrusionOk="0">
                    <a:moveTo>
                      <a:pt x="4135" y="0"/>
                    </a:moveTo>
                    <a:cubicBezTo>
                      <a:pt x="2980" y="1642"/>
                      <a:pt x="1460" y="3709"/>
                      <a:pt x="1" y="4712"/>
                    </a:cubicBezTo>
                    <a:cubicBezTo>
                      <a:pt x="31" y="5016"/>
                      <a:pt x="31" y="5350"/>
                      <a:pt x="31" y="5654"/>
                    </a:cubicBezTo>
                    <a:cubicBezTo>
                      <a:pt x="1673" y="5046"/>
                      <a:pt x="3192" y="3313"/>
                      <a:pt x="4530" y="1490"/>
                    </a:cubicBezTo>
                    <a:cubicBezTo>
                      <a:pt x="4378" y="1003"/>
                      <a:pt x="4256" y="487"/>
                      <a:pt x="413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89" name="Google Shape;3389;p79"/>
              <p:cNvSpPr/>
              <p:nvPr/>
            </p:nvSpPr>
            <p:spPr>
              <a:xfrm>
                <a:off x="6032475" y="6136539"/>
                <a:ext cx="132310" cy="199651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7569" extrusionOk="0">
                    <a:moveTo>
                      <a:pt x="4013" y="0"/>
                    </a:moveTo>
                    <a:cubicBezTo>
                      <a:pt x="3101" y="1520"/>
                      <a:pt x="2128" y="3009"/>
                      <a:pt x="1125" y="4468"/>
                    </a:cubicBezTo>
                    <a:cubicBezTo>
                      <a:pt x="821" y="4894"/>
                      <a:pt x="456" y="5471"/>
                      <a:pt x="0" y="6079"/>
                    </a:cubicBezTo>
                    <a:cubicBezTo>
                      <a:pt x="152" y="6566"/>
                      <a:pt x="274" y="7052"/>
                      <a:pt x="426" y="7569"/>
                    </a:cubicBezTo>
                    <a:cubicBezTo>
                      <a:pt x="1429" y="6171"/>
                      <a:pt x="2310" y="4742"/>
                      <a:pt x="3009" y="3739"/>
                    </a:cubicBezTo>
                    <a:cubicBezTo>
                      <a:pt x="3709" y="2736"/>
                      <a:pt x="4377" y="1702"/>
                      <a:pt x="5016" y="669"/>
                    </a:cubicBezTo>
                    <a:cubicBezTo>
                      <a:pt x="4681" y="426"/>
                      <a:pt x="4347" y="213"/>
                      <a:pt x="4013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90" name="Google Shape;3390;p79"/>
              <p:cNvSpPr/>
              <p:nvPr/>
            </p:nvSpPr>
            <p:spPr>
              <a:xfrm>
                <a:off x="5891909" y="6421153"/>
                <a:ext cx="33157" cy="29807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130" extrusionOk="0">
                    <a:moveTo>
                      <a:pt x="1226" y="1"/>
                    </a:moveTo>
                    <a:cubicBezTo>
                      <a:pt x="952" y="183"/>
                      <a:pt x="679" y="335"/>
                      <a:pt x="405" y="457"/>
                    </a:cubicBezTo>
                    <a:cubicBezTo>
                      <a:pt x="1" y="601"/>
                      <a:pt x="145" y="1130"/>
                      <a:pt x="526" y="1130"/>
                    </a:cubicBezTo>
                    <a:cubicBezTo>
                      <a:pt x="546" y="1130"/>
                      <a:pt x="566" y="1128"/>
                      <a:pt x="588" y="1125"/>
                    </a:cubicBezTo>
                    <a:cubicBezTo>
                      <a:pt x="831" y="1095"/>
                      <a:pt x="1043" y="1004"/>
                      <a:pt x="1256" y="943"/>
                    </a:cubicBezTo>
                    <a:cubicBezTo>
                      <a:pt x="1256" y="609"/>
                      <a:pt x="1226" y="305"/>
                      <a:pt x="1226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91" name="Google Shape;3391;p79"/>
              <p:cNvSpPr/>
              <p:nvPr/>
            </p:nvSpPr>
            <p:spPr>
              <a:xfrm>
                <a:off x="5940259" y="6616795"/>
                <a:ext cx="171612" cy="141937"/>
              </a:xfrm>
              <a:custGeom>
                <a:avLst/>
                <a:gdLst/>
                <a:ahLst/>
                <a:cxnLst/>
                <a:rect l="l" t="t" r="r" b="b"/>
                <a:pathLst>
                  <a:path w="6506" h="5381" extrusionOk="0">
                    <a:moveTo>
                      <a:pt x="6232" y="0"/>
                    </a:moveTo>
                    <a:cubicBezTo>
                      <a:pt x="4408" y="1672"/>
                      <a:pt x="2341" y="3222"/>
                      <a:pt x="1" y="4529"/>
                    </a:cubicBezTo>
                    <a:cubicBezTo>
                      <a:pt x="31" y="4803"/>
                      <a:pt x="31" y="5076"/>
                      <a:pt x="62" y="5380"/>
                    </a:cubicBezTo>
                    <a:cubicBezTo>
                      <a:pt x="2402" y="4468"/>
                      <a:pt x="4530" y="3161"/>
                      <a:pt x="6505" y="1550"/>
                    </a:cubicBezTo>
                    <a:cubicBezTo>
                      <a:pt x="6414" y="1003"/>
                      <a:pt x="6323" y="517"/>
                      <a:pt x="623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92" name="Google Shape;3392;p79"/>
              <p:cNvSpPr/>
              <p:nvPr/>
            </p:nvSpPr>
            <p:spPr>
              <a:xfrm>
                <a:off x="6104617" y="6342574"/>
                <a:ext cx="239771" cy="315132"/>
              </a:xfrm>
              <a:custGeom>
                <a:avLst/>
                <a:gdLst/>
                <a:ahLst/>
                <a:cxnLst/>
                <a:rect l="l" t="t" r="r" b="b"/>
                <a:pathLst>
                  <a:path w="9090" h="11947" extrusionOk="0">
                    <a:moveTo>
                      <a:pt x="8421" y="1"/>
                    </a:moveTo>
                    <a:cubicBezTo>
                      <a:pt x="5989" y="3861"/>
                      <a:pt x="3314" y="7387"/>
                      <a:pt x="1" y="10396"/>
                    </a:cubicBezTo>
                    <a:cubicBezTo>
                      <a:pt x="92" y="10913"/>
                      <a:pt x="183" y="11430"/>
                      <a:pt x="274" y="11946"/>
                    </a:cubicBezTo>
                    <a:cubicBezTo>
                      <a:pt x="3800" y="9059"/>
                      <a:pt x="6718" y="5259"/>
                      <a:pt x="9089" y="1308"/>
                    </a:cubicBezTo>
                    <a:cubicBezTo>
                      <a:pt x="8876" y="852"/>
                      <a:pt x="8664" y="426"/>
                      <a:pt x="842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93" name="Google Shape;3393;p79"/>
              <p:cNvSpPr/>
              <p:nvPr/>
            </p:nvSpPr>
            <p:spPr>
              <a:xfrm>
                <a:off x="5920212" y="6736258"/>
                <a:ext cx="21682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028" extrusionOk="0">
                    <a:moveTo>
                      <a:pt x="761" y="0"/>
                    </a:moveTo>
                    <a:cubicBezTo>
                      <a:pt x="609" y="91"/>
                      <a:pt x="457" y="183"/>
                      <a:pt x="305" y="274"/>
                    </a:cubicBezTo>
                    <a:cubicBezTo>
                      <a:pt x="417" y="441"/>
                      <a:pt x="323" y="737"/>
                      <a:pt x="72" y="737"/>
                    </a:cubicBezTo>
                    <a:cubicBezTo>
                      <a:pt x="49" y="737"/>
                      <a:pt x="26" y="735"/>
                      <a:pt x="1" y="730"/>
                    </a:cubicBezTo>
                    <a:lnTo>
                      <a:pt x="1" y="730"/>
                    </a:lnTo>
                    <a:cubicBezTo>
                      <a:pt x="26" y="879"/>
                      <a:pt x="132" y="1027"/>
                      <a:pt x="285" y="1027"/>
                    </a:cubicBezTo>
                    <a:cubicBezTo>
                      <a:pt x="320" y="1027"/>
                      <a:pt x="357" y="1020"/>
                      <a:pt x="396" y="1003"/>
                    </a:cubicBezTo>
                    <a:cubicBezTo>
                      <a:pt x="548" y="942"/>
                      <a:pt x="670" y="882"/>
                      <a:pt x="822" y="851"/>
                    </a:cubicBezTo>
                    <a:cubicBezTo>
                      <a:pt x="791" y="547"/>
                      <a:pt x="791" y="274"/>
                      <a:pt x="76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94" name="Google Shape;3394;p79"/>
              <p:cNvSpPr/>
              <p:nvPr/>
            </p:nvSpPr>
            <p:spPr>
              <a:xfrm>
                <a:off x="5919421" y="6743459"/>
                <a:ext cx="11791" cy="1223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464" extrusionOk="0">
                    <a:moveTo>
                      <a:pt x="335" y="1"/>
                    </a:moveTo>
                    <a:lnTo>
                      <a:pt x="335" y="1"/>
                    </a:lnTo>
                    <a:cubicBezTo>
                      <a:pt x="274" y="31"/>
                      <a:pt x="213" y="92"/>
                      <a:pt x="152" y="92"/>
                    </a:cubicBezTo>
                    <a:cubicBezTo>
                      <a:pt x="31" y="183"/>
                      <a:pt x="0" y="335"/>
                      <a:pt x="31" y="457"/>
                    </a:cubicBezTo>
                    <a:cubicBezTo>
                      <a:pt x="56" y="462"/>
                      <a:pt x="79" y="464"/>
                      <a:pt x="102" y="464"/>
                    </a:cubicBezTo>
                    <a:cubicBezTo>
                      <a:pt x="353" y="464"/>
                      <a:pt x="447" y="168"/>
                      <a:pt x="33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95" name="Google Shape;3395;p79"/>
              <p:cNvSpPr/>
              <p:nvPr/>
            </p:nvSpPr>
            <p:spPr>
              <a:xfrm>
                <a:off x="5927439" y="7096232"/>
                <a:ext cx="2427" cy="10445"/>
              </a:xfrm>
              <a:custGeom>
                <a:avLst/>
                <a:gdLst/>
                <a:ahLst/>
                <a:cxnLst/>
                <a:rect l="l" t="t" r="r" b="b"/>
                <a:pathLst>
                  <a:path w="92" h="396" extrusionOk="0">
                    <a:moveTo>
                      <a:pt x="61" y="1"/>
                    </a:moveTo>
                    <a:cubicBezTo>
                      <a:pt x="0" y="122"/>
                      <a:pt x="31" y="274"/>
                      <a:pt x="92" y="396"/>
                    </a:cubicBezTo>
                    <a:cubicBezTo>
                      <a:pt x="92" y="274"/>
                      <a:pt x="61" y="122"/>
                      <a:pt x="6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96" name="Google Shape;3396;p79"/>
              <p:cNvSpPr/>
              <p:nvPr/>
            </p:nvSpPr>
            <p:spPr>
              <a:xfrm>
                <a:off x="5959514" y="6978377"/>
                <a:ext cx="184431" cy="126718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4804" extrusionOk="0">
                    <a:moveTo>
                      <a:pt x="6930" y="1"/>
                    </a:moveTo>
                    <a:cubicBezTo>
                      <a:pt x="4742" y="1399"/>
                      <a:pt x="2432" y="2645"/>
                      <a:pt x="0" y="3770"/>
                    </a:cubicBezTo>
                    <a:cubicBezTo>
                      <a:pt x="0" y="4134"/>
                      <a:pt x="31" y="4469"/>
                      <a:pt x="61" y="4803"/>
                    </a:cubicBezTo>
                    <a:cubicBezTo>
                      <a:pt x="2462" y="3800"/>
                      <a:pt x="4772" y="2615"/>
                      <a:pt x="6991" y="1308"/>
                    </a:cubicBezTo>
                    <a:cubicBezTo>
                      <a:pt x="6961" y="882"/>
                      <a:pt x="6961" y="426"/>
                      <a:pt x="693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97" name="Google Shape;3397;p79"/>
              <p:cNvSpPr/>
              <p:nvPr/>
            </p:nvSpPr>
            <p:spPr>
              <a:xfrm>
                <a:off x="6142310" y="6716211"/>
                <a:ext cx="315106" cy="296668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11247" extrusionOk="0">
                    <a:moveTo>
                      <a:pt x="11672" y="0"/>
                    </a:moveTo>
                    <a:cubicBezTo>
                      <a:pt x="8299" y="3830"/>
                      <a:pt x="4377" y="7143"/>
                      <a:pt x="0" y="9940"/>
                    </a:cubicBezTo>
                    <a:cubicBezTo>
                      <a:pt x="31" y="10365"/>
                      <a:pt x="61" y="10821"/>
                      <a:pt x="61" y="11247"/>
                    </a:cubicBezTo>
                    <a:cubicBezTo>
                      <a:pt x="4469" y="8633"/>
                      <a:pt x="8481" y="5411"/>
                      <a:pt x="11946" y="1702"/>
                    </a:cubicBezTo>
                    <a:cubicBezTo>
                      <a:pt x="11885" y="1125"/>
                      <a:pt x="11764" y="547"/>
                      <a:pt x="1167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98" name="Google Shape;3398;p79"/>
              <p:cNvSpPr/>
              <p:nvPr/>
            </p:nvSpPr>
            <p:spPr>
              <a:xfrm>
                <a:off x="5929048" y="7077794"/>
                <a:ext cx="32075" cy="36032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366" extrusionOk="0">
                    <a:moveTo>
                      <a:pt x="1155" y="1"/>
                    </a:moveTo>
                    <a:cubicBezTo>
                      <a:pt x="821" y="153"/>
                      <a:pt x="517" y="335"/>
                      <a:pt x="183" y="487"/>
                    </a:cubicBezTo>
                    <a:cubicBezTo>
                      <a:pt x="91" y="548"/>
                      <a:pt x="31" y="609"/>
                      <a:pt x="0" y="700"/>
                    </a:cubicBezTo>
                    <a:cubicBezTo>
                      <a:pt x="0" y="821"/>
                      <a:pt x="31" y="973"/>
                      <a:pt x="31" y="1095"/>
                    </a:cubicBezTo>
                    <a:cubicBezTo>
                      <a:pt x="103" y="1240"/>
                      <a:pt x="233" y="1365"/>
                      <a:pt x="390" y="1365"/>
                    </a:cubicBezTo>
                    <a:cubicBezTo>
                      <a:pt x="431" y="1365"/>
                      <a:pt x="473" y="1357"/>
                      <a:pt x="517" y="1338"/>
                    </a:cubicBezTo>
                    <a:cubicBezTo>
                      <a:pt x="760" y="1247"/>
                      <a:pt x="973" y="1125"/>
                      <a:pt x="1216" y="1034"/>
                    </a:cubicBezTo>
                    <a:cubicBezTo>
                      <a:pt x="1186" y="700"/>
                      <a:pt x="1155" y="365"/>
                      <a:pt x="115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99" name="Google Shape;3399;p79"/>
              <p:cNvSpPr/>
              <p:nvPr/>
            </p:nvSpPr>
            <p:spPr>
              <a:xfrm>
                <a:off x="5949095" y="7501918"/>
                <a:ext cx="7227" cy="10445"/>
              </a:xfrm>
              <a:custGeom>
                <a:avLst/>
                <a:gdLst/>
                <a:ahLst/>
                <a:cxnLst/>
                <a:rect l="l" t="t" r="r" b="b"/>
                <a:pathLst>
                  <a:path w="274" h="396" extrusionOk="0">
                    <a:moveTo>
                      <a:pt x="122" y="1"/>
                    </a:moveTo>
                    <a:cubicBezTo>
                      <a:pt x="0" y="123"/>
                      <a:pt x="91" y="335"/>
                      <a:pt x="274" y="396"/>
                    </a:cubicBezTo>
                    <a:cubicBezTo>
                      <a:pt x="243" y="274"/>
                      <a:pt x="243" y="123"/>
                      <a:pt x="243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0" name="Google Shape;3400;p79"/>
              <p:cNvSpPr/>
              <p:nvPr/>
            </p:nvSpPr>
            <p:spPr>
              <a:xfrm>
                <a:off x="5983571" y="7408937"/>
                <a:ext cx="143520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5441" h="3648" extrusionOk="0">
                    <a:moveTo>
                      <a:pt x="5441" y="0"/>
                    </a:moveTo>
                    <a:lnTo>
                      <a:pt x="5441" y="0"/>
                    </a:lnTo>
                    <a:cubicBezTo>
                      <a:pt x="3708" y="1064"/>
                      <a:pt x="1885" y="2006"/>
                      <a:pt x="0" y="2918"/>
                    </a:cubicBezTo>
                    <a:cubicBezTo>
                      <a:pt x="31" y="3161"/>
                      <a:pt x="31" y="3404"/>
                      <a:pt x="31" y="3648"/>
                    </a:cubicBezTo>
                    <a:cubicBezTo>
                      <a:pt x="1885" y="3100"/>
                      <a:pt x="3617" y="2371"/>
                      <a:pt x="5289" y="1429"/>
                    </a:cubicBezTo>
                    <a:cubicBezTo>
                      <a:pt x="5350" y="942"/>
                      <a:pt x="5380" y="486"/>
                      <a:pt x="544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1" name="Google Shape;3401;p79"/>
              <p:cNvSpPr/>
              <p:nvPr/>
            </p:nvSpPr>
            <p:spPr>
              <a:xfrm>
                <a:off x="6123055" y="7032108"/>
                <a:ext cx="359235" cy="414522"/>
              </a:xfrm>
              <a:custGeom>
                <a:avLst/>
                <a:gdLst/>
                <a:ahLst/>
                <a:cxnLst/>
                <a:rect l="l" t="t" r="r" b="b"/>
                <a:pathLst>
                  <a:path w="13619" h="15715" extrusionOk="0">
                    <a:moveTo>
                      <a:pt x="13618" y="0"/>
                    </a:moveTo>
                    <a:cubicBezTo>
                      <a:pt x="11004" y="3526"/>
                      <a:pt x="8512" y="7052"/>
                      <a:pt x="5411" y="10152"/>
                    </a:cubicBezTo>
                    <a:cubicBezTo>
                      <a:pt x="3770" y="11794"/>
                      <a:pt x="2007" y="13131"/>
                      <a:pt x="153" y="14286"/>
                    </a:cubicBezTo>
                    <a:cubicBezTo>
                      <a:pt x="92" y="14772"/>
                      <a:pt x="62" y="15228"/>
                      <a:pt x="1" y="15715"/>
                    </a:cubicBezTo>
                    <a:cubicBezTo>
                      <a:pt x="5594" y="12523"/>
                      <a:pt x="10244" y="7356"/>
                      <a:pt x="13618" y="1976"/>
                    </a:cubicBezTo>
                    <a:cubicBezTo>
                      <a:pt x="13618" y="1307"/>
                      <a:pt x="13618" y="669"/>
                      <a:pt x="13618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2" name="Google Shape;3402;p79"/>
              <p:cNvSpPr/>
              <p:nvPr/>
            </p:nvSpPr>
            <p:spPr>
              <a:xfrm>
                <a:off x="5955505" y="7485907"/>
                <a:ext cx="29675" cy="26826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017" extrusionOk="0">
                    <a:moveTo>
                      <a:pt x="1064" y="0"/>
                    </a:moveTo>
                    <a:cubicBezTo>
                      <a:pt x="882" y="91"/>
                      <a:pt x="730" y="152"/>
                      <a:pt x="547" y="243"/>
                    </a:cubicBezTo>
                    <a:cubicBezTo>
                      <a:pt x="578" y="426"/>
                      <a:pt x="517" y="608"/>
                      <a:pt x="274" y="608"/>
                    </a:cubicBezTo>
                    <a:cubicBezTo>
                      <a:pt x="243" y="618"/>
                      <a:pt x="213" y="621"/>
                      <a:pt x="183" y="621"/>
                    </a:cubicBezTo>
                    <a:cubicBezTo>
                      <a:pt x="122" y="621"/>
                      <a:pt x="61" y="608"/>
                      <a:pt x="0" y="608"/>
                    </a:cubicBezTo>
                    <a:cubicBezTo>
                      <a:pt x="0" y="730"/>
                      <a:pt x="0" y="851"/>
                      <a:pt x="31" y="1003"/>
                    </a:cubicBezTo>
                    <a:cubicBezTo>
                      <a:pt x="51" y="1003"/>
                      <a:pt x="71" y="1017"/>
                      <a:pt x="91" y="1017"/>
                    </a:cubicBezTo>
                    <a:cubicBezTo>
                      <a:pt x="102" y="1017"/>
                      <a:pt x="112" y="1013"/>
                      <a:pt x="122" y="1003"/>
                    </a:cubicBezTo>
                    <a:cubicBezTo>
                      <a:pt x="456" y="942"/>
                      <a:pt x="791" y="821"/>
                      <a:pt x="1125" y="730"/>
                    </a:cubicBezTo>
                    <a:cubicBezTo>
                      <a:pt x="1095" y="486"/>
                      <a:pt x="1095" y="243"/>
                      <a:pt x="1064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3" name="Google Shape;3403;p79"/>
              <p:cNvSpPr/>
              <p:nvPr/>
            </p:nvSpPr>
            <p:spPr>
              <a:xfrm>
                <a:off x="5952287" y="7499518"/>
                <a:ext cx="3244" cy="2427"/>
              </a:xfrm>
              <a:custGeom>
                <a:avLst/>
                <a:gdLst/>
                <a:ahLst/>
                <a:cxnLst/>
                <a:rect l="l" t="t" r="r" b="b"/>
                <a:pathLst>
                  <a:path w="123" h="92" extrusionOk="0">
                    <a:moveTo>
                      <a:pt x="122" y="1"/>
                    </a:moveTo>
                    <a:cubicBezTo>
                      <a:pt x="92" y="1"/>
                      <a:pt x="61" y="31"/>
                      <a:pt x="61" y="31"/>
                    </a:cubicBezTo>
                    <a:cubicBezTo>
                      <a:pt x="31" y="31"/>
                      <a:pt x="1" y="62"/>
                      <a:pt x="1" y="92"/>
                    </a:cubicBezTo>
                    <a:lnTo>
                      <a:pt x="122" y="92"/>
                    </a:lnTo>
                    <a:cubicBezTo>
                      <a:pt x="122" y="62"/>
                      <a:pt x="122" y="31"/>
                      <a:pt x="12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4" name="Google Shape;3404;p79"/>
              <p:cNvSpPr/>
              <p:nvPr/>
            </p:nvSpPr>
            <p:spPr>
              <a:xfrm>
                <a:off x="5954687" y="7492317"/>
                <a:ext cx="16064" cy="9997"/>
              </a:xfrm>
              <a:custGeom>
                <a:avLst/>
                <a:gdLst/>
                <a:ahLst/>
                <a:cxnLst/>
                <a:rect l="l" t="t" r="r" b="b"/>
                <a:pathLst>
                  <a:path w="609" h="379" extrusionOk="0">
                    <a:moveTo>
                      <a:pt x="578" y="0"/>
                    </a:moveTo>
                    <a:cubicBezTo>
                      <a:pt x="396" y="91"/>
                      <a:pt x="214" y="183"/>
                      <a:pt x="1" y="274"/>
                    </a:cubicBezTo>
                    <a:cubicBezTo>
                      <a:pt x="31" y="304"/>
                      <a:pt x="31" y="335"/>
                      <a:pt x="31" y="365"/>
                    </a:cubicBezTo>
                    <a:cubicBezTo>
                      <a:pt x="92" y="365"/>
                      <a:pt x="153" y="378"/>
                      <a:pt x="214" y="378"/>
                    </a:cubicBezTo>
                    <a:cubicBezTo>
                      <a:pt x="244" y="378"/>
                      <a:pt x="274" y="375"/>
                      <a:pt x="305" y="365"/>
                    </a:cubicBezTo>
                    <a:cubicBezTo>
                      <a:pt x="548" y="365"/>
                      <a:pt x="609" y="183"/>
                      <a:pt x="578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5" name="Google Shape;3405;p79"/>
              <p:cNvSpPr/>
              <p:nvPr/>
            </p:nvSpPr>
            <p:spPr>
              <a:xfrm>
                <a:off x="5998790" y="7727235"/>
                <a:ext cx="72987" cy="39302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1490" extrusionOk="0">
                    <a:moveTo>
                      <a:pt x="2767" y="0"/>
                    </a:moveTo>
                    <a:lnTo>
                      <a:pt x="2767" y="0"/>
                    </a:lnTo>
                    <a:cubicBezTo>
                      <a:pt x="1794" y="152"/>
                      <a:pt x="821" y="274"/>
                      <a:pt x="1" y="760"/>
                    </a:cubicBezTo>
                    <a:cubicBezTo>
                      <a:pt x="1" y="1003"/>
                      <a:pt x="31" y="1246"/>
                      <a:pt x="31" y="1489"/>
                    </a:cubicBezTo>
                    <a:cubicBezTo>
                      <a:pt x="882" y="1429"/>
                      <a:pt x="1703" y="1307"/>
                      <a:pt x="2463" y="1155"/>
                    </a:cubicBezTo>
                    <a:cubicBezTo>
                      <a:pt x="2584" y="760"/>
                      <a:pt x="2675" y="395"/>
                      <a:pt x="2767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6" name="Google Shape;3406;p79"/>
              <p:cNvSpPr/>
              <p:nvPr/>
            </p:nvSpPr>
            <p:spPr>
              <a:xfrm>
                <a:off x="6063732" y="7436977"/>
                <a:ext cx="389675" cy="320750"/>
              </a:xfrm>
              <a:custGeom>
                <a:avLst/>
                <a:gdLst/>
                <a:ahLst/>
                <a:cxnLst/>
                <a:rect l="l" t="t" r="r" b="b"/>
                <a:pathLst>
                  <a:path w="14773" h="12160" extrusionOk="0">
                    <a:moveTo>
                      <a:pt x="14773" y="1"/>
                    </a:moveTo>
                    <a:lnTo>
                      <a:pt x="14773" y="1"/>
                    </a:lnTo>
                    <a:cubicBezTo>
                      <a:pt x="13588" y="1277"/>
                      <a:pt x="12372" y="2524"/>
                      <a:pt x="11186" y="3800"/>
                    </a:cubicBezTo>
                    <a:cubicBezTo>
                      <a:pt x="8451" y="6779"/>
                      <a:pt x="5381" y="9454"/>
                      <a:pt x="1490" y="10731"/>
                    </a:cubicBezTo>
                    <a:cubicBezTo>
                      <a:pt x="1095" y="10852"/>
                      <a:pt x="700" y="10943"/>
                      <a:pt x="305" y="11004"/>
                    </a:cubicBezTo>
                    <a:cubicBezTo>
                      <a:pt x="213" y="11399"/>
                      <a:pt x="122" y="11794"/>
                      <a:pt x="1" y="12159"/>
                    </a:cubicBezTo>
                    <a:cubicBezTo>
                      <a:pt x="3557" y="11490"/>
                      <a:pt x="6505" y="9910"/>
                      <a:pt x="9484" y="7448"/>
                    </a:cubicBezTo>
                    <a:cubicBezTo>
                      <a:pt x="10974" y="6202"/>
                      <a:pt x="12463" y="4834"/>
                      <a:pt x="13952" y="3436"/>
                    </a:cubicBezTo>
                    <a:cubicBezTo>
                      <a:pt x="14256" y="2402"/>
                      <a:pt x="14530" y="1247"/>
                      <a:pt x="14773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7" name="Google Shape;3407;p79"/>
              <p:cNvSpPr/>
              <p:nvPr/>
            </p:nvSpPr>
            <p:spPr>
              <a:xfrm>
                <a:off x="5982938" y="7747255"/>
                <a:ext cx="16671" cy="2012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763" extrusionOk="0">
                    <a:moveTo>
                      <a:pt x="602" y="1"/>
                    </a:moveTo>
                    <a:cubicBezTo>
                      <a:pt x="450" y="92"/>
                      <a:pt x="298" y="183"/>
                      <a:pt x="146" y="335"/>
                    </a:cubicBezTo>
                    <a:cubicBezTo>
                      <a:pt x="0" y="452"/>
                      <a:pt x="105" y="763"/>
                      <a:pt x="301" y="763"/>
                    </a:cubicBezTo>
                    <a:cubicBezTo>
                      <a:pt x="310" y="763"/>
                      <a:pt x="319" y="762"/>
                      <a:pt x="328" y="761"/>
                    </a:cubicBezTo>
                    <a:cubicBezTo>
                      <a:pt x="450" y="761"/>
                      <a:pt x="541" y="730"/>
                      <a:pt x="632" y="730"/>
                    </a:cubicBezTo>
                    <a:cubicBezTo>
                      <a:pt x="632" y="487"/>
                      <a:pt x="602" y="244"/>
                      <a:pt x="60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8" name="Google Shape;3408;p79"/>
              <p:cNvSpPr/>
              <p:nvPr/>
            </p:nvSpPr>
            <p:spPr>
              <a:xfrm>
                <a:off x="6713964" y="7863527"/>
                <a:ext cx="232544" cy="337553"/>
              </a:xfrm>
              <a:custGeom>
                <a:avLst/>
                <a:gdLst/>
                <a:ahLst/>
                <a:cxnLst/>
                <a:rect l="l" t="t" r="r" b="b"/>
                <a:pathLst>
                  <a:path w="8816" h="12797" extrusionOk="0">
                    <a:moveTo>
                      <a:pt x="8815" y="0"/>
                    </a:moveTo>
                    <a:lnTo>
                      <a:pt x="8815" y="0"/>
                    </a:lnTo>
                    <a:cubicBezTo>
                      <a:pt x="5837" y="730"/>
                      <a:pt x="2858" y="1399"/>
                      <a:pt x="1" y="2219"/>
                    </a:cubicBezTo>
                    <a:lnTo>
                      <a:pt x="1186" y="12797"/>
                    </a:lnTo>
                    <a:lnTo>
                      <a:pt x="6870" y="12797"/>
                    </a:lnTo>
                    <a:lnTo>
                      <a:pt x="8815" y="0"/>
                    </a:lnTo>
                    <a:close/>
                  </a:path>
                </a:pathLst>
              </a:custGeom>
              <a:solidFill>
                <a:srgbClr val="8C4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9" name="Google Shape;3409;p79"/>
              <p:cNvSpPr/>
              <p:nvPr/>
            </p:nvSpPr>
            <p:spPr>
              <a:xfrm>
                <a:off x="6699535" y="7710379"/>
                <a:ext cx="270211" cy="211706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8026" extrusionOk="0">
                    <a:moveTo>
                      <a:pt x="10244" y="1"/>
                    </a:moveTo>
                    <a:lnTo>
                      <a:pt x="1" y="3010"/>
                    </a:lnTo>
                    <a:lnTo>
                      <a:pt x="548" y="8025"/>
                    </a:lnTo>
                    <a:cubicBezTo>
                      <a:pt x="3405" y="7205"/>
                      <a:pt x="6384" y="6536"/>
                      <a:pt x="9362" y="5806"/>
                    </a:cubicBezTo>
                    <a:lnTo>
                      <a:pt x="10244" y="1"/>
                    </a:lnTo>
                    <a:close/>
                  </a:path>
                </a:pathLst>
              </a:custGeom>
              <a:solidFill>
                <a:srgbClr val="673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0" name="Google Shape;3410;p79"/>
              <p:cNvSpPr/>
              <p:nvPr/>
            </p:nvSpPr>
            <p:spPr>
              <a:xfrm>
                <a:off x="6546387" y="6280059"/>
                <a:ext cx="184431" cy="307878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11672" extrusionOk="0">
                    <a:moveTo>
                      <a:pt x="6506" y="0"/>
                    </a:moveTo>
                    <a:cubicBezTo>
                      <a:pt x="4044" y="213"/>
                      <a:pt x="1885" y="638"/>
                      <a:pt x="1" y="1246"/>
                    </a:cubicBezTo>
                    <a:cubicBezTo>
                      <a:pt x="1764" y="5015"/>
                      <a:pt x="4044" y="8480"/>
                      <a:pt x="6992" y="11672"/>
                    </a:cubicBezTo>
                    <a:cubicBezTo>
                      <a:pt x="6749" y="7781"/>
                      <a:pt x="6566" y="3891"/>
                      <a:pt x="6506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1" name="Google Shape;3411;p79"/>
              <p:cNvSpPr/>
              <p:nvPr/>
            </p:nvSpPr>
            <p:spPr>
              <a:xfrm>
                <a:off x="6228090" y="6433181"/>
                <a:ext cx="534012" cy="722401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7387" extrusionOk="0">
                    <a:moveTo>
                      <a:pt x="4682" y="1"/>
                    </a:moveTo>
                    <a:cubicBezTo>
                      <a:pt x="2007" y="2919"/>
                      <a:pt x="578" y="6840"/>
                      <a:pt x="1" y="11612"/>
                    </a:cubicBezTo>
                    <a:cubicBezTo>
                      <a:pt x="5806" y="18147"/>
                      <a:pt x="11430" y="25533"/>
                      <a:pt x="20244" y="27387"/>
                    </a:cubicBezTo>
                    <a:cubicBezTo>
                      <a:pt x="20214" y="27357"/>
                      <a:pt x="20214" y="27326"/>
                      <a:pt x="20214" y="27296"/>
                    </a:cubicBezTo>
                    <a:cubicBezTo>
                      <a:pt x="20153" y="27174"/>
                      <a:pt x="20153" y="27083"/>
                      <a:pt x="20214" y="26961"/>
                    </a:cubicBezTo>
                    <a:cubicBezTo>
                      <a:pt x="19971" y="23253"/>
                      <a:pt x="19758" y="19545"/>
                      <a:pt x="19576" y="15837"/>
                    </a:cubicBezTo>
                    <a:cubicBezTo>
                      <a:pt x="16171" y="14955"/>
                      <a:pt x="12737" y="10578"/>
                      <a:pt x="10639" y="8147"/>
                    </a:cubicBezTo>
                    <a:cubicBezTo>
                      <a:pt x="8390" y="5593"/>
                      <a:pt x="6414" y="2888"/>
                      <a:pt x="468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2" name="Google Shape;3412;p79"/>
              <p:cNvSpPr/>
              <p:nvPr/>
            </p:nvSpPr>
            <p:spPr>
              <a:xfrm>
                <a:off x="6747648" y="6277290"/>
                <a:ext cx="101844" cy="289810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10987" extrusionOk="0">
                    <a:moveTo>
                      <a:pt x="1054" y="0"/>
                    </a:moveTo>
                    <a:cubicBezTo>
                      <a:pt x="716" y="0"/>
                      <a:pt x="365" y="14"/>
                      <a:pt x="0" y="14"/>
                    </a:cubicBezTo>
                    <a:cubicBezTo>
                      <a:pt x="61" y="3661"/>
                      <a:pt x="183" y="7339"/>
                      <a:pt x="365" y="10987"/>
                    </a:cubicBezTo>
                    <a:cubicBezTo>
                      <a:pt x="1581" y="10105"/>
                      <a:pt x="2888" y="8342"/>
                      <a:pt x="3860" y="6944"/>
                    </a:cubicBezTo>
                    <a:cubicBezTo>
                      <a:pt x="3101" y="4208"/>
                      <a:pt x="2280" y="1898"/>
                      <a:pt x="1550" y="14"/>
                    </a:cubicBezTo>
                    <a:cubicBezTo>
                      <a:pt x="1388" y="4"/>
                      <a:pt x="1223" y="0"/>
                      <a:pt x="1054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3" name="Google Shape;3413;p79"/>
              <p:cNvSpPr/>
              <p:nvPr/>
            </p:nvSpPr>
            <p:spPr>
              <a:xfrm>
                <a:off x="6216880" y="6776326"/>
                <a:ext cx="566061" cy="700771"/>
              </a:xfrm>
              <a:custGeom>
                <a:avLst/>
                <a:gdLst/>
                <a:ahLst/>
                <a:cxnLst/>
                <a:rect l="l" t="t" r="r" b="b"/>
                <a:pathLst>
                  <a:path w="21460" h="26567" extrusionOk="0">
                    <a:moveTo>
                      <a:pt x="304" y="1"/>
                    </a:moveTo>
                    <a:cubicBezTo>
                      <a:pt x="0" y="3618"/>
                      <a:pt x="183" y="7691"/>
                      <a:pt x="639" y="12159"/>
                    </a:cubicBezTo>
                    <a:cubicBezTo>
                      <a:pt x="6171" y="18846"/>
                      <a:pt x="12888" y="25685"/>
                      <a:pt x="21460" y="26567"/>
                    </a:cubicBezTo>
                    <a:cubicBezTo>
                      <a:pt x="21186" y="22706"/>
                      <a:pt x="20943" y="18816"/>
                      <a:pt x="20700" y="14925"/>
                    </a:cubicBezTo>
                    <a:cubicBezTo>
                      <a:pt x="20639" y="14956"/>
                      <a:pt x="20578" y="14956"/>
                      <a:pt x="20517" y="14956"/>
                    </a:cubicBezTo>
                    <a:cubicBezTo>
                      <a:pt x="12219" y="13375"/>
                      <a:pt x="5806" y="6566"/>
                      <a:pt x="304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4" name="Google Shape;3414;p79"/>
              <p:cNvSpPr/>
              <p:nvPr/>
            </p:nvSpPr>
            <p:spPr>
              <a:xfrm>
                <a:off x="6366809" y="6320945"/>
                <a:ext cx="376855" cy="513939"/>
              </a:xfrm>
              <a:custGeom>
                <a:avLst/>
                <a:gdLst/>
                <a:ahLst/>
                <a:cxnLst/>
                <a:rect l="l" t="t" r="r" b="b"/>
                <a:pathLst>
                  <a:path w="14287" h="19484" extrusionOk="0">
                    <a:moveTo>
                      <a:pt x="5897" y="0"/>
                    </a:moveTo>
                    <a:cubicBezTo>
                      <a:pt x="3526" y="912"/>
                      <a:pt x="1581" y="2128"/>
                      <a:pt x="0" y="3648"/>
                    </a:cubicBezTo>
                    <a:cubicBezTo>
                      <a:pt x="1733" y="6566"/>
                      <a:pt x="3648" y="9332"/>
                      <a:pt x="5927" y="11855"/>
                    </a:cubicBezTo>
                    <a:cubicBezTo>
                      <a:pt x="8025" y="14225"/>
                      <a:pt x="11125" y="18298"/>
                      <a:pt x="14286" y="19484"/>
                    </a:cubicBezTo>
                    <a:cubicBezTo>
                      <a:pt x="14256" y="19028"/>
                      <a:pt x="14225" y="18572"/>
                      <a:pt x="14225" y="18086"/>
                    </a:cubicBezTo>
                    <a:cubicBezTo>
                      <a:pt x="14104" y="15745"/>
                      <a:pt x="13982" y="13344"/>
                      <a:pt x="13830" y="10973"/>
                    </a:cubicBezTo>
                    <a:cubicBezTo>
                      <a:pt x="10487" y="7842"/>
                      <a:pt x="7873" y="4104"/>
                      <a:pt x="589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5" name="Google Shape;3415;p79"/>
              <p:cNvSpPr/>
              <p:nvPr/>
            </p:nvSpPr>
            <p:spPr>
              <a:xfrm>
                <a:off x="6787742" y="7072993"/>
                <a:ext cx="160375" cy="404895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15350" extrusionOk="0">
                    <a:moveTo>
                      <a:pt x="5958" y="0"/>
                    </a:moveTo>
                    <a:lnTo>
                      <a:pt x="5958" y="0"/>
                    </a:lnTo>
                    <a:cubicBezTo>
                      <a:pt x="4043" y="1125"/>
                      <a:pt x="2067" y="2128"/>
                      <a:pt x="0" y="3009"/>
                    </a:cubicBezTo>
                    <a:cubicBezTo>
                      <a:pt x="274" y="7113"/>
                      <a:pt x="517" y="11216"/>
                      <a:pt x="760" y="15350"/>
                    </a:cubicBezTo>
                    <a:cubicBezTo>
                      <a:pt x="2371" y="14560"/>
                      <a:pt x="3921" y="13769"/>
                      <a:pt x="5410" y="12858"/>
                    </a:cubicBezTo>
                    <a:cubicBezTo>
                      <a:pt x="5927" y="8359"/>
                      <a:pt x="6079" y="4073"/>
                      <a:pt x="595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6" name="Google Shape;3416;p79"/>
              <p:cNvSpPr/>
              <p:nvPr/>
            </p:nvSpPr>
            <p:spPr>
              <a:xfrm>
                <a:off x="6808580" y="7444204"/>
                <a:ext cx="117881" cy="25739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9758" extrusionOk="0">
                    <a:moveTo>
                      <a:pt x="4468" y="0"/>
                    </a:moveTo>
                    <a:cubicBezTo>
                      <a:pt x="3070" y="791"/>
                      <a:pt x="1581" y="1429"/>
                      <a:pt x="0" y="1915"/>
                    </a:cubicBezTo>
                    <a:cubicBezTo>
                      <a:pt x="152" y="4529"/>
                      <a:pt x="304" y="7143"/>
                      <a:pt x="456" y="9757"/>
                    </a:cubicBezTo>
                    <a:cubicBezTo>
                      <a:pt x="1155" y="9332"/>
                      <a:pt x="1976" y="9241"/>
                      <a:pt x="2827" y="9089"/>
                    </a:cubicBezTo>
                    <a:cubicBezTo>
                      <a:pt x="3557" y="5988"/>
                      <a:pt x="4104" y="2949"/>
                      <a:pt x="446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7" name="Google Shape;3417;p79"/>
              <p:cNvSpPr/>
              <p:nvPr/>
            </p:nvSpPr>
            <p:spPr>
              <a:xfrm>
                <a:off x="6758067" y="6494113"/>
                <a:ext cx="153965" cy="34238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12980" extrusionOk="0">
                    <a:moveTo>
                      <a:pt x="3830" y="1"/>
                    </a:moveTo>
                    <a:cubicBezTo>
                      <a:pt x="2706" y="1551"/>
                      <a:pt x="1368" y="3040"/>
                      <a:pt x="0" y="3557"/>
                    </a:cubicBezTo>
                    <a:cubicBezTo>
                      <a:pt x="152" y="6718"/>
                      <a:pt x="335" y="9849"/>
                      <a:pt x="487" y="12980"/>
                    </a:cubicBezTo>
                    <a:cubicBezTo>
                      <a:pt x="2493" y="11825"/>
                      <a:pt x="4225" y="10518"/>
                      <a:pt x="5836" y="9089"/>
                    </a:cubicBezTo>
                    <a:cubicBezTo>
                      <a:pt x="5259" y="5745"/>
                      <a:pt x="4560" y="2706"/>
                      <a:pt x="383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8" name="Google Shape;3418;p79"/>
              <p:cNvSpPr/>
              <p:nvPr/>
            </p:nvSpPr>
            <p:spPr>
              <a:xfrm>
                <a:off x="6771704" y="6769125"/>
                <a:ext cx="172403" cy="3600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13648" extrusionOk="0">
                    <a:moveTo>
                      <a:pt x="5532" y="0"/>
                    </a:moveTo>
                    <a:cubicBezTo>
                      <a:pt x="3830" y="1368"/>
                      <a:pt x="2006" y="2493"/>
                      <a:pt x="0" y="3253"/>
                    </a:cubicBezTo>
                    <a:cubicBezTo>
                      <a:pt x="0" y="3496"/>
                      <a:pt x="31" y="3739"/>
                      <a:pt x="31" y="3982"/>
                    </a:cubicBezTo>
                    <a:cubicBezTo>
                      <a:pt x="213" y="7204"/>
                      <a:pt x="395" y="10426"/>
                      <a:pt x="578" y="13648"/>
                    </a:cubicBezTo>
                    <a:cubicBezTo>
                      <a:pt x="2645" y="12675"/>
                      <a:pt x="4651" y="11581"/>
                      <a:pt x="6535" y="10396"/>
                    </a:cubicBezTo>
                    <a:cubicBezTo>
                      <a:pt x="6353" y="6687"/>
                      <a:pt x="6018" y="3222"/>
                      <a:pt x="553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9" name="Google Shape;3419;p79"/>
              <p:cNvSpPr/>
              <p:nvPr/>
            </p:nvSpPr>
            <p:spPr>
              <a:xfrm>
                <a:off x="6821399" y="7710379"/>
                <a:ext cx="55340" cy="117881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4469" extrusionOk="0">
                    <a:moveTo>
                      <a:pt x="2098" y="1"/>
                    </a:moveTo>
                    <a:lnTo>
                      <a:pt x="2098" y="1"/>
                    </a:lnTo>
                    <a:cubicBezTo>
                      <a:pt x="1429" y="153"/>
                      <a:pt x="730" y="244"/>
                      <a:pt x="1" y="274"/>
                    </a:cubicBezTo>
                    <a:cubicBezTo>
                      <a:pt x="92" y="1673"/>
                      <a:pt x="122" y="3071"/>
                      <a:pt x="213" y="4469"/>
                    </a:cubicBezTo>
                    <a:lnTo>
                      <a:pt x="882" y="4469"/>
                    </a:lnTo>
                    <a:cubicBezTo>
                      <a:pt x="1338" y="2949"/>
                      <a:pt x="1733" y="1490"/>
                      <a:pt x="2098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0" name="Google Shape;3420;p79"/>
              <p:cNvSpPr/>
              <p:nvPr/>
            </p:nvSpPr>
            <p:spPr>
              <a:xfrm>
                <a:off x="6408486" y="7610171"/>
                <a:ext cx="395293" cy="217298"/>
              </a:xfrm>
              <a:custGeom>
                <a:avLst/>
                <a:gdLst/>
                <a:ahLst/>
                <a:cxnLst/>
                <a:rect l="l" t="t" r="r" b="b"/>
                <a:pathLst>
                  <a:path w="14986" h="823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171" y="7326"/>
                      <a:pt x="14591" y="8177"/>
                      <a:pt x="14986" y="8238"/>
                    </a:cubicBezTo>
                    <a:cubicBezTo>
                      <a:pt x="14925" y="7052"/>
                      <a:pt x="14864" y="5836"/>
                      <a:pt x="14804" y="4651"/>
                    </a:cubicBezTo>
                    <a:cubicBezTo>
                      <a:pt x="14773" y="4681"/>
                      <a:pt x="14773" y="4712"/>
                      <a:pt x="14712" y="4712"/>
                    </a:cubicBezTo>
                    <a:cubicBezTo>
                      <a:pt x="13834" y="4995"/>
                      <a:pt x="12922" y="5122"/>
                      <a:pt x="11995" y="5122"/>
                    </a:cubicBezTo>
                    <a:cubicBezTo>
                      <a:pt x="7756" y="5122"/>
                      <a:pt x="3193" y="2469"/>
                      <a:pt x="1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1" name="Google Shape;3421;p79"/>
              <p:cNvSpPr/>
              <p:nvPr/>
            </p:nvSpPr>
            <p:spPr>
              <a:xfrm>
                <a:off x="6239327" y="7144345"/>
                <a:ext cx="558860" cy="582811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220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2" y="1095"/>
                      <a:pt x="274" y="2189"/>
                      <a:pt x="426" y="3344"/>
                    </a:cubicBezTo>
                    <a:cubicBezTo>
                      <a:pt x="1155" y="8390"/>
                      <a:pt x="2736" y="12311"/>
                      <a:pt x="4742" y="15350"/>
                    </a:cubicBezTo>
                    <a:cubicBezTo>
                      <a:pt x="8843" y="19216"/>
                      <a:pt x="13573" y="22094"/>
                      <a:pt x="18526" y="22094"/>
                    </a:cubicBezTo>
                    <a:cubicBezTo>
                      <a:pt x="19336" y="22094"/>
                      <a:pt x="20153" y="22017"/>
                      <a:pt x="20973" y="21855"/>
                    </a:cubicBezTo>
                    <a:cubicBezTo>
                      <a:pt x="21000" y="21846"/>
                      <a:pt x="21024" y="21842"/>
                      <a:pt x="21046" y="21842"/>
                    </a:cubicBezTo>
                    <a:cubicBezTo>
                      <a:pt x="21100" y="21842"/>
                      <a:pt x="21143" y="21864"/>
                      <a:pt x="21186" y="21885"/>
                    </a:cubicBezTo>
                    <a:cubicBezTo>
                      <a:pt x="21034" y="19089"/>
                      <a:pt x="20852" y="16293"/>
                      <a:pt x="20639" y="13496"/>
                    </a:cubicBezTo>
                    <a:cubicBezTo>
                      <a:pt x="20487" y="13466"/>
                      <a:pt x="20426" y="13283"/>
                      <a:pt x="20517" y="13162"/>
                    </a:cubicBezTo>
                    <a:cubicBezTo>
                      <a:pt x="12463" y="13131"/>
                      <a:pt x="5472" y="6444"/>
                      <a:pt x="0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2" name="Google Shape;3422;p79"/>
              <p:cNvSpPr/>
              <p:nvPr/>
            </p:nvSpPr>
            <p:spPr>
              <a:xfrm>
                <a:off x="6859093" y="6338565"/>
                <a:ext cx="242145" cy="395293"/>
              </a:xfrm>
              <a:custGeom>
                <a:avLst/>
                <a:gdLst/>
                <a:ahLst/>
                <a:cxnLst/>
                <a:rect l="l" t="t" r="r" b="b"/>
                <a:pathLst>
                  <a:path w="9180" h="14986" extrusionOk="0">
                    <a:moveTo>
                      <a:pt x="3921" y="1"/>
                    </a:moveTo>
                    <a:cubicBezTo>
                      <a:pt x="3374" y="882"/>
                      <a:pt x="2827" y="1764"/>
                      <a:pt x="2219" y="2615"/>
                    </a:cubicBezTo>
                    <a:cubicBezTo>
                      <a:pt x="1611" y="3466"/>
                      <a:pt x="851" y="4682"/>
                      <a:pt x="0" y="5898"/>
                    </a:cubicBezTo>
                    <a:cubicBezTo>
                      <a:pt x="730" y="8603"/>
                      <a:pt x="1429" y="11642"/>
                      <a:pt x="1976" y="14986"/>
                    </a:cubicBezTo>
                    <a:cubicBezTo>
                      <a:pt x="4803" y="12402"/>
                      <a:pt x="7082" y="9393"/>
                      <a:pt x="9180" y="6110"/>
                    </a:cubicBezTo>
                    <a:cubicBezTo>
                      <a:pt x="7782" y="3588"/>
                      <a:pt x="6049" y="1460"/>
                      <a:pt x="3921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3" name="Google Shape;3423;p79"/>
              <p:cNvSpPr/>
              <p:nvPr/>
            </p:nvSpPr>
            <p:spPr>
              <a:xfrm>
                <a:off x="6788533" y="6277633"/>
                <a:ext cx="151565" cy="182849"/>
              </a:xfrm>
              <a:custGeom>
                <a:avLst/>
                <a:gdLst/>
                <a:ahLst/>
                <a:cxnLst/>
                <a:rect l="l" t="t" r="r" b="b"/>
                <a:pathLst>
                  <a:path w="5746" h="6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30" y="1885"/>
                      <a:pt x="1551" y="4195"/>
                      <a:pt x="2310" y="6931"/>
                    </a:cubicBezTo>
                    <a:cubicBezTo>
                      <a:pt x="2675" y="6384"/>
                      <a:pt x="3010" y="5928"/>
                      <a:pt x="3283" y="5563"/>
                    </a:cubicBezTo>
                    <a:cubicBezTo>
                      <a:pt x="4134" y="4317"/>
                      <a:pt x="4955" y="3040"/>
                      <a:pt x="5745" y="1733"/>
                    </a:cubicBezTo>
                    <a:cubicBezTo>
                      <a:pt x="4073" y="730"/>
                      <a:pt x="2159" y="122"/>
                      <a:pt x="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4" name="Google Shape;3424;p79"/>
              <p:cNvSpPr/>
              <p:nvPr/>
            </p:nvSpPr>
            <p:spPr>
              <a:xfrm>
                <a:off x="6883149" y="7133925"/>
                <a:ext cx="351981" cy="550024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20852" extrusionOk="0">
                    <a:moveTo>
                      <a:pt x="13313" y="0"/>
                    </a:moveTo>
                    <a:cubicBezTo>
                      <a:pt x="10426" y="4590"/>
                      <a:pt x="6474" y="9028"/>
                      <a:pt x="1641" y="11763"/>
                    </a:cubicBezTo>
                    <a:cubicBezTo>
                      <a:pt x="1277" y="14712"/>
                      <a:pt x="730" y="17751"/>
                      <a:pt x="0" y="20852"/>
                    </a:cubicBezTo>
                    <a:cubicBezTo>
                      <a:pt x="334" y="20791"/>
                      <a:pt x="669" y="20730"/>
                      <a:pt x="1003" y="20639"/>
                    </a:cubicBezTo>
                    <a:cubicBezTo>
                      <a:pt x="4347" y="19545"/>
                      <a:pt x="6961" y="17265"/>
                      <a:pt x="9301" y="14712"/>
                    </a:cubicBezTo>
                    <a:cubicBezTo>
                      <a:pt x="10304" y="13618"/>
                      <a:pt x="11338" y="12554"/>
                      <a:pt x="12371" y="11459"/>
                    </a:cubicBezTo>
                    <a:cubicBezTo>
                      <a:pt x="12979" y="8207"/>
                      <a:pt x="13344" y="4256"/>
                      <a:pt x="13313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5" name="Google Shape;3425;p79"/>
              <p:cNvSpPr/>
              <p:nvPr/>
            </p:nvSpPr>
            <p:spPr>
              <a:xfrm>
                <a:off x="6917624" y="6529406"/>
                <a:ext cx="289440" cy="513939"/>
              </a:xfrm>
              <a:custGeom>
                <a:avLst/>
                <a:gdLst/>
                <a:ahLst/>
                <a:cxnLst/>
                <a:rect l="l" t="t" r="r" b="b"/>
                <a:pathLst>
                  <a:path w="10973" h="19484" extrusionOk="0">
                    <a:moveTo>
                      <a:pt x="7538" y="0"/>
                    </a:moveTo>
                    <a:cubicBezTo>
                      <a:pt x="5502" y="3374"/>
                      <a:pt x="3009" y="6626"/>
                      <a:pt x="0" y="9088"/>
                    </a:cubicBezTo>
                    <a:cubicBezTo>
                      <a:pt x="486" y="12310"/>
                      <a:pt x="821" y="15806"/>
                      <a:pt x="973" y="19484"/>
                    </a:cubicBezTo>
                    <a:cubicBezTo>
                      <a:pt x="4742" y="17113"/>
                      <a:pt x="8055" y="14256"/>
                      <a:pt x="10973" y="10973"/>
                    </a:cubicBezTo>
                    <a:cubicBezTo>
                      <a:pt x="10243" y="6991"/>
                      <a:pt x="9119" y="3222"/>
                      <a:pt x="7538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6" name="Google Shape;3426;p79"/>
              <p:cNvSpPr/>
              <p:nvPr/>
            </p:nvSpPr>
            <p:spPr>
              <a:xfrm>
                <a:off x="6844664" y="7513946"/>
                <a:ext cx="346363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13131" h="11916" extrusionOk="0">
                    <a:moveTo>
                      <a:pt x="13131" y="1"/>
                    </a:moveTo>
                    <a:lnTo>
                      <a:pt x="13131" y="1"/>
                    </a:lnTo>
                    <a:cubicBezTo>
                      <a:pt x="11885" y="1186"/>
                      <a:pt x="10608" y="2341"/>
                      <a:pt x="9301" y="3405"/>
                    </a:cubicBezTo>
                    <a:cubicBezTo>
                      <a:pt x="6778" y="5502"/>
                      <a:pt x="4225" y="6870"/>
                      <a:pt x="1216" y="7448"/>
                    </a:cubicBezTo>
                    <a:cubicBezTo>
                      <a:pt x="851" y="8937"/>
                      <a:pt x="456" y="10396"/>
                      <a:pt x="0" y="11916"/>
                    </a:cubicBezTo>
                    <a:cubicBezTo>
                      <a:pt x="3040" y="11764"/>
                      <a:pt x="9909" y="10305"/>
                      <a:pt x="13009" y="487"/>
                    </a:cubicBezTo>
                    <a:cubicBezTo>
                      <a:pt x="13040" y="335"/>
                      <a:pt x="13101" y="153"/>
                      <a:pt x="13131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7" name="Google Shape;3427;p79"/>
              <p:cNvSpPr/>
              <p:nvPr/>
            </p:nvSpPr>
            <p:spPr>
              <a:xfrm>
                <a:off x="6930444" y="6857305"/>
                <a:ext cx="303895" cy="554059"/>
              </a:xfrm>
              <a:custGeom>
                <a:avLst/>
                <a:gdLst/>
                <a:ahLst/>
                <a:cxnLst/>
                <a:rect l="l" t="t" r="r" b="b"/>
                <a:pathLst>
                  <a:path w="11521" h="21005" extrusionOk="0">
                    <a:moveTo>
                      <a:pt x="10730" y="1"/>
                    </a:moveTo>
                    <a:cubicBezTo>
                      <a:pt x="7751" y="3192"/>
                      <a:pt x="4317" y="5928"/>
                      <a:pt x="548" y="8177"/>
                    </a:cubicBezTo>
                    <a:cubicBezTo>
                      <a:pt x="669" y="12220"/>
                      <a:pt x="517" y="16536"/>
                      <a:pt x="0" y="21004"/>
                    </a:cubicBezTo>
                    <a:cubicBezTo>
                      <a:pt x="1581" y="20032"/>
                      <a:pt x="3101" y="18907"/>
                      <a:pt x="4499" y="17509"/>
                    </a:cubicBezTo>
                    <a:cubicBezTo>
                      <a:pt x="7143" y="14834"/>
                      <a:pt x="9302" y="11825"/>
                      <a:pt x="11520" y="8816"/>
                    </a:cubicBezTo>
                    <a:cubicBezTo>
                      <a:pt x="11429" y="5898"/>
                      <a:pt x="11186" y="2919"/>
                      <a:pt x="1073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8" name="Google Shape;3428;p79"/>
              <p:cNvSpPr/>
              <p:nvPr/>
            </p:nvSpPr>
            <p:spPr>
              <a:xfrm>
                <a:off x="6761259" y="7152363"/>
                <a:ext cx="46530" cy="331143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2554" extrusionOk="0">
                    <a:moveTo>
                      <a:pt x="1004" y="0"/>
                    </a:moveTo>
                    <a:cubicBezTo>
                      <a:pt x="822" y="61"/>
                      <a:pt x="639" y="152"/>
                      <a:pt x="427" y="244"/>
                    </a:cubicBezTo>
                    <a:cubicBezTo>
                      <a:pt x="394" y="255"/>
                      <a:pt x="362" y="260"/>
                      <a:pt x="331" y="260"/>
                    </a:cubicBezTo>
                    <a:cubicBezTo>
                      <a:pt x="191" y="260"/>
                      <a:pt x="76" y="155"/>
                      <a:pt x="1" y="31"/>
                    </a:cubicBezTo>
                    <a:cubicBezTo>
                      <a:pt x="1" y="61"/>
                      <a:pt x="1" y="92"/>
                      <a:pt x="1" y="152"/>
                    </a:cubicBezTo>
                    <a:lnTo>
                      <a:pt x="31" y="152"/>
                    </a:lnTo>
                    <a:cubicBezTo>
                      <a:pt x="335" y="213"/>
                      <a:pt x="275" y="578"/>
                      <a:pt x="62" y="669"/>
                    </a:cubicBezTo>
                    <a:cubicBezTo>
                      <a:pt x="305" y="4560"/>
                      <a:pt x="548" y="8450"/>
                      <a:pt x="791" y="12341"/>
                    </a:cubicBezTo>
                    <a:cubicBezTo>
                      <a:pt x="913" y="12341"/>
                      <a:pt x="974" y="12371"/>
                      <a:pt x="1095" y="12371"/>
                    </a:cubicBezTo>
                    <a:cubicBezTo>
                      <a:pt x="1217" y="12371"/>
                      <a:pt x="1278" y="12463"/>
                      <a:pt x="1308" y="12554"/>
                    </a:cubicBezTo>
                    <a:lnTo>
                      <a:pt x="1764" y="12341"/>
                    </a:lnTo>
                    <a:cubicBezTo>
                      <a:pt x="1521" y="8207"/>
                      <a:pt x="1247" y="4104"/>
                      <a:pt x="1004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9" name="Google Shape;3429;p79"/>
              <p:cNvSpPr/>
              <p:nvPr/>
            </p:nvSpPr>
            <p:spPr>
              <a:xfrm>
                <a:off x="6744430" y="6850895"/>
                <a:ext cx="42521" cy="293476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11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83" y="3709"/>
                      <a:pt x="396" y="7417"/>
                      <a:pt x="609" y="11125"/>
                    </a:cubicBezTo>
                    <a:cubicBezTo>
                      <a:pt x="639" y="11065"/>
                      <a:pt x="700" y="10974"/>
                      <a:pt x="761" y="10943"/>
                    </a:cubicBezTo>
                    <a:cubicBezTo>
                      <a:pt x="1065" y="10822"/>
                      <a:pt x="1338" y="10670"/>
                      <a:pt x="1612" y="10548"/>
                    </a:cubicBezTo>
                    <a:cubicBezTo>
                      <a:pt x="1429" y="7326"/>
                      <a:pt x="1247" y="4104"/>
                      <a:pt x="1065" y="882"/>
                    </a:cubicBezTo>
                    <a:cubicBezTo>
                      <a:pt x="1065" y="639"/>
                      <a:pt x="1034" y="396"/>
                      <a:pt x="1034" y="153"/>
                    </a:cubicBezTo>
                    <a:cubicBezTo>
                      <a:pt x="913" y="213"/>
                      <a:pt x="791" y="274"/>
                      <a:pt x="669" y="305"/>
                    </a:cubicBezTo>
                    <a:cubicBezTo>
                      <a:pt x="637" y="315"/>
                      <a:pt x="607" y="320"/>
                      <a:pt x="578" y="320"/>
                    </a:cubicBezTo>
                    <a:cubicBezTo>
                      <a:pt x="447" y="320"/>
                      <a:pt x="360" y="212"/>
                      <a:pt x="335" y="62"/>
                    </a:cubicBezTo>
                    <a:cubicBezTo>
                      <a:pt x="213" y="62"/>
                      <a:pt x="122" y="31"/>
                      <a:pt x="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0" name="Google Shape;3430;p79"/>
              <p:cNvSpPr/>
              <p:nvPr/>
            </p:nvSpPr>
            <p:spPr>
              <a:xfrm>
                <a:off x="6717973" y="6278081"/>
                <a:ext cx="52940" cy="564821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1413" extrusionOk="0">
                    <a:moveTo>
                      <a:pt x="905" y="1"/>
                    </a:moveTo>
                    <a:cubicBezTo>
                      <a:pt x="869" y="1"/>
                      <a:pt x="831" y="4"/>
                      <a:pt x="791" y="14"/>
                    </a:cubicBezTo>
                    <a:cubicBezTo>
                      <a:pt x="517" y="14"/>
                      <a:pt x="274" y="45"/>
                      <a:pt x="1" y="75"/>
                    </a:cubicBezTo>
                    <a:cubicBezTo>
                      <a:pt x="61" y="3966"/>
                      <a:pt x="274" y="7856"/>
                      <a:pt x="487" y="11747"/>
                    </a:cubicBezTo>
                    <a:cubicBezTo>
                      <a:pt x="669" y="11929"/>
                      <a:pt x="852" y="12173"/>
                      <a:pt x="1034" y="12355"/>
                    </a:cubicBezTo>
                    <a:cubicBezTo>
                      <a:pt x="1226" y="12547"/>
                      <a:pt x="1039" y="12814"/>
                      <a:pt x="833" y="12814"/>
                    </a:cubicBezTo>
                    <a:cubicBezTo>
                      <a:pt x="777" y="12814"/>
                      <a:pt x="721" y="12795"/>
                      <a:pt x="669" y="12750"/>
                    </a:cubicBezTo>
                    <a:cubicBezTo>
                      <a:pt x="609" y="12689"/>
                      <a:pt x="578" y="12659"/>
                      <a:pt x="517" y="12598"/>
                    </a:cubicBezTo>
                    <a:lnTo>
                      <a:pt x="517" y="12598"/>
                    </a:lnTo>
                    <a:cubicBezTo>
                      <a:pt x="669" y="14999"/>
                      <a:pt x="791" y="17370"/>
                      <a:pt x="912" y="19711"/>
                    </a:cubicBezTo>
                    <a:cubicBezTo>
                      <a:pt x="943" y="20197"/>
                      <a:pt x="973" y="20653"/>
                      <a:pt x="973" y="21139"/>
                    </a:cubicBezTo>
                    <a:cubicBezTo>
                      <a:pt x="1156" y="21200"/>
                      <a:pt x="1308" y="21291"/>
                      <a:pt x="1490" y="21322"/>
                    </a:cubicBezTo>
                    <a:cubicBezTo>
                      <a:pt x="1551" y="21352"/>
                      <a:pt x="1581" y="21382"/>
                      <a:pt x="1612" y="21413"/>
                    </a:cubicBezTo>
                    <a:cubicBezTo>
                      <a:pt x="1733" y="21352"/>
                      <a:pt x="1855" y="21261"/>
                      <a:pt x="2007" y="21170"/>
                    </a:cubicBezTo>
                    <a:cubicBezTo>
                      <a:pt x="1855" y="18039"/>
                      <a:pt x="1672" y="14908"/>
                      <a:pt x="1520" y="11747"/>
                    </a:cubicBezTo>
                    <a:cubicBezTo>
                      <a:pt x="1308" y="11808"/>
                      <a:pt x="1125" y="11869"/>
                      <a:pt x="943" y="11899"/>
                    </a:cubicBezTo>
                    <a:cubicBezTo>
                      <a:pt x="920" y="11902"/>
                      <a:pt x="898" y="11904"/>
                      <a:pt x="877" y="11904"/>
                    </a:cubicBezTo>
                    <a:cubicBezTo>
                      <a:pt x="535" y="11904"/>
                      <a:pt x="447" y="11465"/>
                      <a:pt x="791" y="11321"/>
                    </a:cubicBezTo>
                    <a:cubicBezTo>
                      <a:pt x="1004" y="11261"/>
                      <a:pt x="1247" y="11109"/>
                      <a:pt x="1490" y="10957"/>
                    </a:cubicBezTo>
                    <a:cubicBezTo>
                      <a:pt x="1308" y="7309"/>
                      <a:pt x="1186" y="3662"/>
                      <a:pt x="1125" y="14"/>
                    </a:cubicBezTo>
                    <a:cubicBezTo>
                      <a:pt x="1044" y="14"/>
                      <a:pt x="977" y="1"/>
                      <a:pt x="90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1" name="Google Shape;3431;p79"/>
              <p:cNvSpPr/>
              <p:nvPr/>
            </p:nvSpPr>
            <p:spPr>
              <a:xfrm>
                <a:off x="6783732" y="7493899"/>
                <a:ext cx="42494" cy="334361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12676" extrusionOk="0">
                    <a:moveTo>
                      <a:pt x="942" y="1"/>
                    </a:moveTo>
                    <a:cubicBezTo>
                      <a:pt x="669" y="92"/>
                      <a:pt x="395" y="183"/>
                      <a:pt x="91" y="244"/>
                    </a:cubicBezTo>
                    <a:cubicBezTo>
                      <a:pt x="81" y="254"/>
                      <a:pt x="71" y="258"/>
                      <a:pt x="61" y="258"/>
                    </a:cubicBezTo>
                    <a:cubicBezTo>
                      <a:pt x="41" y="258"/>
                      <a:pt x="20" y="244"/>
                      <a:pt x="0" y="244"/>
                    </a:cubicBezTo>
                    <a:lnTo>
                      <a:pt x="0" y="244"/>
                    </a:lnTo>
                    <a:cubicBezTo>
                      <a:pt x="182" y="3041"/>
                      <a:pt x="365" y="5837"/>
                      <a:pt x="547" y="8633"/>
                    </a:cubicBezTo>
                    <a:cubicBezTo>
                      <a:pt x="699" y="8724"/>
                      <a:pt x="730" y="8937"/>
                      <a:pt x="578" y="9059"/>
                    </a:cubicBezTo>
                    <a:cubicBezTo>
                      <a:pt x="638" y="10244"/>
                      <a:pt x="699" y="11430"/>
                      <a:pt x="760" y="12646"/>
                    </a:cubicBezTo>
                    <a:lnTo>
                      <a:pt x="790" y="12646"/>
                    </a:lnTo>
                    <a:cubicBezTo>
                      <a:pt x="790" y="12646"/>
                      <a:pt x="1094" y="12676"/>
                      <a:pt x="1611" y="12676"/>
                    </a:cubicBezTo>
                    <a:cubicBezTo>
                      <a:pt x="1550" y="11278"/>
                      <a:pt x="1489" y="9880"/>
                      <a:pt x="1429" y="8481"/>
                    </a:cubicBezTo>
                    <a:cubicBezTo>
                      <a:pt x="1337" y="8512"/>
                      <a:pt x="1277" y="8512"/>
                      <a:pt x="1185" y="8512"/>
                    </a:cubicBezTo>
                    <a:cubicBezTo>
                      <a:pt x="1174" y="8513"/>
                      <a:pt x="1164" y="8514"/>
                      <a:pt x="1153" y="8514"/>
                    </a:cubicBezTo>
                    <a:cubicBezTo>
                      <a:pt x="964" y="8514"/>
                      <a:pt x="888" y="8262"/>
                      <a:pt x="1003" y="8147"/>
                    </a:cubicBezTo>
                    <a:cubicBezTo>
                      <a:pt x="1125" y="8025"/>
                      <a:pt x="1277" y="7934"/>
                      <a:pt x="1398" y="7873"/>
                    </a:cubicBezTo>
                    <a:cubicBezTo>
                      <a:pt x="1246" y="5259"/>
                      <a:pt x="1094" y="2645"/>
                      <a:pt x="94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2" name="Google Shape;3432;p79"/>
              <p:cNvSpPr/>
              <p:nvPr/>
            </p:nvSpPr>
            <p:spPr>
              <a:xfrm>
                <a:off x="6351563" y="6417143"/>
                <a:ext cx="392893" cy="433778"/>
              </a:xfrm>
              <a:custGeom>
                <a:avLst/>
                <a:gdLst/>
                <a:ahLst/>
                <a:cxnLst/>
                <a:rect l="l" t="t" r="r" b="b"/>
                <a:pathLst>
                  <a:path w="14895" h="16445" extrusionOk="0">
                    <a:moveTo>
                      <a:pt x="609" y="1"/>
                    </a:moveTo>
                    <a:cubicBezTo>
                      <a:pt x="396" y="213"/>
                      <a:pt x="183" y="426"/>
                      <a:pt x="1" y="639"/>
                    </a:cubicBezTo>
                    <a:cubicBezTo>
                      <a:pt x="1733" y="3496"/>
                      <a:pt x="3709" y="6201"/>
                      <a:pt x="5958" y="8755"/>
                    </a:cubicBezTo>
                    <a:cubicBezTo>
                      <a:pt x="8056" y="11186"/>
                      <a:pt x="11490" y="15563"/>
                      <a:pt x="14895" y="16445"/>
                    </a:cubicBezTo>
                    <a:cubicBezTo>
                      <a:pt x="14895" y="16232"/>
                      <a:pt x="14895" y="16050"/>
                      <a:pt x="14864" y="15837"/>
                    </a:cubicBezTo>
                    <a:cubicBezTo>
                      <a:pt x="11703" y="14651"/>
                      <a:pt x="8603" y="10578"/>
                      <a:pt x="6505" y="8208"/>
                    </a:cubicBezTo>
                    <a:cubicBezTo>
                      <a:pt x="4226" y="5685"/>
                      <a:pt x="2311" y="2919"/>
                      <a:pt x="609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3" name="Google Shape;3433;p79"/>
              <p:cNvSpPr/>
              <p:nvPr/>
            </p:nvSpPr>
            <p:spPr>
              <a:xfrm>
                <a:off x="6743638" y="6834857"/>
                <a:ext cx="16064" cy="17673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70" extrusionOk="0">
                    <a:moveTo>
                      <a:pt x="0" y="1"/>
                    </a:moveTo>
                    <a:cubicBezTo>
                      <a:pt x="0" y="214"/>
                      <a:pt x="31" y="396"/>
                      <a:pt x="31" y="609"/>
                    </a:cubicBezTo>
                    <a:cubicBezTo>
                      <a:pt x="152" y="639"/>
                      <a:pt x="243" y="670"/>
                      <a:pt x="365" y="670"/>
                    </a:cubicBezTo>
                    <a:cubicBezTo>
                      <a:pt x="335" y="578"/>
                      <a:pt x="365" y="457"/>
                      <a:pt x="487" y="396"/>
                    </a:cubicBezTo>
                    <a:cubicBezTo>
                      <a:pt x="517" y="366"/>
                      <a:pt x="578" y="335"/>
                      <a:pt x="608" y="305"/>
                    </a:cubicBezTo>
                    <a:cubicBezTo>
                      <a:pt x="578" y="274"/>
                      <a:pt x="578" y="214"/>
                      <a:pt x="517" y="214"/>
                    </a:cubicBezTo>
                    <a:cubicBezTo>
                      <a:pt x="335" y="153"/>
                      <a:pt x="183" y="62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4" name="Google Shape;3434;p79"/>
              <p:cNvSpPr/>
              <p:nvPr/>
            </p:nvSpPr>
            <p:spPr>
              <a:xfrm>
                <a:off x="6224898" y="6739450"/>
                <a:ext cx="537995" cy="431378"/>
              </a:xfrm>
              <a:custGeom>
                <a:avLst/>
                <a:gdLst/>
                <a:ahLst/>
                <a:cxnLst/>
                <a:rect l="l" t="t" r="r" b="b"/>
                <a:pathLst>
                  <a:path w="20396" h="16354" extrusionOk="0">
                    <a:moveTo>
                      <a:pt x="122" y="1"/>
                    </a:moveTo>
                    <a:cubicBezTo>
                      <a:pt x="91" y="457"/>
                      <a:pt x="31" y="913"/>
                      <a:pt x="0" y="1399"/>
                    </a:cubicBezTo>
                    <a:cubicBezTo>
                      <a:pt x="5502" y="7964"/>
                      <a:pt x="11915" y="14773"/>
                      <a:pt x="20213" y="16354"/>
                    </a:cubicBezTo>
                    <a:cubicBezTo>
                      <a:pt x="20274" y="16354"/>
                      <a:pt x="20335" y="16354"/>
                      <a:pt x="20396" y="16323"/>
                    </a:cubicBezTo>
                    <a:lnTo>
                      <a:pt x="20365" y="15776"/>
                    </a:lnTo>
                    <a:cubicBezTo>
                      <a:pt x="11551" y="13922"/>
                      <a:pt x="5927" y="6536"/>
                      <a:pt x="12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5" name="Google Shape;3435;p79"/>
              <p:cNvSpPr/>
              <p:nvPr/>
            </p:nvSpPr>
            <p:spPr>
              <a:xfrm>
                <a:off x="6762076" y="7155581"/>
                <a:ext cx="8019" cy="14455"/>
              </a:xfrm>
              <a:custGeom>
                <a:avLst/>
                <a:gdLst/>
                <a:ahLst/>
                <a:cxnLst/>
                <a:rect l="l" t="t" r="r" b="b"/>
                <a:pathLst>
                  <a:path w="304" h="548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30"/>
                    </a:cubicBezTo>
                    <a:cubicBezTo>
                      <a:pt x="1" y="31"/>
                      <a:pt x="2" y="31"/>
                      <a:pt x="2" y="31"/>
                    </a:cubicBezTo>
                    <a:lnTo>
                      <a:pt x="2" y="31"/>
                    </a:lnTo>
                    <a:lnTo>
                      <a:pt x="0" y="0"/>
                    </a:lnTo>
                    <a:close/>
                    <a:moveTo>
                      <a:pt x="2" y="31"/>
                    </a:moveTo>
                    <a:lnTo>
                      <a:pt x="31" y="547"/>
                    </a:lnTo>
                    <a:cubicBezTo>
                      <a:pt x="243" y="456"/>
                      <a:pt x="304" y="93"/>
                      <a:pt x="2" y="3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6" name="Google Shape;3436;p79"/>
              <p:cNvSpPr/>
              <p:nvPr/>
            </p:nvSpPr>
            <p:spPr>
              <a:xfrm>
                <a:off x="6233709" y="7097050"/>
                <a:ext cx="550024" cy="394476"/>
              </a:xfrm>
              <a:custGeom>
                <a:avLst/>
                <a:gdLst/>
                <a:ahLst/>
                <a:cxnLst/>
                <a:rect l="l" t="t" r="r" b="b"/>
                <a:pathLst>
                  <a:path w="20852" h="149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1" y="578"/>
                      <a:pt x="122" y="1186"/>
                      <a:pt x="213" y="1793"/>
                    </a:cubicBezTo>
                    <a:cubicBezTo>
                      <a:pt x="5685" y="8237"/>
                      <a:pt x="12676" y="14924"/>
                      <a:pt x="20730" y="14955"/>
                    </a:cubicBezTo>
                    <a:cubicBezTo>
                      <a:pt x="20761" y="14924"/>
                      <a:pt x="20761" y="14894"/>
                      <a:pt x="20791" y="14894"/>
                    </a:cubicBezTo>
                    <a:cubicBezTo>
                      <a:pt x="20791" y="14894"/>
                      <a:pt x="20822" y="14894"/>
                      <a:pt x="20852" y="14864"/>
                    </a:cubicBezTo>
                    <a:cubicBezTo>
                      <a:pt x="20822" y="14712"/>
                      <a:pt x="20822" y="14560"/>
                      <a:pt x="20822" y="14408"/>
                    </a:cubicBezTo>
                    <a:cubicBezTo>
                      <a:pt x="12250" y="13526"/>
                      <a:pt x="5533" y="6687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7" name="Google Shape;3437;p79"/>
              <p:cNvSpPr/>
              <p:nvPr/>
            </p:nvSpPr>
            <p:spPr>
              <a:xfrm>
                <a:off x="6782123" y="7477070"/>
                <a:ext cx="13637" cy="12055"/>
              </a:xfrm>
              <a:custGeom>
                <a:avLst/>
                <a:gdLst/>
                <a:ahLst/>
                <a:cxnLst/>
                <a:rect l="l" t="t" r="r" b="b"/>
                <a:pathLst>
                  <a:path w="517" h="4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1" y="153"/>
                      <a:pt x="31" y="305"/>
                      <a:pt x="31" y="457"/>
                    </a:cubicBezTo>
                    <a:cubicBezTo>
                      <a:pt x="213" y="396"/>
                      <a:pt x="365" y="305"/>
                      <a:pt x="517" y="244"/>
                    </a:cubicBezTo>
                    <a:cubicBezTo>
                      <a:pt x="487" y="153"/>
                      <a:pt x="426" y="61"/>
                      <a:pt x="304" y="61"/>
                    </a:cubicBezTo>
                    <a:cubicBezTo>
                      <a:pt x="213" y="31"/>
                      <a:pt x="122" y="31"/>
                      <a:pt x="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8" name="Google Shape;3438;p79"/>
              <p:cNvSpPr/>
              <p:nvPr/>
            </p:nvSpPr>
            <p:spPr>
              <a:xfrm>
                <a:off x="6363591" y="7549239"/>
                <a:ext cx="435387" cy="196064"/>
              </a:xfrm>
              <a:custGeom>
                <a:avLst/>
                <a:gdLst/>
                <a:ahLst/>
                <a:cxnLst/>
                <a:rect l="l" t="t" r="r" b="b"/>
                <a:pathLst>
                  <a:path w="16506" h="7433" extrusionOk="0">
                    <a:moveTo>
                      <a:pt x="1" y="0"/>
                    </a:moveTo>
                    <a:cubicBezTo>
                      <a:pt x="548" y="821"/>
                      <a:pt x="1125" y="1581"/>
                      <a:pt x="1703" y="2280"/>
                    </a:cubicBezTo>
                    <a:cubicBezTo>
                      <a:pt x="4896" y="4774"/>
                      <a:pt x="9460" y="7432"/>
                      <a:pt x="13699" y="7432"/>
                    </a:cubicBezTo>
                    <a:cubicBezTo>
                      <a:pt x="14625" y="7432"/>
                      <a:pt x="15536" y="7305"/>
                      <a:pt x="16414" y="7022"/>
                    </a:cubicBezTo>
                    <a:cubicBezTo>
                      <a:pt x="16475" y="7022"/>
                      <a:pt x="16475" y="6991"/>
                      <a:pt x="16506" y="6961"/>
                    </a:cubicBezTo>
                    <a:cubicBezTo>
                      <a:pt x="16506" y="6809"/>
                      <a:pt x="16475" y="6687"/>
                      <a:pt x="16475" y="6535"/>
                    </a:cubicBezTo>
                    <a:cubicBezTo>
                      <a:pt x="16432" y="6514"/>
                      <a:pt x="16389" y="6492"/>
                      <a:pt x="16335" y="6492"/>
                    </a:cubicBezTo>
                    <a:cubicBezTo>
                      <a:pt x="16313" y="6492"/>
                      <a:pt x="16289" y="6496"/>
                      <a:pt x="16262" y="6505"/>
                    </a:cubicBezTo>
                    <a:cubicBezTo>
                      <a:pt x="15442" y="6667"/>
                      <a:pt x="14625" y="6744"/>
                      <a:pt x="13815" y="6744"/>
                    </a:cubicBezTo>
                    <a:cubicBezTo>
                      <a:pt x="8861" y="6744"/>
                      <a:pt x="4128" y="3866"/>
                      <a:pt x="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9" name="Google Shape;3439;p79"/>
              <p:cNvSpPr/>
              <p:nvPr/>
            </p:nvSpPr>
            <p:spPr>
              <a:xfrm>
                <a:off x="6798161" y="7721616"/>
                <a:ext cx="4827" cy="11237"/>
              </a:xfrm>
              <a:custGeom>
                <a:avLst/>
                <a:gdLst/>
                <a:ahLst/>
                <a:cxnLst/>
                <a:rect l="l" t="t" r="r" b="b"/>
                <a:pathLst>
                  <a:path w="183" h="426" extrusionOk="0">
                    <a:moveTo>
                      <a:pt x="0" y="0"/>
                    </a:moveTo>
                    <a:lnTo>
                      <a:pt x="31" y="426"/>
                    </a:lnTo>
                    <a:cubicBezTo>
                      <a:pt x="183" y="304"/>
                      <a:pt x="152" y="91"/>
                      <a:pt x="0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0" name="Google Shape;3440;p79"/>
              <p:cNvSpPr/>
              <p:nvPr/>
            </p:nvSpPr>
            <p:spPr>
              <a:xfrm>
                <a:off x="6522357" y="6312926"/>
                <a:ext cx="209279" cy="297459"/>
              </a:xfrm>
              <a:custGeom>
                <a:avLst/>
                <a:gdLst/>
                <a:ahLst/>
                <a:cxnLst/>
                <a:rect l="l" t="t" r="r" b="b"/>
                <a:pathLst>
                  <a:path w="7934" h="11277" extrusionOk="0">
                    <a:moveTo>
                      <a:pt x="912" y="0"/>
                    </a:moveTo>
                    <a:cubicBezTo>
                      <a:pt x="608" y="122"/>
                      <a:pt x="304" y="213"/>
                      <a:pt x="0" y="304"/>
                    </a:cubicBezTo>
                    <a:cubicBezTo>
                      <a:pt x="1976" y="4408"/>
                      <a:pt x="4590" y="8146"/>
                      <a:pt x="7933" y="11277"/>
                    </a:cubicBezTo>
                    <a:cubicBezTo>
                      <a:pt x="7933" y="10973"/>
                      <a:pt x="7903" y="10700"/>
                      <a:pt x="7903" y="10426"/>
                    </a:cubicBezTo>
                    <a:cubicBezTo>
                      <a:pt x="4955" y="7234"/>
                      <a:pt x="2675" y="3769"/>
                      <a:pt x="91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1" name="Google Shape;3441;p79"/>
              <p:cNvSpPr/>
              <p:nvPr/>
            </p:nvSpPr>
            <p:spPr>
              <a:xfrm>
                <a:off x="6730792" y="6587911"/>
                <a:ext cx="19387" cy="27802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54" extrusionOk="0">
                    <a:moveTo>
                      <a:pt x="1" y="1"/>
                    </a:moveTo>
                    <a:cubicBezTo>
                      <a:pt x="1" y="275"/>
                      <a:pt x="31" y="578"/>
                      <a:pt x="31" y="852"/>
                    </a:cubicBezTo>
                    <a:cubicBezTo>
                      <a:pt x="92" y="882"/>
                      <a:pt x="123" y="943"/>
                      <a:pt x="183" y="974"/>
                    </a:cubicBezTo>
                    <a:cubicBezTo>
                      <a:pt x="240" y="1030"/>
                      <a:pt x="303" y="1054"/>
                      <a:pt x="363" y="1054"/>
                    </a:cubicBezTo>
                    <a:cubicBezTo>
                      <a:pt x="563" y="1054"/>
                      <a:pt x="735" y="796"/>
                      <a:pt x="548" y="609"/>
                    </a:cubicBezTo>
                    <a:cubicBezTo>
                      <a:pt x="366" y="427"/>
                      <a:pt x="183" y="214"/>
                      <a:pt x="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2" name="Google Shape;3442;p79"/>
              <p:cNvSpPr/>
              <p:nvPr/>
            </p:nvSpPr>
            <p:spPr>
              <a:xfrm>
                <a:off x="6756458" y="6460455"/>
                <a:ext cx="102661" cy="127482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4833" extrusionOk="0">
                    <a:moveTo>
                      <a:pt x="3526" y="0"/>
                    </a:moveTo>
                    <a:cubicBezTo>
                      <a:pt x="2554" y="1398"/>
                      <a:pt x="1247" y="3161"/>
                      <a:pt x="1" y="4043"/>
                    </a:cubicBezTo>
                    <a:lnTo>
                      <a:pt x="61" y="4833"/>
                    </a:lnTo>
                    <a:cubicBezTo>
                      <a:pt x="1429" y="4316"/>
                      <a:pt x="2767" y="2827"/>
                      <a:pt x="3891" y="1277"/>
                    </a:cubicBezTo>
                    <a:cubicBezTo>
                      <a:pt x="3770" y="851"/>
                      <a:pt x="3648" y="395"/>
                      <a:pt x="3526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3" name="Google Shape;3443;p79"/>
              <p:cNvSpPr/>
              <p:nvPr/>
            </p:nvSpPr>
            <p:spPr>
              <a:xfrm>
                <a:off x="6849465" y="6323345"/>
                <a:ext cx="113080" cy="170794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475" extrusionOk="0">
                    <a:moveTo>
                      <a:pt x="3435" y="0"/>
                    </a:moveTo>
                    <a:cubicBezTo>
                      <a:pt x="2645" y="1307"/>
                      <a:pt x="1824" y="2584"/>
                      <a:pt x="973" y="3830"/>
                    </a:cubicBezTo>
                    <a:cubicBezTo>
                      <a:pt x="700" y="4195"/>
                      <a:pt x="365" y="4651"/>
                      <a:pt x="0" y="5198"/>
                    </a:cubicBezTo>
                    <a:cubicBezTo>
                      <a:pt x="122" y="5593"/>
                      <a:pt x="244" y="6049"/>
                      <a:pt x="365" y="6475"/>
                    </a:cubicBezTo>
                    <a:cubicBezTo>
                      <a:pt x="1216" y="5259"/>
                      <a:pt x="1976" y="4043"/>
                      <a:pt x="2584" y="3192"/>
                    </a:cubicBezTo>
                    <a:cubicBezTo>
                      <a:pt x="3192" y="2341"/>
                      <a:pt x="3739" y="1459"/>
                      <a:pt x="4286" y="578"/>
                    </a:cubicBezTo>
                    <a:cubicBezTo>
                      <a:pt x="4013" y="365"/>
                      <a:pt x="3739" y="183"/>
                      <a:pt x="343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4" name="Google Shape;3444;p79"/>
              <p:cNvSpPr/>
              <p:nvPr/>
            </p:nvSpPr>
            <p:spPr>
              <a:xfrm>
                <a:off x="6729711" y="6567073"/>
                <a:ext cx="28382" cy="25032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949" extrusionOk="0">
                    <a:moveTo>
                      <a:pt x="1015" y="1"/>
                    </a:moveTo>
                    <a:cubicBezTo>
                      <a:pt x="802" y="153"/>
                      <a:pt x="559" y="274"/>
                      <a:pt x="315" y="365"/>
                    </a:cubicBezTo>
                    <a:cubicBezTo>
                      <a:pt x="1" y="509"/>
                      <a:pt x="90" y="948"/>
                      <a:pt x="432" y="948"/>
                    </a:cubicBezTo>
                    <a:cubicBezTo>
                      <a:pt x="453" y="948"/>
                      <a:pt x="475" y="946"/>
                      <a:pt x="498" y="943"/>
                    </a:cubicBezTo>
                    <a:cubicBezTo>
                      <a:pt x="680" y="913"/>
                      <a:pt x="863" y="852"/>
                      <a:pt x="1075" y="791"/>
                    </a:cubicBezTo>
                    <a:lnTo>
                      <a:pt x="1015" y="1"/>
                    </a:ln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5" name="Google Shape;3445;p79"/>
              <p:cNvSpPr/>
              <p:nvPr/>
            </p:nvSpPr>
            <p:spPr>
              <a:xfrm>
                <a:off x="6770886" y="6733832"/>
                <a:ext cx="146764" cy="121099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4591" extrusionOk="0">
                    <a:moveTo>
                      <a:pt x="5320" y="1"/>
                    </a:moveTo>
                    <a:cubicBezTo>
                      <a:pt x="3739" y="1460"/>
                      <a:pt x="2007" y="2767"/>
                      <a:pt x="1" y="3892"/>
                    </a:cubicBezTo>
                    <a:cubicBezTo>
                      <a:pt x="1" y="4135"/>
                      <a:pt x="31" y="4378"/>
                      <a:pt x="31" y="4591"/>
                    </a:cubicBezTo>
                    <a:cubicBezTo>
                      <a:pt x="2037" y="3831"/>
                      <a:pt x="3861" y="2706"/>
                      <a:pt x="5563" y="1338"/>
                    </a:cubicBezTo>
                    <a:cubicBezTo>
                      <a:pt x="5472" y="882"/>
                      <a:pt x="5411" y="457"/>
                      <a:pt x="5320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6" name="Google Shape;3446;p79"/>
              <p:cNvSpPr/>
              <p:nvPr/>
            </p:nvSpPr>
            <p:spPr>
              <a:xfrm>
                <a:off x="6911188" y="6499731"/>
                <a:ext cx="205296" cy="26942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10214" extrusionOk="0">
                    <a:moveTo>
                      <a:pt x="7205" y="0"/>
                    </a:moveTo>
                    <a:cubicBezTo>
                      <a:pt x="5107" y="3283"/>
                      <a:pt x="2828" y="6292"/>
                      <a:pt x="1" y="8876"/>
                    </a:cubicBezTo>
                    <a:cubicBezTo>
                      <a:pt x="92" y="9332"/>
                      <a:pt x="153" y="9757"/>
                      <a:pt x="244" y="10213"/>
                    </a:cubicBezTo>
                    <a:cubicBezTo>
                      <a:pt x="3253" y="7751"/>
                      <a:pt x="5746" y="4499"/>
                      <a:pt x="7782" y="1125"/>
                    </a:cubicBezTo>
                    <a:cubicBezTo>
                      <a:pt x="7600" y="730"/>
                      <a:pt x="7418" y="365"/>
                      <a:pt x="720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7" name="Google Shape;3447;p79"/>
              <p:cNvSpPr/>
              <p:nvPr/>
            </p:nvSpPr>
            <p:spPr>
              <a:xfrm>
                <a:off x="6753266" y="6836466"/>
                <a:ext cx="18438" cy="2289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868" extrusionOk="0">
                    <a:moveTo>
                      <a:pt x="0" y="609"/>
                    </a:moveTo>
                    <a:cubicBezTo>
                      <a:pt x="0" y="639"/>
                      <a:pt x="0" y="639"/>
                      <a:pt x="0" y="639"/>
                    </a:cubicBezTo>
                    <a:cubicBezTo>
                      <a:pt x="2" y="639"/>
                      <a:pt x="4" y="639"/>
                      <a:pt x="6" y="640"/>
                    </a:cubicBezTo>
                    <a:lnTo>
                      <a:pt x="6" y="640"/>
                    </a:lnTo>
                    <a:cubicBezTo>
                      <a:pt x="4" y="629"/>
                      <a:pt x="2" y="619"/>
                      <a:pt x="0" y="609"/>
                    </a:cubicBezTo>
                    <a:close/>
                    <a:moveTo>
                      <a:pt x="669" y="1"/>
                    </a:moveTo>
                    <a:cubicBezTo>
                      <a:pt x="517" y="61"/>
                      <a:pt x="395" y="153"/>
                      <a:pt x="243" y="244"/>
                    </a:cubicBezTo>
                    <a:cubicBezTo>
                      <a:pt x="387" y="388"/>
                      <a:pt x="285" y="641"/>
                      <a:pt x="41" y="641"/>
                    </a:cubicBezTo>
                    <a:cubicBezTo>
                      <a:pt x="30" y="641"/>
                      <a:pt x="18" y="641"/>
                      <a:pt x="6" y="640"/>
                    </a:cubicBezTo>
                    <a:lnTo>
                      <a:pt x="6" y="640"/>
                    </a:lnTo>
                    <a:cubicBezTo>
                      <a:pt x="37" y="773"/>
                      <a:pt x="121" y="867"/>
                      <a:pt x="243" y="867"/>
                    </a:cubicBezTo>
                    <a:cubicBezTo>
                      <a:pt x="272" y="867"/>
                      <a:pt x="302" y="862"/>
                      <a:pt x="334" y="852"/>
                    </a:cubicBezTo>
                    <a:cubicBezTo>
                      <a:pt x="456" y="821"/>
                      <a:pt x="578" y="760"/>
                      <a:pt x="699" y="700"/>
                    </a:cubicBezTo>
                    <a:cubicBezTo>
                      <a:pt x="699" y="487"/>
                      <a:pt x="669" y="244"/>
                      <a:pt x="669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8" name="Google Shape;3448;p79"/>
              <p:cNvSpPr/>
              <p:nvPr/>
            </p:nvSpPr>
            <p:spPr>
              <a:xfrm>
                <a:off x="6752448" y="6842876"/>
                <a:ext cx="11079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99" extrusionOk="0">
                    <a:moveTo>
                      <a:pt x="305" y="1"/>
                    </a:moveTo>
                    <a:lnTo>
                      <a:pt x="305" y="1"/>
                    </a:lnTo>
                    <a:cubicBezTo>
                      <a:pt x="244" y="31"/>
                      <a:pt x="213" y="62"/>
                      <a:pt x="153" y="92"/>
                    </a:cubicBezTo>
                    <a:cubicBezTo>
                      <a:pt x="31" y="153"/>
                      <a:pt x="1" y="274"/>
                      <a:pt x="31" y="366"/>
                    </a:cubicBezTo>
                    <a:cubicBezTo>
                      <a:pt x="31" y="396"/>
                      <a:pt x="31" y="396"/>
                      <a:pt x="31" y="396"/>
                    </a:cubicBezTo>
                    <a:cubicBezTo>
                      <a:pt x="45" y="397"/>
                      <a:pt x="59" y="398"/>
                      <a:pt x="72" y="398"/>
                    </a:cubicBezTo>
                    <a:cubicBezTo>
                      <a:pt x="317" y="398"/>
                      <a:pt x="420" y="145"/>
                      <a:pt x="305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9" name="Google Shape;3449;p79"/>
              <p:cNvSpPr/>
              <p:nvPr/>
            </p:nvSpPr>
            <p:spPr>
              <a:xfrm>
                <a:off x="6759676" y="7144345"/>
                <a:ext cx="1609" cy="8836"/>
              </a:xfrm>
              <a:custGeom>
                <a:avLst/>
                <a:gdLst/>
                <a:ahLst/>
                <a:cxnLst/>
                <a:rect l="l" t="t" r="r" b="b"/>
                <a:pathLst>
                  <a:path w="61" h="335" extrusionOk="0">
                    <a:moveTo>
                      <a:pt x="61" y="0"/>
                    </a:moveTo>
                    <a:cubicBezTo>
                      <a:pt x="0" y="122"/>
                      <a:pt x="0" y="213"/>
                      <a:pt x="61" y="335"/>
                    </a:cubicBezTo>
                    <a:cubicBezTo>
                      <a:pt x="61" y="213"/>
                      <a:pt x="61" y="122"/>
                      <a:pt x="61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0" name="Google Shape;3450;p79"/>
              <p:cNvSpPr/>
              <p:nvPr/>
            </p:nvSpPr>
            <p:spPr>
              <a:xfrm>
                <a:off x="6786924" y="7043319"/>
                <a:ext cx="157975" cy="108253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4104" extrusionOk="0">
                    <a:moveTo>
                      <a:pt x="5958" y="1"/>
                    </a:moveTo>
                    <a:cubicBezTo>
                      <a:pt x="4074" y="1186"/>
                      <a:pt x="2098" y="2280"/>
                      <a:pt x="1" y="3253"/>
                    </a:cubicBezTo>
                    <a:cubicBezTo>
                      <a:pt x="1" y="3527"/>
                      <a:pt x="31" y="3830"/>
                      <a:pt x="31" y="4104"/>
                    </a:cubicBezTo>
                    <a:cubicBezTo>
                      <a:pt x="2098" y="3253"/>
                      <a:pt x="4074" y="2250"/>
                      <a:pt x="5989" y="1125"/>
                    </a:cubicBezTo>
                    <a:cubicBezTo>
                      <a:pt x="5989" y="761"/>
                      <a:pt x="5958" y="365"/>
                      <a:pt x="5958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1" name="Google Shape;3451;p79"/>
              <p:cNvSpPr/>
              <p:nvPr/>
            </p:nvSpPr>
            <p:spPr>
              <a:xfrm>
                <a:off x="6943263" y="6818820"/>
                <a:ext cx="270237" cy="254200"/>
              </a:xfrm>
              <a:custGeom>
                <a:avLst/>
                <a:gdLst/>
                <a:ahLst/>
                <a:cxnLst/>
                <a:rect l="l" t="t" r="r" b="b"/>
                <a:pathLst>
                  <a:path w="10245" h="9637" extrusionOk="0">
                    <a:moveTo>
                      <a:pt x="10001" y="1"/>
                    </a:moveTo>
                    <a:cubicBezTo>
                      <a:pt x="7113" y="3284"/>
                      <a:pt x="3770" y="6110"/>
                      <a:pt x="1" y="8512"/>
                    </a:cubicBezTo>
                    <a:cubicBezTo>
                      <a:pt x="31" y="8876"/>
                      <a:pt x="62" y="9272"/>
                      <a:pt x="62" y="9636"/>
                    </a:cubicBezTo>
                    <a:cubicBezTo>
                      <a:pt x="3831" y="7387"/>
                      <a:pt x="7265" y="4651"/>
                      <a:pt x="10244" y="1460"/>
                    </a:cubicBezTo>
                    <a:cubicBezTo>
                      <a:pt x="10153" y="974"/>
                      <a:pt x="10092" y="487"/>
                      <a:pt x="1000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2" name="Google Shape;3452;p79"/>
              <p:cNvSpPr/>
              <p:nvPr/>
            </p:nvSpPr>
            <p:spPr>
              <a:xfrm>
                <a:off x="6761258" y="7129098"/>
                <a:ext cx="26483" cy="30123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142" extrusionOk="0">
                    <a:moveTo>
                      <a:pt x="974" y="1"/>
                    </a:moveTo>
                    <a:cubicBezTo>
                      <a:pt x="700" y="123"/>
                      <a:pt x="427" y="275"/>
                      <a:pt x="153" y="396"/>
                    </a:cubicBezTo>
                    <a:cubicBezTo>
                      <a:pt x="62" y="427"/>
                      <a:pt x="31" y="518"/>
                      <a:pt x="1" y="578"/>
                    </a:cubicBezTo>
                    <a:cubicBezTo>
                      <a:pt x="1" y="700"/>
                      <a:pt x="1" y="791"/>
                      <a:pt x="1" y="913"/>
                    </a:cubicBezTo>
                    <a:cubicBezTo>
                      <a:pt x="76" y="1037"/>
                      <a:pt x="191" y="1142"/>
                      <a:pt x="331" y="1142"/>
                    </a:cubicBezTo>
                    <a:cubicBezTo>
                      <a:pt x="362" y="1142"/>
                      <a:pt x="394" y="1137"/>
                      <a:pt x="427" y="1126"/>
                    </a:cubicBezTo>
                    <a:cubicBezTo>
                      <a:pt x="639" y="1034"/>
                      <a:pt x="822" y="943"/>
                      <a:pt x="1004" y="852"/>
                    </a:cubicBezTo>
                    <a:cubicBezTo>
                      <a:pt x="1004" y="578"/>
                      <a:pt x="974" y="275"/>
                      <a:pt x="974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3" name="Google Shape;3453;p79"/>
              <p:cNvSpPr/>
              <p:nvPr/>
            </p:nvSpPr>
            <p:spPr>
              <a:xfrm>
                <a:off x="6778114" y="7491499"/>
                <a:ext cx="5618" cy="8863"/>
              </a:xfrm>
              <a:custGeom>
                <a:avLst/>
                <a:gdLst/>
                <a:ahLst/>
                <a:cxnLst/>
                <a:rect l="l" t="t" r="r" b="b"/>
                <a:pathLst>
                  <a:path w="213" h="336" extrusionOk="0">
                    <a:moveTo>
                      <a:pt x="91" y="1"/>
                    </a:moveTo>
                    <a:cubicBezTo>
                      <a:pt x="0" y="122"/>
                      <a:pt x="61" y="305"/>
                      <a:pt x="213" y="335"/>
                    </a:cubicBezTo>
                    <a:cubicBezTo>
                      <a:pt x="213" y="214"/>
                      <a:pt x="213" y="122"/>
                      <a:pt x="213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4" name="Google Shape;3454;p79"/>
              <p:cNvSpPr/>
              <p:nvPr/>
            </p:nvSpPr>
            <p:spPr>
              <a:xfrm>
                <a:off x="6807762" y="7412129"/>
                <a:ext cx="122708" cy="82614"/>
              </a:xfrm>
              <a:custGeom>
                <a:avLst/>
                <a:gdLst/>
                <a:ahLst/>
                <a:cxnLst/>
                <a:rect l="l" t="t" r="r" b="b"/>
                <a:pathLst>
                  <a:path w="4652" h="3132" extrusionOk="0">
                    <a:moveTo>
                      <a:pt x="4651" y="1"/>
                    </a:moveTo>
                    <a:lnTo>
                      <a:pt x="4651" y="1"/>
                    </a:lnTo>
                    <a:cubicBezTo>
                      <a:pt x="3162" y="912"/>
                      <a:pt x="1612" y="1703"/>
                      <a:pt x="1" y="2493"/>
                    </a:cubicBezTo>
                    <a:cubicBezTo>
                      <a:pt x="1" y="2706"/>
                      <a:pt x="31" y="2919"/>
                      <a:pt x="31" y="3131"/>
                    </a:cubicBezTo>
                    <a:cubicBezTo>
                      <a:pt x="1581" y="2645"/>
                      <a:pt x="3101" y="2007"/>
                      <a:pt x="4499" y="1216"/>
                    </a:cubicBezTo>
                    <a:cubicBezTo>
                      <a:pt x="4560" y="791"/>
                      <a:pt x="4591" y="396"/>
                      <a:pt x="465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5" name="Google Shape;3455;p79"/>
              <p:cNvSpPr/>
              <p:nvPr/>
            </p:nvSpPr>
            <p:spPr>
              <a:xfrm>
                <a:off x="6926434" y="7089822"/>
                <a:ext cx="307905" cy="354408"/>
              </a:xfrm>
              <a:custGeom>
                <a:avLst/>
                <a:gdLst/>
                <a:ahLst/>
                <a:cxnLst/>
                <a:rect l="l" t="t" r="r" b="b"/>
                <a:pathLst>
                  <a:path w="11673" h="13436" extrusionOk="0">
                    <a:moveTo>
                      <a:pt x="11672" y="1"/>
                    </a:moveTo>
                    <a:cubicBezTo>
                      <a:pt x="9454" y="3010"/>
                      <a:pt x="7295" y="6019"/>
                      <a:pt x="4651" y="8694"/>
                    </a:cubicBezTo>
                    <a:cubicBezTo>
                      <a:pt x="3253" y="10092"/>
                      <a:pt x="1733" y="11217"/>
                      <a:pt x="152" y="12220"/>
                    </a:cubicBezTo>
                    <a:cubicBezTo>
                      <a:pt x="92" y="12615"/>
                      <a:pt x="61" y="13010"/>
                      <a:pt x="0" y="13435"/>
                    </a:cubicBezTo>
                    <a:cubicBezTo>
                      <a:pt x="4833" y="10700"/>
                      <a:pt x="8785" y="6262"/>
                      <a:pt x="11672" y="1672"/>
                    </a:cubicBezTo>
                    <a:cubicBezTo>
                      <a:pt x="11672" y="1125"/>
                      <a:pt x="11672" y="548"/>
                      <a:pt x="1167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6" name="Google Shape;3456;p79"/>
              <p:cNvSpPr/>
              <p:nvPr/>
            </p:nvSpPr>
            <p:spPr>
              <a:xfrm>
                <a:off x="6783732" y="7477888"/>
                <a:ext cx="24874" cy="2326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82" extrusionOk="0">
                    <a:moveTo>
                      <a:pt x="912" y="0"/>
                    </a:moveTo>
                    <a:cubicBezTo>
                      <a:pt x="760" y="61"/>
                      <a:pt x="608" y="152"/>
                      <a:pt x="456" y="213"/>
                    </a:cubicBezTo>
                    <a:cubicBezTo>
                      <a:pt x="486" y="365"/>
                      <a:pt x="426" y="517"/>
                      <a:pt x="243" y="517"/>
                    </a:cubicBezTo>
                    <a:lnTo>
                      <a:pt x="0" y="517"/>
                    </a:lnTo>
                    <a:cubicBezTo>
                      <a:pt x="0" y="638"/>
                      <a:pt x="0" y="730"/>
                      <a:pt x="0" y="851"/>
                    </a:cubicBezTo>
                    <a:cubicBezTo>
                      <a:pt x="30" y="851"/>
                      <a:pt x="61" y="882"/>
                      <a:pt x="91" y="882"/>
                    </a:cubicBezTo>
                    <a:cubicBezTo>
                      <a:pt x="395" y="790"/>
                      <a:pt x="669" y="699"/>
                      <a:pt x="942" y="638"/>
                    </a:cubicBezTo>
                    <a:cubicBezTo>
                      <a:pt x="942" y="426"/>
                      <a:pt x="912" y="213"/>
                      <a:pt x="912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7" name="Google Shape;3457;p79"/>
              <p:cNvSpPr/>
              <p:nvPr/>
            </p:nvSpPr>
            <p:spPr>
              <a:xfrm>
                <a:off x="6780514" y="7489098"/>
                <a:ext cx="3218" cy="2427"/>
              </a:xfrm>
              <a:custGeom>
                <a:avLst/>
                <a:gdLst/>
                <a:ahLst/>
                <a:cxnLst/>
                <a:rect l="l" t="t" r="r" b="b"/>
                <a:pathLst>
                  <a:path w="122" h="92" extrusionOk="0">
                    <a:moveTo>
                      <a:pt x="92" y="1"/>
                    </a:moveTo>
                    <a:cubicBezTo>
                      <a:pt x="92" y="31"/>
                      <a:pt x="61" y="31"/>
                      <a:pt x="61" y="31"/>
                    </a:cubicBezTo>
                    <a:cubicBezTo>
                      <a:pt x="31" y="31"/>
                      <a:pt x="31" y="61"/>
                      <a:pt x="0" y="92"/>
                    </a:cubicBezTo>
                    <a:lnTo>
                      <a:pt x="122" y="92"/>
                    </a:lnTo>
                    <a:cubicBezTo>
                      <a:pt x="122" y="61"/>
                      <a:pt x="122" y="31"/>
                      <a:pt x="92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8" name="Google Shape;3458;p79"/>
              <p:cNvSpPr/>
              <p:nvPr/>
            </p:nvSpPr>
            <p:spPr>
              <a:xfrm>
                <a:off x="6782914" y="7483480"/>
                <a:ext cx="13664" cy="804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05" extrusionOk="0">
                    <a:moveTo>
                      <a:pt x="487" y="1"/>
                    </a:moveTo>
                    <a:lnTo>
                      <a:pt x="487" y="1"/>
                    </a:lnTo>
                    <a:cubicBezTo>
                      <a:pt x="335" y="62"/>
                      <a:pt x="183" y="153"/>
                      <a:pt x="1" y="214"/>
                    </a:cubicBezTo>
                    <a:cubicBezTo>
                      <a:pt x="31" y="244"/>
                      <a:pt x="31" y="274"/>
                      <a:pt x="31" y="305"/>
                    </a:cubicBezTo>
                    <a:lnTo>
                      <a:pt x="274" y="305"/>
                    </a:lnTo>
                    <a:cubicBezTo>
                      <a:pt x="457" y="305"/>
                      <a:pt x="517" y="153"/>
                      <a:pt x="487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9" name="Google Shape;3459;p79"/>
              <p:cNvSpPr/>
              <p:nvPr/>
            </p:nvSpPr>
            <p:spPr>
              <a:xfrm>
                <a:off x="6820608" y="7683923"/>
                <a:ext cx="62541" cy="33710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278" extrusionOk="0">
                    <a:moveTo>
                      <a:pt x="2371" y="1"/>
                    </a:moveTo>
                    <a:cubicBezTo>
                      <a:pt x="1550" y="153"/>
                      <a:pt x="699" y="244"/>
                      <a:pt x="0" y="669"/>
                    </a:cubicBezTo>
                    <a:cubicBezTo>
                      <a:pt x="0" y="882"/>
                      <a:pt x="31" y="1095"/>
                      <a:pt x="31" y="1277"/>
                    </a:cubicBezTo>
                    <a:cubicBezTo>
                      <a:pt x="760" y="1247"/>
                      <a:pt x="1459" y="1125"/>
                      <a:pt x="2128" y="1004"/>
                    </a:cubicBezTo>
                    <a:cubicBezTo>
                      <a:pt x="2219" y="669"/>
                      <a:pt x="2280" y="335"/>
                      <a:pt x="2371" y="1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0" name="Google Shape;3460;p79"/>
              <p:cNvSpPr/>
              <p:nvPr/>
            </p:nvSpPr>
            <p:spPr>
              <a:xfrm>
                <a:off x="6876713" y="7436185"/>
                <a:ext cx="332779" cy="274220"/>
              </a:xfrm>
              <a:custGeom>
                <a:avLst/>
                <a:gdLst/>
                <a:ahLst/>
                <a:cxnLst/>
                <a:rect l="l" t="t" r="r" b="b"/>
                <a:pathLst>
                  <a:path w="12616" h="10396" extrusionOk="0">
                    <a:moveTo>
                      <a:pt x="12615" y="0"/>
                    </a:moveTo>
                    <a:lnTo>
                      <a:pt x="12615" y="0"/>
                    </a:lnTo>
                    <a:cubicBezTo>
                      <a:pt x="11582" y="1095"/>
                      <a:pt x="10548" y="2159"/>
                      <a:pt x="9545" y="3253"/>
                    </a:cubicBezTo>
                    <a:cubicBezTo>
                      <a:pt x="7205" y="5806"/>
                      <a:pt x="4591" y="8086"/>
                      <a:pt x="1247" y="9180"/>
                    </a:cubicBezTo>
                    <a:cubicBezTo>
                      <a:pt x="913" y="9271"/>
                      <a:pt x="578" y="9332"/>
                      <a:pt x="244" y="9393"/>
                    </a:cubicBezTo>
                    <a:cubicBezTo>
                      <a:pt x="153" y="9727"/>
                      <a:pt x="92" y="10061"/>
                      <a:pt x="1" y="10396"/>
                    </a:cubicBezTo>
                    <a:cubicBezTo>
                      <a:pt x="3010" y="9818"/>
                      <a:pt x="5563" y="8450"/>
                      <a:pt x="8086" y="6353"/>
                    </a:cubicBezTo>
                    <a:cubicBezTo>
                      <a:pt x="9393" y="5289"/>
                      <a:pt x="10670" y="4134"/>
                      <a:pt x="11916" y="2918"/>
                    </a:cubicBezTo>
                    <a:cubicBezTo>
                      <a:pt x="12190" y="2037"/>
                      <a:pt x="12402" y="1064"/>
                      <a:pt x="12615" y="0"/>
                    </a:cubicBez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1" name="Google Shape;3461;p79"/>
              <p:cNvSpPr/>
              <p:nvPr/>
            </p:nvSpPr>
            <p:spPr>
              <a:xfrm>
                <a:off x="6807129" y="7701569"/>
                <a:ext cx="14297" cy="1693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642" extrusionOk="0">
                    <a:moveTo>
                      <a:pt x="511" y="0"/>
                    </a:moveTo>
                    <a:cubicBezTo>
                      <a:pt x="390" y="61"/>
                      <a:pt x="238" y="152"/>
                      <a:pt x="116" y="274"/>
                    </a:cubicBezTo>
                    <a:cubicBezTo>
                      <a:pt x="1" y="389"/>
                      <a:pt x="77" y="641"/>
                      <a:pt x="240" y="641"/>
                    </a:cubicBezTo>
                    <a:cubicBezTo>
                      <a:pt x="249" y="641"/>
                      <a:pt x="259" y="640"/>
                      <a:pt x="268" y="639"/>
                    </a:cubicBezTo>
                    <a:cubicBezTo>
                      <a:pt x="359" y="639"/>
                      <a:pt x="450" y="639"/>
                      <a:pt x="542" y="608"/>
                    </a:cubicBezTo>
                    <a:lnTo>
                      <a:pt x="511" y="0"/>
                    </a:lnTo>
                    <a:close/>
                  </a:path>
                </a:pathLst>
              </a:custGeom>
              <a:solidFill>
                <a:srgbClr val="10B0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" name="Google Shape;3462;p79"/>
            <p:cNvGrpSpPr/>
            <p:nvPr/>
          </p:nvGrpSpPr>
          <p:grpSpPr>
            <a:xfrm>
              <a:off x="729721" y="2787712"/>
              <a:ext cx="4162797" cy="1998575"/>
              <a:chOff x="2474221" y="2781748"/>
              <a:chExt cx="4196368" cy="2014693"/>
            </a:xfrm>
          </p:grpSpPr>
          <p:grpSp>
            <p:nvGrpSpPr>
              <p:cNvPr id="7" name="Google Shape;3463;p79"/>
              <p:cNvGrpSpPr/>
              <p:nvPr/>
            </p:nvGrpSpPr>
            <p:grpSpPr>
              <a:xfrm>
                <a:off x="2474221" y="2781748"/>
                <a:ext cx="4196368" cy="2014693"/>
                <a:chOff x="1313950" y="2027925"/>
                <a:chExt cx="6516100" cy="3128405"/>
              </a:xfrm>
            </p:grpSpPr>
            <p:sp>
              <p:nvSpPr>
                <p:cNvPr id="3464" name="Google Shape;3464;p79"/>
                <p:cNvSpPr/>
                <p:nvPr/>
              </p:nvSpPr>
              <p:spPr>
                <a:xfrm>
                  <a:off x="6738075" y="4060625"/>
                  <a:ext cx="1039550" cy="105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82" h="42038" extrusionOk="0">
                      <a:moveTo>
                        <a:pt x="41582" y="1"/>
                      </a:moveTo>
                      <a:lnTo>
                        <a:pt x="0" y="2311"/>
                      </a:lnTo>
                      <a:lnTo>
                        <a:pt x="3131" y="42038"/>
                      </a:lnTo>
                      <a:lnTo>
                        <a:pt x="39484" y="40944"/>
                      </a:lnTo>
                      <a:lnTo>
                        <a:pt x="41582" y="1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65" name="Google Shape;3465;p79"/>
                <p:cNvSpPr/>
                <p:nvPr/>
              </p:nvSpPr>
              <p:spPr>
                <a:xfrm>
                  <a:off x="6437150" y="3809875"/>
                  <a:ext cx="1351125" cy="13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45" h="52524" extrusionOk="0">
                      <a:moveTo>
                        <a:pt x="1520" y="0"/>
                      </a:moveTo>
                      <a:lnTo>
                        <a:pt x="1" y="52524"/>
                      </a:lnTo>
                      <a:lnTo>
                        <a:pt x="15168" y="52068"/>
                      </a:lnTo>
                      <a:lnTo>
                        <a:pt x="12037" y="12341"/>
                      </a:lnTo>
                      <a:lnTo>
                        <a:pt x="53619" y="10031"/>
                      </a:lnTo>
                      <a:lnTo>
                        <a:pt x="54044" y="1702"/>
                      </a:lnTo>
                      <a:lnTo>
                        <a:pt x="1520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66" name="Google Shape;3466;p79"/>
                <p:cNvSpPr/>
                <p:nvPr/>
              </p:nvSpPr>
              <p:spPr>
                <a:xfrm>
                  <a:off x="6475150" y="3328100"/>
                  <a:ext cx="1354900" cy="5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6" h="21004" extrusionOk="0">
                      <a:moveTo>
                        <a:pt x="548" y="0"/>
                      </a:moveTo>
                      <a:lnTo>
                        <a:pt x="0" y="19271"/>
                      </a:lnTo>
                      <a:lnTo>
                        <a:pt x="54196" y="21004"/>
                      </a:lnTo>
                      <a:lnTo>
                        <a:pt x="54196" y="21004"/>
                      </a:lnTo>
                      <a:lnTo>
                        <a:pt x="47722" y="5137"/>
                      </a:lnTo>
                      <a:lnTo>
                        <a:pt x="548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67" name="Google Shape;3467;p79"/>
                <p:cNvSpPr/>
                <p:nvPr/>
              </p:nvSpPr>
              <p:spPr>
                <a:xfrm>
                  <a:off x="6468300" y="3809875"/>
                  <a:ext cx="1361750" cy="10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70" h="4013" extrusionOk="0">
                      <a:moveTo>
                        <a:pt x="274" y="0"/>
                      </a:moveTo>
                      <a:lnTo>
                        <a:pt x="1" y="3435"/>
                      </a:lnTo>
                      <a:lnTo>
                        <a:pt x="53619" y="4012"/>
                      </a:lnTo>
                      <a:lnTo>
                        <a:pt x="54470" y="1733"/>
                      </a:lnTo>
                      <a:lnTo>
                        <a:pt x="2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68" name="Google Shape;3468;p79"/>
                <p:cNvSpPr/>
                <p:nvPr/>
              </p:nvSpPr>
              <p:spPr>
                <a:xfrm>
                  <a:off x="2639200" y="2169275"/>
                  <a:ext cx="3892200" cy="95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88" h="38238" extrusionOk="0">
                      <a:moveTo>
                        <a:pt x="76051" y="0"/>
                      </a:moveTo>
                      <a:lnTo>
                        <a:pt x="1" y="25259"/>
                      </a:lnTo>
                      <a:lnTo>
                        <a:pt x="305" y="35806"/>
                      </a:lnTo>
                      <a:lnTo>
                        <a:pt x="155171" y="38238"/>
                      </a:lnTo>
                      <a:lnTo>
                        <a:pt x="155688" y="25259"/>
                      </a:lnTo>
                      <a:lnTo>
                        <a:pt x="76051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69" name="Google Shape;3469;p79"/>
                <p:cNvSpPr/>
                <p:nvPr/>
              </p:nvSpPr>
              <p:spPr>
                <a:xfrm>
                  <a:off x="2812475" y="2277925"/>
                  <a:ext cx="3559350" cy="70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74" h="28239" extrusionOk="0">
                      <a:moveTo>
                        <a:pt x="69515" y="1"/>
                      </a:moveTo>
                      <a:lnTo>
                        <a:pt x="1277" y="20730"/>
                      </a:lnTo>
                      <a:lnTo>
                        <a:pt x="0" y="25776"/>
                      </a:lnTo>
                      <a:lnTo>
                        <a:pt x="142374" y="28238"/>
                      </a:lnTo>
                      <a:lnTo>
                        <a:pt x="142374" y="22676"/>
                      </a:lnTo>
                      <a:lnTo>
                        <a:pt x="69515" y="1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70" name="Google Shape;3470;p79"/>
                <p:cNvSpPr/>
                <p:nvPr/>
              </p:nvSpPr>
              <p:spPr>
                <a:xfrm>
                  <a:off x="2646800" y="3064425"/>
                  <a:ext cx="3871675" cy="20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67" h="83163" extrusionOk="0">
                      <a:moveTo>
                        <a:pt x="1" y="0"/>
                      </a:moveTo>
                      <a:lnTo>
                        <a:pt x="2372" y="83162"/>
                      </a:lnTo>
                      <a:lnTo>
                        <a:pt x="31795" y="82919"/>
                      </a:lnTo>
                      <a:cubicBezTo>
                        <a:pt x="27387" y="64044"/>
                        <a:pt x="18725" y="25411"/>
                        <a:pt x="18725" y="25411"/>
                      </a:cubicBezTo>
                      <a:lnTo>
                        <a:pt x="154138" y="20487"/>
                      </a:lnTo>
                      <a:lnTo>
                        <a:pt x="154867" y="2432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71" name="Google Shape;3471;p79"/>
                <p:cNvSpPr/>
                <p:nvPr/>
              </p:nvSpPr>
              <p:spPr>
                <a:xfrm>
                  <a:off x="3114900" y="3576575"/>
                  <a:ext cx="3385350" cy="156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14" h="62434" extrusionOk="0">
                      <a:moveTo>
                        <a:pt x="135414" y="1"/>
                      </a:moveTo>
                      <a:lnTo>
                        <a:pt x="1" y="4925"/>
                      </a:lnTo>
                      <a:cubicBezTo>
                        <a:pt x="1" y="4925"/>
                        <a:pt x="8663" y="43558"/>
                        <a:pt x="13071" y="62433"/>
                      </a:cubicBezTo>
                      <a:lnTo>
                        <a:pt x="132921" y="61339"/>
                      </a:lnTo>
                      <a:lnTo>
                        <a:pt x="135414" y="1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72" name="Google Shape;3472;p79"/>
                <p:cNvSpPr/>
                <p:nvPr/>
              </p:nvSpPr>
              <p:spPr>
                <a:xfrm rot="-61885">
                  <a:off x="3619099" y="3790410"/>
                  <a:ext cx="1823706" cy="1345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51" h="53831" extrusionOk="0">
                      <a:moveTo>
                        <a:pt x="72951" y="0"/>
                      </a:moveTo>
                      <a:lnTo>
                        <a:pt x="1" y="1064"/>
                      </a:lnTo>
                      <a:lnTo>
                        <a:pt x="5047" y="53162"/>
                      </a:lnTo>
                      <a:lnTo>
                        <a:pt x="8664" y="53162"/>
                      </a:lnTo>
                      <a:lnTo>
                        <a:pt x="66324" y="53831"/>
                      </a:lnTo>
                      <a:lnTo>
                        <a:pt x="70094" y="53831"/>
                      </a:lnTo>
                      <a:lnTo>
                        <a:pt x="72951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73" name="Google Shape;3473;p79"/>
                <p:cNvSpPr/>
                <p:nvPr/>
              </p:nvSpPr>
              <p:spPr>
                <a:xfrm>
                  <a:off x="1355750" y="3830375"/>
                  <a:ext cx="1325275" cy="12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11" h="51461" extrusionOk="0">
                      <a:moveTo>
                        <a:pt x="52524" y="1"/>
                      </a:moveTo>
                      <a:lnTo>
                        <a:pt x="1" y="1703"/>
                      </a:lnTo>
                      <a:lnTo>
                        <a:pt x="2523" y="51005"/>
                      </a:lnTo>
                      <a:lnTo>
                        <a:pt x="18542" y="51461"/>
                      </a:lnTo>
                      <a:lnTo>
                        <a:pt x="11338" y="14256"/>
                      </a:lnTo>
                      <a:lnTo>
                        <a:pt x="11338" y="14256"/>
                      </a:lnTo>
                      <a:lnTo>
                        <a:pt x="53011" y="17053"/>
                      </a:lnTo>
                      <a:lnTo>
                        <a:pt x="52524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74" name="Google Shape;3474;p79"/>
                <p:cNvSpPr/>
                <p:nvPr/>
              </p:nvSpPr>
              <p:spPr>
                <a:xfrm>
                  <a:off x="1639200" y="4186775"/>
                  <a:ext cx="1066900" cy="95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6" h="38269" extrusionOk="0">
                      <a:moveTo>
                        <a:pt x="0" y="0"/>
                      </a:moveTo>
                      <a:lnTo>
                        <a:pt x="7204" y="37205"/>
                      </a:lnTo>
                      <a:lnTo>
                        <a:pt x="42676" y="38268"/>
                      </a:lnTo>
                      <a:lnTo>
                        <a:pt x="42676" y="38268"/>
                      </a:lnTo>
                      <a:lnTo>
                        <a:pt x="41673" y="27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C7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75" name="Google Shape;3475;p79"/>
                <p:cNvSpPr/>
                <p:nvPr/>
              </p:nvSpPr>
              <p:spPr>
                <a:xfrm>
                  <a:off x="1313950" y="3349375"/>
                  <a:ext cx="1354925" cy="52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97" h="21004" extrusionOk="0">
                      <a:moveTo>
                        <a:pt x="53649" y="0"/>
                      </a:moveTo>
                      <a:lnTo>
                        <a:pt x="6475" y="5137"/>
                      </a:lnTo>
                      <a:lnTo>
                        <a:pt x="1" y="21004"/>
                      </a:lnTo>
                      <a:lnTo>
                        <a:pt x="54196" y="19241"/>
                      </a:lnTo>
                      <a:lnTo>
                        <a:pt x="53649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76" name="Google Shape;3476;p79"/>
                <p:cNvSpPr/>
                <p:nvPr/>
              </p:nvSpPr>
              <p:spPr>
                <a:xfrm>
                  <a:off x="2579175" y="2983875"/>
                  <a:ext cx="3990975" cy="24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39" h="9758" extrusionOk="0">
                      <a:moveTo>
                        <a:pt x="1" y="0"/>
                      </a:moveTo>
                      <a:lnTo>
                        <a:pt x="821" y="9757"/>
                      </a:lnTo>
                      <a:lnTo>
                        <a:pt x="159639" y="9757"/>
                      </a:lnTo>
                      <a:lnTo>
                        <a:pt x="159639" y="1429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77" name="Google Shape;3477;p79"/>
                <p:cNvSpPr/>
                <p:nvPr/>
              </p:nvSpPr>
              <p:spPr>
                <a:xfrm>
                  <a:off x="2599700" y="3227800"/>
                  <a:ext cx="3970450" cy="7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818" h="3040" extrusionOk="0">
                      <a:moveTo>
                        <a:pt x="0" y="0"/>
                      </a:moveTo>
                      <a:lnTo>
                        <a:pt x="1338" y="3040"/>
                      </a:lnTo>
                      <a:lnTo>
                        <a:pt x="157055" y="3040"/>
                      </a:lnTo>
                      <a:lnTo>
                        <a:pt x="15881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78" name="Google Shape;3478;p79"/>
                <p:cNvSpPr/>
                <p:nvPr/>
              </p:nvSpPr>
              <p:spPr>
                <a:xfrm>
                  <a:off x="2535875" y="2055275"/>
                  <a:ext cx="4089000" cy="86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60" h="34409" extrusionOk="0">
                      <a:moveTo>
                        <a:pt x="81734" y="1"/>
                      </a:moveTo>
                      <a:lnTo>
                        <a:pt x="0" y="26840"/>
                      </a:lnTo>
                      <a:lnTo>
                        <a:pt x="426" y="32828"/>
                      </a:lnTo>
                      <a:lnTo>
                        <a:pt x="80883" y="6262"/>
                      </a:lnTo>
                      <a:lnTo>
                        <a:pt x="163559" y="34409"/>
                      </a:lnTo>
                      <a:lnTo>
                        <a:pt x="163559" y="25685"/>
                      </a:lnTo>
                      <a:lnTo>
                        <a:pt x="81734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79" name="Google Shape;3479;p79"/>
                <p:cNvSpPr/>
                <p:nvPr/>
              </p:nvSpPr>
              <p:spPr>
                <a:xfrm>
                  <a:off x="2520675" y="2027925"/>
                  <a:ext cx="4104200" cy="86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168" h="34409" extrusionOk="0">
                      <a:moveTo>
                        <a:pt x="82342" y="1"/>
                      </a:moveTo>
                      <a:lnTo>
                        <a:pt x="0" y="26718"/>
                      </a:lnTo>
                      <a:lnTo>
                        <a:pt x="1034" y="32858"/>
                      </a:lnTo>
                      <a:lnTo>
                        <a:pt x="81491" y="6262"/>
                      </a:lnTo>
                      <a:lnTo>
                        <a:pt x="164167" y="34408"/>
                      </a:lnTo>
                      <a:lnTo>
                        <a:pt x="164167" y="25715"/>
                      </a:lnTo>
                      <a:lnTo>
                        <a:pt x="82342" y="1"/>
                      </a:lnTo>
                      <a:close/>
                    </a:path>
                  </a:pathLst>
                </a:custGeom>
                <a:solidFill>
                  <a:srgbClr val="F798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80" name="Google Shape;3480;p79"/>
                <p:cNvSpPr/>
                <p:nvPr/>
              </p:nvSpPr>
              <p:spPr>
                <a:xfrm>
                  <a:off x="5776800" y="3874450"/>
                  <a:ext cx="336650" cy="1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6" h="4561" extrusionOk="0">
                      <a:moveTo>
                        <a:pt x="1" y="1"/>
                      </a:moveTo>
                      <a:lnTo>
                        <a:pt x="1" y="4560"/>
                      </a:lnTo>
                      <a:lnTo>
                        <a:pt x="13466" y="4560"/>
                      </a:lnTo>
                      <a:lnTo>
                        <a:pt x="1346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81" name="Google Shape;3481;p79"/>
                <p:cNvSpPr/>
                <p:nvPr/>
              </p:nvSpPr>
              <p:spPr>
                <a:xfrm>
                  <a:off x="3091350" y="3977050"/>
                  <a:ext cx="337425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7" h="4560" extrusionOk="0">
                      <a:moveTo>
                        <a:pt x="0" y="0"/>
                      </a:moveTo>
                      <a:lnTo>
                        <a:pt x="0" y="4560"/>
                      </a:lnTo>
                      <a:lnTo>
                        <a:pt x="13496" y="4560"/>
                      </a:lnTo>
                      <a:lnTo>
                        <a:pt x="13496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82" name="Google Shape;3482;p79"/>
                <p:cNvSpPr/>
                <p:nvPr/>
              </p:nvSpPr>
              <p:spPr>
                <a:xfrm>
                  <a:off x="6062525" y="4135850"/>
                  <a:ext cx="337425" cy="1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7" h="4561" extrusionOk="0">
                      <a:moveTo>
                        <a:pt x="1" y="1"/>
                      </a:moveTo>
                      <a:lnTo>
                        <a:pt x="1" y="4560"/>
                      </a:lnTo>
                      <a:lnTo>
                        <a:pt x="13496" y="4560"/>
                      </a:lnTo>
                      <a:lnTo>
                        <a:pt x="1349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83" name="Google Shape;3483;p79"/>
                <p:cNvSpPr/>
                <p:nvPr/>
              </p:nvSpPr>
              <p:spPr>
                <a:xfrm>
                  <a:off x="7330800" y="4139650"/>
                  <a:ext cx="337400" cy="11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6" h="4561" extrusionOk="0">
                      <a:moveTo>
                        <a:pt x="0" y="1"/>
                      </a:moveTo>
                      <a:lnTo>
                        <a:pt x="0" y="4560"/>
                      </a:lnTo>
                      <a:lnTo>
                        <a:pt x="13496" y="4560"/>
                      </a:lnTo>
                      <a:lnTo>
                        <a:pt x="1349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84" name="Google Shape;3484;p79"/>
                <p:cNvSpPr/>
                <p:nvPr/>
              </p:nvSpPr>
              <p:spPr>
                <a:xfrm>
                  <a:off x="5656750" y="4588750"/>
                  <a:ext cx="3366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6" h="4560" extrusionOk="0">
                      <a:moveTo>
                        <a:pt x="0" y="1"/>
                      </a:moveTo>
                      <a:lnTo>
                        <a:pt x="0" y="4560"/>
                      </a:lnTo>
                      <a:lnTo>
                        <a:pt x="13466" y="4560"/>
                      </a:lnTo>
                      <a:lnTo>
                        <a:pt x="1346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85" name="Google Shape;3485;p79"/>
                <p:cNvSpPr/>
                <p:nvPr/>
              </p:nvSpPr>
              <p:spPr>
                <a:xfrm>
                  <a:off x="2114875" y="4312925"/>
                  <a:ext cx="337425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7" h="4560" extrusionOk="0">
                      <a:moveTo>
                        <a:pt x="1" y="0"/>
                      </a:moveTo>
                      <a:lnTo>
                        <a:pt x="1" y="4559"/>
                      </a:lnTo>
                      <a:lnTo>
                        <a:pt x="13497" y="4559"/>
                      </a:lnTo>
                      <a:lnTo>
                        <a:pt x="13497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86" name="Google Shape;3486;p79"/>
                <p:cNvSpPr/>
                <p:nvPr/>
              </p:nvSpPr>
              <p:spPr>
                <a:xfrm>
                  <a:off x="5331500" y="2713350"/>
                  <a:ext cx="336675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7" h="4560" extrusionOk="0">
                      <a:moveTo>
                        <a:pt x="1" y="0"/>
                      </a:moveTo>
                      <a:lnTo>
                        <a:pt x="1" y="4560"/>
                      </a:lnTo>
                      <a:lnTo>
                        <a:pt x="13466" y="4560"/>
                      </a:lnTo>
                      <a:lnTo>
                        <a:pt x="13466" y="0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87" name="Google Shape;3487;p79"/>
                <p:cNvSpPr/>
                <p:nvPr/>
              </p:nvSpPr>
              <p:spPr>
                <a:xfrm>
                  <a:off x="3770700" y="2573525"/>
                  <a:ext cx="33740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6" h="4560" extrusionOk="0">
                      <a:moveTo>
                        <a:pt x="0" y="1"/>
                      </a:moveTo>
                      <a:lnTo>
                        <a:pt x="0" y="4560"/>
                      </a:lnTo>
                      <a:lnTo>
                        <a:pt x="13496" y="4560"/>
                      </a:lnTo>
                      <a:lnTo>
                        <a:pt x="13496" y="1"/>
                      </a:ln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88" name="Google Shape;3488;p79"/>
                <p:cNvSpPr/>
                <p:nvPr/>
              </p:nvSpPr>
              <p:spPr>
                <a:xfrm rot="-61885">
                  <a:off x="3561025" y="3747649"/>
                  <a:ext cx="1938451" cy="1391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41" h="55656" extrusionOk="0">
                      <a:moveTo>
                        <a:pt x="77540" y="1"/>
                      </a:moveTo>
                      <a:lnTo>
                        <a:pt x="1" y="1247"/>
                      </a:lnTo>
                      <a:lnTo>
                        <a:pt x="5381" y="54926"/>
                      </a:lnTo>
                      <a:lnTo>
                        <a:pt x="9211" y="54926"/>
                      </a:lnTo>
                      <a:lnTo>
                        <a:pt x="3466" y="3588"/>
                      </a:lnTo>
                      <a:lnTo>
                        <a:pt x="73954" y="2706"/>
                      </a:lnTo>
                      <a:lnTo>
                        <a:pt x="73954" y="2706"/>
                      </a:lnTo>
                      <a:lnTo>
                        <a:pt x="70519" y="55655"/>
                      </a:lnTo>
                      <a:lnTo>
                        <a:pt x="74501" y="55655"/>
                      </a:lnTo>
                      <a:lnTo>
                        <a:pt x="77540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89" name="Google Shape;3489;p79"/>
                <p:cNvSpPr/>
                <p:nvPr/>
              </p:nvSpPr>
              <p:spPr>
                <a:xfrm>
                  <a:off x="6518475" y="2882050"/>
                  <a:ext cx="106400" cy="13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5502" extrusionOk="0">
                      <a:moveTo>
                        <a:pt x="395" y="0"/>
                      </a:moveTo>
                      <a:lnTo>
                        <a:pt x="0" y="5502"/>
                      </a:lnTo>
                      <a:lnTo>
                        <a:pt x="4255" y="1338"/>
                      </a:lnTo>
                      <a:lnTo>
                        <a:pt x="39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90" name="Google Shape;3490;p79"/>
                <p:cNvSpPr/>
                <p:nvPr/>
              </p:nvSpPr>
              <p:spPr>
                <a:xfrm>
                  <a:off x="2546500" y="2845575"/>
                  <a:ext cx="98825" cy="1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5563" extrusionOk="0">
                      <a:moveTo>
                        <a:pt x="3739" y="0"/>
                      </a:moveTo>
                      <a:lnTo>
                        <a:pt x="1" y="1216"/>
                      </a:lnTo>
                      <a:lnTo>
                        <a:pt x="3952" y="5563"/>
                      </a:lnTo>
                      <a:lnTo>
                        <a:pt x="373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91" name="Google Shape;3491;p79"/>
                <p:cNvSpPr/>
                <p:nvPr/>
              </p:nvSpPr>
              <p:spPr>
                <a:xfrm>
                  <a:off x="4265375" y="2362275"/>
                  <a:ext cx="636050" cy="59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2" h="23922" extrusionOk="0">
                      <a:moveTo>
                        <a:pt x="12098" y="1"/>
                      </a:moveTo>
                      <a:cubicBezTo>
                        <a:pt x="5290" y="1"/>
                        <a:pt x="1" y="5837"/>
                        <a:pt x="1" y="11946"/>
                      </a:cubicBezTo>
                      <a:cubicBezTo>
                        <a:pt x="1" y="19667"/>
                        <a:pt x="6688" y="23922"/>
                        <a:pt x="13527" y="23922"/>
                      </a:cubicBezTo>
                      <a:cubicBezTo>
                        <a:pt x="20335" y="23922"/>
                        <a:pt x="25442" y="17235"/>
                        <a:pt x="25442" y="11095"/>
                      </a:cubicBezTo>
                      <a:cubicBezTo>
                        <a:pt x="25442" y="4985"/>
                        <a:pt x="18907" y="1"/>
                        <a:pt x="12098" y="1"/>
                      </a:cubicBezTo>
                      <a:close/>
                    </a:path>
                  </a:pathLst>
                </a:custGeom>
                <a:solidFill>
                  <a:srgbClr val="FFB7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92" name="Google Shape;3492;p79"/>
                <p:cNvSpPr/>
                <p:nvPr/>
              </p:nvSpPr>
              <p:spPr>
                <a:xfrm>
                  <a:off x="4247150" y="2353150"/>
                  <a:ext cx="636050" cy="59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2" h="23923" extrusionOk="0">
                      <a:moveTo>
                        <a:pt x="12098" y="1"/>
                      </a:moveTo>
                      <a:cubicBezTo>
                        <a:pt x="5289" y="1"/>
                        <a:pt x="0" y="5837"/>
                        <a:pt x="0" y="11946"/>
                      </a:cubicBezTo>
                      <a:cubicBezTo>
                        <a:pt x="0" y="19697"/>
                        <a:pt x="6718" y="23922"/>
                        <a:pt x="13526" y="23922"/>
                      </a:cubicBezTo>
                      <a:cubicBezTo>
                        <a:pt x="20335" y="23922"/>
                        <a:pt x="25441" y="17235"/>
                        <a:pt x="25441" y="11095"/>
                      </a:cubicBezTo>
                      <a:cubicBezTo>
                        <a:pt x="25441" y="4986"/>
                        <a:pt x="18906" y="1"/>
                        <a:pt x="120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93" name="Google Shape;3493;p79"/>
                <p:cNvSpPr/>
                <p:nvPr/>
              </p:nvSpPr>
              <p:spPr>
                <a:xfrm>
                  <a:off x="4331500" y="2385825"/>
                  <a:ext cx="516750" cy="32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70" h="12889" extrusionOk="0">
                      <a:moveTo>
                        <a:pt x="8785" y="1"/>
                      </a:moveTo>
                      <a:cubicBezTo>
                        <a:pt x="5107" y="1"/>
                        <a:pt x="1945" y="1885"/>
                        <a:pt x="0" y="4591"/>
                      </a:cubicBezTo>
                      <a:cubicBezTo>
                        <a:pt x="6626" y="7691"/>
                        <a:pt x="13313" y="10670"/>
                        <a:pt x="20244" y="12889"/>
                      </a:cubicBezTo>
                      <a:cubicBezTo>
                        <a:pt x="20517" y="11916"/>
                        <a:pt x="20669" y="10882"/>
                        <a:pt x="20669" y="9879"/>
                      </a:cubicBezTo>
                      <a:cubicBezTo>
                        <a:pt x="20669" y="4408"/>
                        <a:pt x="14864" y="1"/>
                        <a:pt x="8785" y="1"/>
                      </a:cubicBezTo>
                      <a:close/>
                    </a:path>
                  </a:pathLst>
                </a:custGeom>
                <a:solidFill>
                  <a:srgbClr val="E6E4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94" name="Google Shape;3494;p79"/>
                <p:cNvSpPr/>
                <p:nvPr/>
              </p:nvSpPr>
              <p:spPr>
                <a:xfrm>
                  <a:off x="4281350" y="2500575"/>
                  <a:ext cx="556250" cy="4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16719" extrusionOk="0">
                      <a:moveTo>
                        <a:pt x="2006" y="1"/>
                      </a:moveTo>
                      <a:cubicBezTo>
                        <a:pt x="760" y="1794"/>
                        <a:pt x="0" y="3891"/>
                        <a:pt x="0" y="6049"/>
                      </a:cubicBezTo>
                      <a:cubicBezTo>
                        <a:pt x="0" y="12949"/>
                        <a:pt x="5988" y="16718"/>
                        <a:pt x="12067" y="16718"/>
                      </a:cubicBezTo>
                      <a:cubicBezTo>
                        <a:pt x="17022" y="16718"/>
                        <a:pt x="20973" y="12736"/>
                        <a:pt x="22250" y="8299"/>
                      </a:cubicBezTo>
                      <a:cubicBezTo>
                        <a:pt x="15319" y="6080"/>
                        <a:pt x="8632" y="3101"/>
                        <a:pt x="200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95" name="Google Shape;3495;p79"/>
                <p:cNvSpPr/>
                <p:nvPr/>
              </p:nvSpPr>
              <p:spPr>
                <a:xfrm>
                  <a:off x="4525275" y="2515775"/>
                  <a:ext cx="79800" cy="16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2" h="6414" extrusionOk="0">
                      <a:moveTo>
                        <a:pt x="1550" y="1"/>
                      </a:moveTo>
                      <a:lnTo>
                        <a:pt x="0" y="2189"/>
                      </a:lnTo>
                      <a:lnTo>
                        <a:pt x="1246" y="2189"/>
                      </a:lnTo>
                      <a:lnTo>
                        <a:pt x="1246" y="6414"/>
                      </a:lnTo>
                      <a:lnTo>
                        <a:pt x="2128" y="6414"/>
                      </a:lnTo>
                      <a:lnTo>
                        <a:pt x="1854" y="1885"/>
                      </a:lnTo>
                      <a:lnTo>
                        <a:pt x="3192" y="1885"/>
                      </a:lnTo>
                      <a:lnTo>
                        <a:pt x="1550" y="1"/>
                      </a:lnTo>
                      <a:close/>
                    </a:path>
                  </a:pathLst>
                </a:custGeom>
                <a:solidFill>
                  <a:srgbClr val="645C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96" name="Google Shape;3496;p79"/>
                <p:cNvSpPr/>
                <p:nvPr/>
              </p:nvSpPr>
              <p:spPr>
                <a:xfrm>
                  <a:off x="4553375" y="2593275"/>
                  <a:ext cx="252325" cy="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3" h="3527" extrusionOk="0">
                      <a:moveTo>
                        <a:pt x="7600" y="1"/>
                      </a:moveTo>
                      <a:lnTo>
                        <a:pt x="7934" y="1217"/>
                      </a:lnTo>
                      <a:lnTo>
                        <a:pt x="1" y="2676"/>
                      </a:lnTo>
                      <a:lnTo>
                        <a:pt x="244" y="3527"/>
                      </a:lnTo>
                      <a:lnTo>
                        <a:pt x="8390" y="1703"/>
                      </a:lnTo>
                      <a:lnTo>
                        <a:pt x="8755" y="3010"/>
                      </a:lnTo>
                      <a:lnTo>
                        <a:pt x="10092" y="913"/>
                      </a:lnTo>
                      <a:lnTo>
                        <a:pt x="7600" y="1"/>
                      </a:lnTo>
                      <a:close/>
                    </a:path>
                  </a:pathLst>
                </a:custGeom>
                <a:solidFill>
                  <a:srgbClr val="645CA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97" name="Google Shape;3497;p79"/>
                <p:cNvSpPr/>
                <p:nvPr/>
              </p:nvSpPr>
              <p:spPr>
                <a:xfrm>
                  <a:off x="1313950" y="3830375"/>
                  <a:ext cx="1361750" cy="10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70" h="4044" extrusionOk="0">
                      <a:moveTo>
                        <a:pt x="54196" y="1"/>
                      </a:moveTo>
                      <a:lnTo>
                        <a:pt x="1" y="1764"/>
                      </a:lnTo>
                      <a:lnTo>
                        <a:pt x="852" y="4043"/>
                      </a:lnTo>
                      <a:lnTo>
                        <a:pt x="54470" y="3466"/>
                      </a:lnTo>
                      <a:lnTo>
                        <a:pt x="5419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498" name="Google Shape;3498;p79"/>
                <p:cNvSpPr/>
                <p:nvPr/>
              </p:nvSpPr>
              <p:spPr>
                <a:xfrm>
                  <a:off x="3756250" y="3931450"/>
                  <a:ext cx="1567675" cy="80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07" h="32281" extrusionOk="0">
                      <a:moveTo>
                        <a:pt x="62707" y="0"/>
                      </a:moveTo>
                      <a:lnTo>
                        <a:pt x="1" y="5077"/>
                      </a:lnTo>
                      <a:lnTo>
                        <a:pt x="3162" y="32281"/>
                      </a:lnTo>
                      <a:lnTo>
                        <a:pt x="60944" y="23071"/>
                      </a:lnTo>
                      <a:lnTo>
                        <a:pt x="6270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499" name="Google Shape;3499;p79"/>
              <p:cNvSpPr/>
              <p:nvPr/>
            </p:nvSpPr>
            <p:spPr>
              <a:xfrm>
                <a:off x="4537825" y="3896350"/>
                <a:ext cx="74345" cy="883314"/>
              </a:xfrm>
              <a:custGeom>
                <a:avLst/>
                <a:gdLst/>
                <a:ahLst/>
                <a:cxnLst/>
                <a:rect l="l" t="t" r="r" b="b"/>
                <a:pathLst>
                  <a:path w="4405" h="52901" extrusionOk="0">
                    <a:moveTo>
                      <a:pt x="4142" y="0"/>
                    </a:moveTo>
                    <a:lnTo>
                      <a:pt x="4142" y="0"/>
                    </a:lnTo>
                    <a:cubicBezTo>
                      <a:pt x="4139" y="0"/>
                      <a:pt x="4137" y="4"/>
                      <a:pt x="4134" y="12"/>
                    </a:cubicBezTo>
                    <a:cubicBezTo>
                      <a:pt x="4023" y="326"/>
                      <a:pt x="3570" y="431"/>
                      <a:pt x="3016" y="431"/>
                    </a:cubicBezTo>
                    <a:cubicBezTo>
                      <a:pt x="1909" y="431"/>
                      <a:pt x="396" y="12"/>
                      <a:pt x="396" y="12"/>
                    </a:cubicBezTo>
                    <a:lnTo>
                      <a:pt x="1" y="52718"/>
                    </a:lnTo>
                    <a:lnTo>
                      <a:pt x="2432" y="52900"/>
                    </a:lnTo>
                    <a:cubicBezTo>
                      <a:pt x="2432" y="52900"/>
                      <a:pt x="4405" y="0"/>
                      <a:pt x="4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35" name="Rectangle 234">
            <a:extLst>
              <a:ext uri="{FF2B5EF4-FFF2-40B4-BE49-F238E27FC236}">
                <a16:creationId xmlns:a16="http://schemas.microsoft.com/office/drawing/2014/main" xmlns="" id="{E974F608-ADC1-484D-9B63-16EF999A1B20}"/>
              </a:ext>
            </a:extLst>
          </p:cNvPr>
          <p:cNvSpPr/>
          <p:nvPr/>
        </p:nvSpPr>
        <p:spPr>
          <a:xfrm>
            <a:off x="6425613" y="4206019"/>
            <a:ext cx="4127203" cy="1412917"/>
          </a:xfrm>
          <a:prstGeom prst="rect">
            <a:avLst/>
          </a:prstGeom>
          <a:solidFill>
            <a:srgbClr val="98DAED"/>
          </a:solidFill>
          <a:ln>
            <a:solidFill>
              <a:srgbClr val="98DA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rtl="1"/>
            <a:r>
              <a:rPr lang="ar-BH" sz="2800" b="1" u="sng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الصّفّ الثّالث الإعداديّ</a:t>
            </a:r>
          </a:p>
          <a:p>
            <a:pPr algn="ctr" rtl="1"/>
            <a:r>
              <a:rPr lang="ar-BH" sz="2800" b="1" u="sng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الدّراسي </a:t>
            </a:r>
            <a:r>
              <a:rPr lang="ar-BH" sz="2800" b="1" u="sng" dirty="0" smtClean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الثاني </a:t>
            </a:r>
            <a:endParaRPr lang="ar-BH" sz="2800" b="1" u="sng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2800" u="sng" dirty="0">
              <a:solidFill>
                <a:srgbClr val="0070C0"/>
              </a:solidFill>
            </a:endParaRPr>
          </a:p>
        </p:txBody>
      </p:sp>
      <p:sp>
        <p:nvSpPr>
          <p:cNvPr id="208" name="Google Shape;786;p10">
            <a:extLst>
              <a:ext uri="{FF2B5EF4-FFF2-40B4-BE49-F238E27FC236}">
                <a16:creationId xmlns:a16="http://schemas.microsoft.com/office/drawing/2014/main" xmlns="" id="{F0F392B6-FA7A-417B-8A1E-61DE5BF0A2AE}"/>
              </a:ext>
            </a:extLst>
          </p:cNvPr>
          <p:cNvSpPr/>
          <p:nvPr/>
        </p:nvSpPr>
        <p:spPr>
          <a:xfrm>
            <a:off x="7295069" y="1835992"/>
            <a:ext cx="3404523" cy="1821529"/>
          </a:xfrm>
          <a:prstGeom prst="rect">
            <a:avLst/>
          </a:prstGeom>
        </p:spPr>
        <p:txBody>
          <a:bodyPr lIns="121917" tIns="60958" rIns="121917" bIns="60958">
            <a:prstTxWarp prst="textPlain">
              <a:avLst/>
            </a:prstTxWarp>
          </a:bodyPr>
          <a:lstStyle/>
          <a:p>
            <a:pPr lvl="0" algn="ctr"/>
            <a:endParaRPr b="0" i="0" dirty="0"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3"/>
              </a:solidFill>
              <a:latin typeface="FF Hekaya Light" panose="00000A00000000000000" pitchFamily="50" charset="-78"/>
              <a:cs typeface="FF Hekaya Light" panose="00000A00000000000000" pitchFamily="50" charset="-78"/>
            </a:endParaRPr>
          </a:p>
        </p:txBody>
      </p:sp>
      <p:pic>
        <p:nvPicPr>
          <p:cNvPr id="210" name="Picture 209">
            <a:extLst>
              <a:ext uri="{FF2B5EF4-FFF2-40B4-BE49-F238E27FC236}">
                <a16:creationId xmlns:a16="http://schemas.microsoft.com/office/drawing/2014/main" xmlns="" id="{E6149A62-03F4-4672-AA2E-1A7FE03C86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583252" y="110883"/>
            <a:ext cx="7162800" cy="1182211"/>
          </a:xfrm>
          <a:prstGeom prst="rect">
            <a:avLst/>
          </a:prstGeom>
        </p:spPr>
      </p:pic>
      <p:sp>
        <p:nvSpPr>
          <p:cNvPr id="215" name="TextBox 4"/>
          <p:cNvSpPr txBox="1"/>
          <p:nvPr/>
        </p:nvSpPr>
        <p:spPr>
          <a:xfrm>
            <a:off x="2818376" y="1513617"/>
            <a:ext cx="923376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/>
            <a:r>
              <a:rPr lang="ar-BH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دَرْسٌ في مادّة اللُّغة العَربيّة</a:t>
            </a:r>
          </a:p>
          <a:p>
            <a:pPr lvl="0" algn="ctr" rtl="1"/>
            <a:endParaRPr lang="ar-BH" sz="3600" dirty="0">
              <a:solidFill>
                <a:srgbClr val="002060"/>
              </a:solidFill>
              <a:latin typeface="Sakkal Majalla" panose="02000000000000000000" pitchFamily="2" charset="-78"/>
              <a:cs typeface="Sultan normal" pitchFamily="2" charset="-78"/>
            </a:endParaRPr>
          </a:p>
          <a:p>
            <a:pPr lvl="0" algn="ctr" rtl="1"/>
            <a:r>
              <a:rPr lang="ar-BH" sz="6000" b="1" dirty="0" smtClean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شرح قصيدة يا لائمي في هوى البحرين </a:t>
            </a:r>
            <a:endParaRPr lang="ar-BH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 rtl="1"/>
            <a:endParaRPr lang="ar-BH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endParaRPr lang="ar-BH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206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Sakkal Majalla" panose="02000000000000000000" pitchFamily="2" charset="-78"/>
              <a:cs typeface="Sultan normal" pitchFamily="2" charset="-78"/>
            </a:endParaRPr>
          </a:p>
        </p:txBody>
      </p:sp>
      <p:pic>
        <p:nvPicPr>
          <p:cNvPr id="212" name="Picture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75" y="0"/>
            <a:ext cx="1311823" cy="145042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2"/>
          <a:stretch/>
        </p:blipFill>
        <p:spPr>
          <a:xfrm>
            <a:off x="-7674" y="609647"/>
            <a:ext cx="3347718" cy="624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c11e5df756627ea0eb3ff3dfefb06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773355" y="1098111"/>
            <a:ext cx="68018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ar-SA" sz="4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أهداف الدرس : </a:t>
            </a:r>
          </a:p>
          <a:p>
            <a:pPr algn="r">
              <a:lnSpc>
                <a:spcPct val="150000"/>
              </a:lnSpc>
            </a:pPr>
            <a:r>
              <a:rPr lang="ar-BH" sz="4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 </a:t>
            </a:r>
            <a:r>
              <a:rPr lang="ar-SA" sz="4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تعرُّف </a:t>
            </a:r>
            <a:r>
              <a:rPr lang="ar-SA" sz="4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معاني المفردات </a:t>
            </a:r>
            <a:r>
              <a:rPr lang="ar-SA" sz="4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الجديدة</a:t>
            </a:r>
            <a:endParaRPr lang="ar-BH" sz="4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r">
              <a:lnSpc>
                <a:spcPct val="150000"/>
              </a:lnSpc>
            </a:pPr>
            <a:r>
              <a:rPr lang="ar-SA" sz="4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ar-SA" sz="40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في القصيدة من خلال السَّياق</a:t>
            </a:r>
            <a:r>
              <a:rPr lang="ar-SA" sz="4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lang="ar-SA" sz="4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840" y="2937782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xmlns="" id="{1B491218-63F8-4486-ADC3-19C8559307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5" b="19448"/>
          <a:stretch/>
        </p:blipFill>
        <p:spPr>
          <a:xfrm>
            <a:off x="0" y="0"/>
            <a:ext cx="7400259" cy="6858000"/>
          </a:xfrm>
          <a:prstGeom prst="rect">
            <a:avLst/>
          </a:prstGeom>
        </p:spPr>
      </p:pic>
      <p:pic>
        <p:nvPicPr>
          <p:cNvPr id="5" name="يا لائمي">
            <a:hlinkClick r:id="" action="ppaction://media"/>
            <a:extLst>
              <a:ext uri="{FF2B5EF4-FFF2-40B4-BE49-F238E27FC236}">
                <a16:creationId xmlns:a16="http://schemas.microsoft.com/office/drawing/2014/main" xmlns="" id="{E3F4BC16-B2A9-428B-B775-205B7EB33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6454" y="5236779"/>
            <a:ext cx="609600" cy="609600"/>
          </a:xfrm>
          <a:prstGeom prst="rect">
            <a:avLst/>
          </a:prstGeom>
        </p:spPr>
      </p:pic>
      <p:sp>
        <p:nvSpPr>
          <p:cNvPr id="6" name="شكل بيضاوي 57">
            <a:hlinkClick r:id="rId6" action="ppaction://hlinksldjump"/>
          </p:cNvPr>
          <p:cNvSpPr/>
          <p:nvPr/>
        </p:nvSpPr>
        <p:spPr>
          <a:xfrm>
            <a:off x="9073151" y="3159044"/>
            <a:ext cx="2711669" cy="102475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dirty="0" smtClean="0"/>
              <a:t>اختيار القارئة </a:t>
            </a:r>
            <a:r>
              <a:rPr lang="ar-BH" dirty="0" smtClean="0"/>
              <a:t>3</a:t>
            </a:r>
            <a:endParaRPr lang="ar-SA" dirty="0" smtClean="0"/>
          </a:p>
        </p:txBody>
      </p:sp>
      <p:sp>
        <p:nvSpPr>
          <p:cNvPr id="7" name="شكل بيضاوي 57">
            <a:hlinkClick r:id="rId7" action="ppaction://hlinksldjump"/>
          </p:cNvPr>
          <p:cNvSpPr/>
          <p:nvPr/>
        </p:nvSpPr>
        <p:spPr>
          <a:xfrm>
            <a:off x="9073150" y="1754036"/>
            <a:ext cx="2711669" cy="102475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dirty="0" smtClean="0"/>
              <a:t>اختيار القارئة </a:t>
            </a:r>
            <a:r>
              <a:rPr lang="ar-BH" dirty="0" smtClean="0"/>
              <a:t>2</a:t>
            </a:r>
            <a:endParaRPr lang="ar-SA" dirty="0" smtClean="0"/>
          </a:p>
        </p:txBody>
      </p:sp>
      <p:sp>
        <p:nvSpPr>
          <p:cNvPr id="8" name="شكل بيضاوي 57">
            <a:hlinkClick r:id="rId8" action="ppaction://hlinksldjump"/>
          </p:cNvPr>
          <p:cNvSpPr/>
          <p:nvPr/>
        </p:nvSpPr>
        <p:spPr>
          <a:xfrm>
            <a:off x="9008971" y="366738"/>
            <a:ext cx="2711669" cy="102475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solidFill>
                  <a:schemeClr val="bg1"/>
                </a:solidFill>
              </a:rPr>
              <a:t>اختيار القارئة 1</a:t>
            </a:r>
          </a:p>
        </p:txBody>
      </p:sp>
      <p:sp>
        <p:nvSpPr>
          <p:cNvPr id="9" name="شكل بيضاوي 57">
            <a:hlinkClick r:id="rId9" action="ppaction://hlinksldjump"/>
          </p:cNvPr>
          <p:cNvSpPr/>
          <p:nvPr/>
        </p:nvSpPr>
        <p:spPr>
          <a:xfrm>
            <a:off x="9073151" y="4648356"/>
            <a:ext cx="2711669" cy="102475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 smtClean="0"/>
              <a:t>اختيار القارئة </a:t>
            </a:r>
            <a:r>
              <a:rPr lang="ar-BH" dirty="0" smtClean="0"/>
              <a:t>4</a:t>
            </a:r>
            <a:endParaRPr lang="ar-SA" dirty="0" smtClean="0"/>
          </a:p>
        </p:txBody>
      </p:sp>
    </p:spTree>
    <p:extLst>
      <p:ext uri="{BB962C8B-B14F-4D97-AF65-F5344CB8AC3E}">
        <p14:creationId xmlns:p14="http://schemas.microsoft.com/office/powerpoint/2010/main" val="284783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Custom 4">
      <a:dk1>
        <a:sysClr val="windowText" lastClr="000000"/>
      </a:dk1>
      <a:lt1>
        <a:sysClr val="window" lastClr="FFFFFF"/>
      </a:lt1>
      <a:dk2>
        <a:srgbClr val="66FFFF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C1A50B2185D44594E07FF03DBF98CE" ma:contentTypeVersion="12" ma:contentTypeDescription="Create a new document." ma:contentTypeScope="" ma:versionID="3b7b5ed8d48a7dcc30f5d837aadbc5f1">
  <xsd:schema xmlns:xsd="http://www.w3.org/2001/XMLSchema" xmlns:xs="http://www.w3.org/2001/XMLSchema" xmlns:p="http://schemas.microsoft.com/office/2006/metadata/properties" xmlns:ns2="c1396a69-4dbf-46ca-b1e7-c99338fe0701" xmlns:ns3="fa931cbd-5dda-43a9-bf03-537c396f383c" targetNamespace="http://schemas.microsoft.com/office/2006/metadata/properties" ma:root="true" ma:fieldsID="825f679e7d0eb211595dc2ac5d721b44" ns2:_="" ns3:_="">
    <xsd:import namespace="c1396a69-4dbf-46ca-b1e7-c99338fe0701"/>
    <xsd:import namespace="fa931cbd-5dda-43a9-bf03-537c396f38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96a69-4dbf-46ca-b1e7-c99338fe07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931cbd-5dda-43a9-bf03-537c396f383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8B6029-A105-4432-B4C1-D64C157E133B}"/>
</file>

<file path=customXml/itemProps2.xml><?xml version="1.0" encoding="utf-8"?>
<ds:datastoreItem xmlns:ds="http://schemas.openxmlformats.org/officeDocument/2006/customXml" ds:itemID="{791A8AC5-C1CC-481C-8694-CB8EA525DDA8}"/>
</file>

<file path=customXml/itemProps3.xml><?xml version="1.0" encoding="utf-8"?>
<ds:datastoreItem xmlns:ds="http://schemas.openxmlformats.org/officeDocument/2006/customXml" ds:itemID="{31EF53CD-AEDB-4E49-A321-0D412BF08D5B}"/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1073</TotalTime>
  <Words>760</Words>
  <Application>Microsoft Office PowerPoint</Application>
  <PresentationFormat>Widescreen</PresentationFormat>
  <Paragraphs>241</Paragraphs>
  <Slides>21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 Unicode MS</vt:lpstr>
      <vt:lpstr>A Negaar</vt:lpstr>
      <vt:lpstr>AA-GALAXY-Bold</vt:lpstr>
      <vt:lpstr>Andalus</vt:lpstr>
      <vt:lpstr>Arial</vt:lpstr>
      <vt:lpstr>Arial Bold</vt:lpstr>
      <vt:lpstr>Arial-BoldMT-Identity-H</vt:lpstr>
      <vt:lpstr>Calibri</vt:lpstr>
      <vt:lpstr>Century Gothic</vt:lpstr>
      <vt:lpstr>FF Hekaya Light</vt:lpstr>
      <vt:lpstr>Sakkal Majalla</vt:lpstr>
      <vt:lpstr>Sultan normal</vt:lpstr>
      <vt:lpstr>Tahoma</vt:lpstr>
      <vt:lpstr>Times New Roman</vt:lpstr>
      <vt:lpstr>Wingdings</vt:lpstr>
      <vt:lpstr>Perspective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2-الفكرة العامّة للقصيدة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Othman Ben Alsadiq Chriha</dc:creator>
  <cp:lastModifiedBy>Owner</cp:lastModifiedBy>
  <cp:revision>105</cp:revision>
  <dcterms:created xsi:type="dcterms:W3CDTF">2020-03-04T09:59:41Z</dcterms:created>
  <dcterms:modified xsi:type="dcterms:W3CDTF">2022-03-27T07:31:20Z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0x0101006FC1A50B2185D44594E07FF03DBF98CE</vt:lpwstr>
  </property>
</Properties>
</file>