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5"/>
  </p:notesMasterIdLst>
  <p:sldIdLst>
    <p:sldId id="645" r:id="rId5"/>
    <p:sldId id="636" r:id="rId6"/>
    <p:sldId id="642" r:id="rId7"/>
    <p:sldId id="632" r:id="rId8"/>
    <p:sldId id="633" r:id="rId9"/>
    <p:sldId id="644" r:id="rId10"/>
    <p:sldId id="635" r:id="rId11"/>
    <p:sldId id="648" r:id="rId12"/>
    <p:sldId id="649" r:id="rId13"/>
    <p:sldId id="63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7F92"/>
    <a:srgbClr val="FAD1D7"/>
    <a:srgbClr val="B10D76"/>
    <a:srgbClr val="27C5CB"/>
    <a:srgbClr val="0F6CB1"/>
    <a:srgbClr val="FFCBF0"/>
    <a:srgbClr val="FD899C"/>
    <a:srgbClr val="CA6A7C"/>
    <a:srgbClr val="78C3CF"/>
    <a:srgbClr val="FAE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91770"/>
  </p:normalViewPr>
  <p:slideViewPr>
    <p:cSldViewPr snapToGrid="0" snapToObjects="1" showGuides="1">
      <p:cViewPr varScale="1">
        <p:scale>
          <a:sx n="67" d="100"/>
          <a:sy n="67" d="100"/>
        </p:scale>
        <p:origin x="4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D352-2F12-4046-93F2-C7128BA45A7F}" type="datetimeFigureOut">
              <a:rPr lang="ar-SA" smtClean="0"/>
              <a:pPr/>
              <a:t>06/09/1443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35DB1-66AF-F148-A4B8-865E9002C90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177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4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8266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5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8445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6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8445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7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8445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8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80477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algn="l" defTabSz="914400" rtl="0" eaLnBrk="1" latinLnBrk="0" hangingPunct="1"/>
            <a:endParaRPr lang="ar-K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53D64-086C-46DA-953B-208907029B45}" type="slidenum">
              <a:rPr lang="ar-KW" smtClean="0"/>
              <a:pPr/>
              <a:t>10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98445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F924-FACA-1E4C-9E76-92DE25224B70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4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9563C-D909-6E44-9FB6-FDFDD2D49F30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21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530C-C14A-9941-83FB-724318D85BB0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7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BC0A4-A458-2A4F-8A46-9E3B93687151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E80D-7227-8A42-B8BA-44C256B308EA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65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E3EB-FB7B-BA4E-9992-97E8A2C01B9E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99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12968-9C37-0741-BF00-A4F21114145F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35506-DFC0-6C4F-85C2-228FC3558045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BF6B8-6AD0-8C4A-B181-4200EE410ED5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0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D6ED-66A5-6A43-BB00-EC216CB9D66E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1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D6DC5-6090-F54D-B436-2779B39AE569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10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rgbClr val="FAD1D7">
                <a:alpha val="45000"/>
              </a:srgbClr>
            </a:gs>
            <a:gs pos="76000">
              <a:schemeClr val="accent6">
                <a:lumMod val="20000"/>
                <a:lumOff val="80000"/>
                <a:alpha val="67000"/>
              </a:schemeClr>
            </a:gs>
            <a:gs pos="100000">
              <a:schemeClr val="accent1">
                <a:lumMod val="30000"/>
                <a:lumOff val="70000"/>
                <a:alpha val="56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3163F-816B-1548-8563-7CEDDF701548}" type="datetime1">
              <a:rPr lang="en-US" smtClean="0"/>
              <a:pPr/>
              <a:t>4/7/2022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www.strategylearn.com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0B11F-45CA-BF41-A0F8-7E45DAB2E6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6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2-dt589816c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3355379" y="2484009"/>
            <a:ext cx="5115503" cy="2308324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7200" b="0" cap="none" spc="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معالج النصوص </a:t>
            </a:r>
          </a:p>
          <a:p>
            <a:pPr algn="ctr"/>
            <a:r>
              <a:rPr lang="ar-BH" sz="7200" dirty="0">
                <a:ln w="0"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الفهرس</a:t>
            </a:r>
            <a:endParaRPr lang="en-US" sz="7200" b="0" cap="none" spc="0" dirty="0">
              <a:ln w="0"/>
              <a:solidFill>
                <a:srgbClr val="92D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A4E11-24ED-4B37-918E-B37022A1FC45}"/>
              </a:ext>
            </a:extLst>
          </p:cNvPr>
          <p:cNvSpPr txBox="1"/>
          <p:nvPr/>
        </p:nvSpPr>
        <p:spPr>
          <a:xfrm>
            <a:off x="381000" y="5057775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dirty="0"/>
              <a:t>إعداد المعلمة: ولاء الجراح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359730-6DC5-4873-A729-CA0656BF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3808" y="5804163"/>
            <a:ext cx="2320785" cy="81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633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43EBF15-88EE-9E40-B44D-B6733DA0A65F}"/>
              </a:ext>
            </a:extLst>
          </p:cNvPr>
          <p:cNvSpPr txBox="1"/>
          <p:nvPr/>
        </p:nvSpPr>
        <p:spPr>
          <a:xfrm>
            <a:off x="935380" y="3640773"/>
            <a:ext cx="10291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50" dirty="0">
                <a:ln w="11430"/>
                <a:solidFill>
                  <a:srgbClr val="0F6CB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hlinkClick r:id="rId3"/>
              </a:rPr>
              <a:t>https://www.liveworksheets.com/2-dt589816cx</a:t>
            </a:r>
            <a:endParaRPr lang="ar-BH" sz="2800" b="1" spc="50" dirty="0">
              <a:ln w="11430"/>
              <a:solidFill>
                <a:srgbClr val="0F6CB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  <a:p>
            <a:pPr algn="ctr"/>
            <a:endParaRPr lang="en-US" sz="2800" b="1" spc="50" dirty="0">
              <a:ln w="11430"/>
              <a:solidFill>
                <a:srgbClr val="0F6CB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653614"/>
            <a:ext cx="12192000" cy="1015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ar-BH" sz="6000" b="1" spc="50" dirty="0">
                <a:ln w="11430"/>
                <a:solidFill>
                  <a:prstClr val="whit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تقييم الهدف الاول : إعداد فهرس المحتوى </a:t>
            </a:r>
            <a:endParaRPr lang="ar-KW" sz="6000" b="1" spc="50" dirty="0">
              <a:ln w="11430"/>
              <a:solidFill>
                <a:prstClr val="whit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13588" r="69444" b="80977"/>
          <a:stretch/>
        </p:blipFill>
        <p:spPr bwMode="auto">
          <a:xfrm>
            <a:off x="2610678" y="1715659"/>
            <a:ext cx="6940457" cy="86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8561" y="5221232"/>
            <a:ext cx="2088156" cy="11351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chemeClr val="tx1"/>
                </a:solidFill>
              </a:rPr>
              <a:t>لديك 5 دقائق لحل النشاط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194" y="147860"/>
            <a:ext cx="1959428" cy="418012"/>
          </a:xfrm>
          <a:prstGeom prst="rect">
            <a:avLst/>
          </a:prstGeom>
          <a:solidFill>
            <a:srgbClr val="EE7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5 دقائق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03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" t="2939" b="3340"/>
          <a:stretch/>
        </p:blipFill>
        <p:spPr>
          <a:xfrm>
            <a:off x="2207622" y="888274"/>
            <a:ext cx="9728609" cy="5578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8194" y="261257"/>
            <a:ext cx="1959428" cy="418012"/>
          </a:xfrm>
          <a:prstGeom prst="rect">
            <a:avLst/>
          </a:prstGeom>
          <a:solidFill>
            <a:srgbClr val="EE7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دقيقة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7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660863"/>
            <a:ext cx="1219200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نصيحة الاستعمال الامن للتكنولوجيا</a:t>
            </a:r>
            <a:endParaRPr lang="ar-KW" sz="7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الاستخدام الامن للانترنت.jpg"/>
          <p:cNvPicPr>
            <a:picLocks noChangeAspect="1"/>
          </p:cNvPicPr>
          <p:nvPr/>
        </p:nvPicPr>
        <p:blipFill>
          <a:blip r:embed="rId2"/>
          <a:srcRect l="20746" t="44392" r="6726" b="40451"/>
          <a:stretch>
            <a:fillRect/>
          </a:stretch>
        </p:blipFill>
        <p:spPr>
          <a:xfrm>
            <a:off x="324305" y="2014130"/>
            <a:ext cx="11164819" cy="17499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051" y="52251"/>
            <a:ext cx="1959428" cy="418012"/>
          </a:xfrm>
          <a:prstGeom prst="rect">
            <a:avLst/>
          </a:prstGeom>
          <a:solidFill>
            <a:srgbClr val="EE7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دقيقة</a:t>
            </a:r>
            <a:endParaRPr lang="en-US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838200" y="4071330"/>
            <a:ext cx="10515600" cy="2252028"/>
            <a:chOff x="0" y="0"/>
            <a:chExt cx="92290" cy="14566"/>
          </a:xfrm>
        </p:grpSpPr>
        <p:pic>
          <p:nvPicPr>
            <p:cNvPr id="14" name="Picture 13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2290" cy="14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" y="11483"/>
              <a:ext cx="2339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9" y="11483"/>
              <a:ext cx="2339" cy="2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" y="11589"/>
              <a:ext cx="2339" cy="21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lowchart: Process 7"/>
          <p:cNvSpPr/>
          <p:nvPr/>
        </p:nvSpPr>
        <p:spPr>
          <a:xfrm>
            <a:off x="4060675" y="6034088"/>
            <a:ext cx="142875" cy="144373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Flowchart: Process 8"/>
          <p:cNvSpPr/>
          <p:nvPr/>
        </p:nvSpPr>
        <p:spPr>
          <a:xfrm>
            <a:off x="7980651" y="6003950"/>
            <a:ext cx="142875" cy="144373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flipV="1">
            <a:off x="10554278" y="6016005"/>
            <a:ext cx="190500" cy="17973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Flowchart: Process 10"/>
          <p:cNvSpPr/>
          <p:nvPr/>
        </p:nvSpPr>
        <p:spPr>
          <a:xfrm>
            <a:off x="5388041" y="6003950"/>
            <a:ext cx="142875" cy="144373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Flowchart: Process 11"/>
          <p:cNvSpPr/>
          <p:nvPr/>
        </p:nvSpPr>
        <p:spPr>
          <a:xfrm>
            <a:off x="6653285" y="6011049"/>
            <a:ext cx="142875" cy="144373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Flowchart: Process 12"/>
          <p:cNvSpPr/>
          <p:nvPr/>
        </p:nvSpPr>
        <p:spPr>
          <a:xfrm flipV="1">
            <a:off x="2812545" y="6019800"/>
            <a:ext cx="142875" cy="158661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Flowchart: Process 17"/>
          <p:cNvSpPr/>
          <p:nvPr/>
        </p:nvSpPr>
        <p:spPr>
          <a:xfrm flipV="1">
            <a:off x="9228781" y="5975692"/>
            <a:ext cx="190500" cy="179730"/>
          </a:xfrm>
          <a:prstGeom prst="flowChart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43EBF15-88EE-9E40-B44D-B6733DA0A65F}"/>
              </a:ext>
            </a:extLst>
          </p:cNvPr>
          <p:cNvSpPr txBox="1"/>
          <p:nvPr/>
        </p:nvSpPr>
        <p:spPr>
          <a:xfrm>
            <a:off x="923058" y="3236750"/>
            <a:ext cx="7214756" cy="156966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ar-BH" sz="9600" b="1" spc="50" dirty="0">
                <a:ln w="11430"/>
                <a:solidFill>
                  <a:srgbClr val="0F6CB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معالجة النصوص</a:t>
            </a:r>
            <a:endParaRPr lang="ar-KW" sz="9600" b="1" spc="50" dirty="0">
              <a:ln w="11430"/>
              <a:solidFill>
                <a:srgbClr val="0F6CB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1259424"/>
            <a:ext cx="10340995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algn="ctr">
              <a:defRPr sz="7200" b="1" spc="5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ar-KW" dirty="0"/>
              <a:t>عنوان درسنا اليوم ؟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DC97B9-E8F6-1748-915F-038E9E58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pic>
        <p:nvPicPr>
          <p:cNvPr id="1030" name="Picture 6" descr="vintage hand mirror - Google Search in 2020 | Cosmetic mirror, Makeup  vanity mirror, Hand mirror">
            <a:extLst>
              <a:ext uri="{FF2B5EF4-FFF2-40B4-BE49-F238E27FC236}">
                <a16:creationId xmlns:a16="http://schemas.microsoft.com/office/drawing/2014/main" id="{0DA8519D-7344-844F-B86E-1AD7082C9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5125" l="10000" r="90750">
                        <a14:foregroundMark x1="65250" y1="6750" x2="65250" y2="6750"/>
                        <a14:foregroundMark x1="69875" y1="3000" x2="69875" y2="3000"/>
                        <a14:foregroundMark x1="89750" y1="21875" x2="89750" y2="21875"/>
                        <a14:foregroundMark x1="88375" y1="30000" x2="88375" y2="30000"/>
                        <a14:foregroundMark x1="85125" y1="35625" x2="85125" y2="35625"/>
                        <a14:foregroundMark x1="78875" y1="44625" x2="78875" y2="44625"/>
                        <a14:foregroundMark x1="77500" y1="46250" x2="77500" y2="46250"/>
                        <a14:foregroundMark x1="77500" y1="46250" x2="79750" y2="42375"/>
                        <a14:foregroundMark x1="21000" y1="95125" x2="21000" y2="95125"/>
                        <a14:foregroundMark x1="28125" y1="92375" x2="28125" y2="92375"/>
                        <a14:foregroundMark x1="29750" y1="93750" x2="29750" y2="93750"/>
                        <a14:foregroundMark x1="32250" y1="87250" x2="32250" y2="87250"/>
                        <a14:foregroundMark x1="35750" y1="85250" x2="35750" y2="85250"/>
                        <a14:foregroundMark x1="38125" y1="78875" x2="38125" y2="78875"/>
                        <a14:foregroundMark x1="40875" y1="66375" x2="40875" y2="66375"/>
                        <a14:foregroundMark x1="45125" y1="62500" x2="45125" y2="62500"/>
                        <a14:foregroundMark x1="41375" y1="67750" x2="41375" y2="67750"/>
                        <a14:foregroundMark x1="39750" y1="72750" x2="39750" y2="72750"/>
                        <a14:foregroundMark x1="40875" y1="71375" x2="40875" y2="71375"/>
                        <a14:foregroundMark x1="40875" y1="71375" x2="32875" y2="88875"/>
                        <a14:foregroundMark x1="36500" y1="82625" x2="36500" y2="82625"/>
                        <a14:foregroundMark x1="80250" y1="44500" x2="80250" y2="44500"/>
                        <a14:foregroundMark x1="79500" y1="45625" x2="79500" y2="45625"/>
                        <a14:foregroundMark x1="87250" y1="32500" x2="87250" y2="32500"/>
                        <a14:foregroundMark x1="87875" y1="31375" x2="87875" y2="31375"/>
                        <a14:foregroundMark x1="87500" y1="32125" x2="87500" y2="32125"/>
                        <a14:foregroundMark x1="87750" y1="31625" x2="87750" y2="31625"/>
                        <a14:foregroundMark x1="89875" y1="18875" x2="89875" y2="18875"/>
                        <a14:foregroundMark x1="90625" y1="19375" x2="90625" y2="19375"/>
                        <a14:foregroundMark x1="90750" y1="21500" x2="90750" y2="2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3223">
            <a:off x="7115405" y="617511"/>
            <a:ext cx="5464431" cy="56229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8560" y="5221232"/>
            <a:ext cx="2718778" cy="113511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dirty="0">
                <a:solidFill>
                  <a:schemeClr val="tx1"/>
                </a:solidFill>
              </a:rPr>
              <a:t>لديك دقيقة واحده لاكتشاف العنوان</a:t>
            </a:r>
          </a:p>
        </p:txBody>
      </p:sp>
      <p:sp>
        <p:nvSpPr>
          <p:cNvPr id="7" name="Rectangle 6"/>
          <p:cNvSpPr/>
          <p:nvPr/>
        </p:nvSpPr>
        <p:spPr>
          <a:xfrm>
            <a:off x="248194" y="261257"/>
            <a:ext cx="1959428" cy="418012"/>
          </a:xfrm>
          <a:prstGeom prst="rect">
            <a:avLst/>
          </a:prstGeom>
          <a:solidFill>
            <a:srgbClr val="EE7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دقيقة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43EBF15-88EE-9E40-B44D-B6733DA0A65F}"/>
              </a:ext>
            </a:extLst>
          </p:cNvPr>
          <p:cNvSpPr txBox="1"/>
          <p:nvPr/>
        </p:nvSpPr>
        <p:spPr>
          <a:xfrm>
            <a:off x="134471" y="3184308"/>
            <a:ext cx="62206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8800" b="1" spc="50" dirty="0">
                <a:ln w="11430"/>
                <a:solidFill>
                  <a:srgbClr val="0F6CB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معالجة النصوص</a:t>
            </a:r>
            <a:endParaRPr lang="ar-KW" sz="8800" b="1" spc="50" dirty="0">
              <a:ln w="11430"/>
              <a:solidFill>
                <a:srgbClr val="0F6CB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660863"/>
            <a:ext cx="1219200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KW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عنوان درسنا اليوم ؟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DC97B9-E8F6-1748-915F-038E9E580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AC8515-BF66-D84A-B3D8-ED792C16B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91204" y="2227060"/>
            <a:ext cx="3998591" cy="3361045"/>
          </a:xfrm>
          <a:prstGeom prst="rect">
            <a:avLst/>
          </a:prstGeom>
        </p:spPr>
      </p:pic>
      <p:pic>
        <p:nvPicPr>
          <p:cNvPr id="7" name="Picture 6" descr="vintage hand mirror - Google Search in 2020 | Cosmetic mirror, Makeup  vanity mirror, Hand mirror">
            <a:extLst>
              <a:ext uri="{FF2B5EF4-FFF2-40B4-BE49-F238E27FC236}">
                <a16:creationId xmlns:a16="http://schemas.microsoft.com/office/drawing/2014/main" id="{46684A57-189E-D24B-A479-559F8F13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5125" l="10000" r="90750">
                        <a14:foregroundMark x1="65250" y1="6750" x2="65250" y2="6750"/>
                        <a14:foregroundMark x1="69875" y1="3000" x2="69875" y2="3000"/>
                        <a14:foregroundMark x1="89750" y1="21875" x2="89750" y2="21875"/>
                        <a14:foregroundMark x1="88375" y1="30000" x2="88375" y2="30000"/>
                        <a14:foregroundMark x1="85125" y1="35625" x2="85125" y2="35625"/>
                        <a14:foregroundMark x1="78875" y1="44625" x2="78875" y2="44625"/>
                        <a14:foregroundMark x1="77500" y1="46250" x2="77500" y2="46250"/>
                        <a14:foregroundMark x1="77500" y1="46250" x2="79750" y2="42375"/>
                        <a14:foregroundMark x1="21000" y1="95125" x2="21000" y2="95125"/>
                        <a14:foregroundMark x1="28125" y1="92375" x2="28125" y2="92375"/>
                        <a14:foregroundMark x1="29750" y1="93750" x2="29750" y2="93750"/>
                        <a14:foregroundMark x1="32250" y1="87250" x2="32250" y2="87250"/>
                        <a14:foregroundMark x1="35750" y1="85250" x2="35750" y2="85250"/>
                        <a14:foregroundMark x1="38125" y1="78875" x2="38125" y2="78875"/>
                        <a14:foregroundMark x1="40875" y1="66375" x2="40875" y2="66375"/>
                        <a14:foregroundMark x1="45125" y1="62500" x2="45125" y2="62500"/>
                        <a14:foregroundMark x1="41375" y1="67750" x2="41375" y2="67750"/>
                        <a14:foregroundMark x1="39750" y1="72750" x2="39750" y2="72750"/>
                        <a14:foregroundMark x1="40875" y1="71375" x2="40875" y2="71375"/>
                        <a14:foregroundMark x1="40875" y1="71375" x2="32875" y2="88875"/>
                        <a14:foregroundMark x1="36500" y1="82625" x2="36500" y2="82625"/>
                        <a14:foregroundMark x1="80250" y1="44500" x2="80250" y2="44500"/>
                        <a14:foregroundMark x1="79500" y1="45625" x2="79500" y2="45625"/>
                        <a14:foregroundMark x1="87250" y1="32500" x2="87250" y2="32500"/>
                        <a14:foregroundMark x1="87875" y1="31375" x2="87875" y2="31375"/>
                        <a14:foregroundMark x1="87500" y1="32125" x2="87500" y2="32125"/>
                        <a14:foregroundMark x1="87750" y1="31625" x2="87750" y2="31625"/>
                        <a14:foregroundMark x1="89875" y1="18875" x2="89875" y2="18875"/>
                        <a14:foregroundMark x1="90625" y1="19375" x2="90625" y2="19375"/>
                        <a14:foregroundMark x1="90750" y1="21500" x2="90750" y2="2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3223">
            <a:off x="9098428" y="433277"/>
            <a:ext cx="3258741" cy="335329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6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2790497"/>
            <a:ext cx="1219200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ما هي مكونات الكتاب </a:t>
            </a:r>
            <a:r>
              <a:rPr lang="ar-KW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؟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194" y="261257"/>
            <a:ext cx="1959428" cy="418012"/>
          </a:xfrm>
          <a:prstGeom prst="rect">
            <a:avLst/>
          </a:prstGeom>
          <a:solidFill>
            <a:srgbClr val="EE7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دقيقتان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6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43EBF15-88EE-9E40-B44D-B6733DA0A65F}"/>
              </a:ext>
            </a:extLst>
          </p:cNvPr>
          <p:cNvSpPr txBox="1"/>
          <p:nvPr/>
        </p:nvSpPr>
        <p:spPr>
          <a:xfrm>
            <a:off x="1062689" y="2374247"/>
            <a:ext cx="102910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spc="50" dirty="0">
                <a:ln w="11430"/>
                <a:solidFill>
                  <a:srgbClr val="0F6CB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1- إعداد فهرس المحتوى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660863"/>
            <a:ext cx="1219200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أهداف الحصه </a:t>
            </a:r>
            <a:r>
              <a:rPr lang="ar-KW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/>
          <a:stretch/>
        </p:blipFill>
        <p:spPr>
          <a:xfrm>
            <a:off x="78830" y="5513568"/>
            <a:ext cx="4240536" cy="128841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14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73EAA3CA-F41E-9146-BB17-92BC153AFDB5}"/>
              </a:ext>
            </a:extLst>
          </p:cNvPr>
          <p:cNvSpPr txBox="1"/>
          <p:nvPr/>
        </p:nvSpPr>
        <p:spPr>
          <a:xfrm>
            <a:off x="0" y="2790497"/>
            <a:ext cx="1219200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BH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اعداد فهرس المحتوى</a:t>
            </a:r>
            <a:r>
              <a:rPr lang="ar-KW" sz="7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؟</a:t>
            </a:r>
          </a:p>
        </p:txBody>
      </p:sp>
      <p:sp>
        <p:nvSpPr>
          <p:cNvPr id="4" name="Rectangle 3"/>
          <p:cNvSpPr/>
          <p:nvPr/>
        </p:nvSpPr>
        <p:spPr>
          <a:xfrm>
            <a:off x="248194" y="261257"/>
            <a:ext cx="1959428" cy="418012"/>
          </a:xfrm>
          <a:prstGeom prst="rect">
            <a:avLst/>
          </a:prstGeom>
          <a:solidFill>
            <a:srgbClr val="EE7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dirty="0"/>
              <a:t>5 دقائق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1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595CC1-994F-4261-A6C1-04042C5F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www.strategylearn.com</a:t>
            </a:r>
          </a:p>
        </p:txBody>
      </p:sp>
      <p:pic>
        <p:nvPicPr>
          <p:cNvPr id="3" name="Using_Refrences">
            <a:hlinkClick r:id="" action="ppaction://media"/>
            <a:extLst>
              <a:ext uri="{FF2B5EF4-FFF2-40B4-BE49-F238E27FC236}">
                <a16:creationId xmlns:a16="http://schemas.microsoft.com/office/drawing/2014/main" id="{56FA2C92-4BCC-42B3-89C7-C5269D2CCF5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7825" y="571500"/>
            <a:ext cx="9134475" cy="51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9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C1A50B2185D44594E07FF03DBF98CE" ma:contentTypeVersion="12" ma:contentTypeDescription="Create a new document." ma:contentTypeScope="" ma:versionID="3b7b5ed8d48a7dcc30f5d837aadbc5f1">
  <xsd:schema xmlns:xsd="http://www.w3.org/2001/XMLSchema" xmlns:xs="http://www.w3.org/2001/XMLSchema" xmlns:p="http://schemas.microsoft.com/office/2006/metadata/properties" xmlns:ns2="c1396a69-4dbf-46ca-b1e7-c99338fe0701" xmlns:ns3="fa931cbd-5dda-43a9-bf03-537c396f383c" targetNamespace="http://schemas.microsoft.com/office/2006/metadata/properties" ma:root="true" ma:fieldsID="825f679e7d0eb211595dc2ac5d721b44" ns2:_="" ns3:_="">
    <xsd:import namespace="c1396a69-4dbf-46ca-b1e7-c99338fe0701"/>
    <xsd:import namespace="fa931cbd-5dda-43a9-bf03-537c396f38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396a69-4dbf-46ca-b1e7-c99338fe07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931cbd-5dda-43a9-bf03-537c396f38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BB06B-5A15-48E0-86CE-6D7FB847F7EC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b67560f-191b-462f-bd1b-2a9668db62c2"/>
  </ds:schemaRefs>
</ds:datastoreItem>
</file>

<file path=customXml/itemProps2.xml><?xml version="1.0" encoding="utf-8"?>
<ds:datastoreItem xmlns:ds="http://schemas.openxmlformats.org/officeDocument/2006/customXml" ds:itemID="{B5D26436-C3F9-4688-8FDD-2809655383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EC05A6-E3E6-447A-BF64-8A837CE1C47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20392</TotalTime>
  <Words>100</Words>
  <Application>Microsoft Office PowerPoint</Application>
  <PresentationFormat>Widescreen</PresentationFormat>
  <Paragraphs>32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ورشة عمل</dc:title>
  <dc:creator>ايام اسماعيل احمد الفقيه</dc:creator>
  <cp:lastModifiedBy>Noor Bibi Abdulhaleem Sher Mohamed Ebrahim Bluch</cp:lastModifiedBy>
  <cp:revision>166</cp:revision>
  <dcterms:created xsi:type="dcterms:W3CDTF">2020-09-03T08:00:19Z</dcterms:created>
  <dcterms:modified xsi:type="dcterms:W3CDTF">2022-04-07T10:33:37Z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0x0101006FC1A50B2185D44594E07FF03DBF98CE</vt:lpwstr>
  </property>
</Properties>
</file>