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17"/>
  </p:notesMasterIdLst>
  <p:sldIdLst>
    <p:sldId id="671" r:id="rId6"/>
    <p:sldId id="636" r:id="rId7"/>
    <p:sldId id="662" r:id="rId8"/>
    <p:sldId id="663" r:id="rId9"/>
    <p:sldId id="632" r:id="rId10"/>
    <p:sldId id="633" r:id="rId11"/>
    <p:sldId id="664" r:id="rId12"/>
    <p:sldId id="667" r:id="rId13"/>
    <p:sldId id="668" r:id="rId14"/>
    <p:sldId id="649" r:id="rId15"/>
    <p:sldId id="65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3CF"/>
    <a:srgbClr val="FFCBF0"/>
    <a:srgbClr val="FAD1D7"/>
    <a:srgbClr val="B10D76"/>
    <a:srgbClr val="0F6CB1"/>
    <a:srgbClr val="27C5CB"/>
    <a:srgbClr val="EE7F92"/>
    <a:srgbClr val="FD899C"/>
    <a:srgbClr val="CA6A7C"/>
    <a:srgbClr val="FAE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55"/>
    <p:restoredTop sz="91770"/>
  </p:normalViewPr>
  <p:slideViewPr>
    <p:cSldViewPr snapToGrid="0" snapToObjects="1" showGuides="1">
      <p:cViewPr varScale="1">
        <p:scale>
          <a:sx n="67" d="100"/>
          <a:sy n="67" d="100"/>
        </p:scale>
        <p:origin x="70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D352-2F12-4046-93F2-C7128BA45A7F}" type="datetimeFigureOut">
              <a:rPr lang="ar-SA" smtClean="0"/>
              <a:pPr/>
              <a:t>06/09/1443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5DB1-66AF-F148-A4B8-865E9002C90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17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32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3D64-086C-46DA-953B-208907029B45}" type="slidenum">
              <a:rPr lang="ar-KW" smtClean="0"/>
              <a:pPr/>
              <a:t>5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826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3D64-086C-46DA-953B-208907029B45}" type="slidenum">
              <a:rPr lang="ar-KW" smtClean="0"/>
              <a:pPr/>
              <a:t>6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844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93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3D64-086C-46DA-953B-208907029B45}" type="slidenum">
              <a:rPr lang="ar-KW" smtClean="0"/>
              <a:pPr/>
              <a:t>10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826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E320-86C9-415D-81B0-B354DEAA93E0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EF5B-02AE-4700-9A50-1F69364B17E3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1EDB-F222-4968-891A-B9FD64AB9E6D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2364667" y="2640033"/>
            <a:ext cx="7462800" cy="89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364667" y="3552568"/>
            <a:ext cx="7462800" cy="5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922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1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0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20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17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11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2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1A1A-DF24-4A37-A4C9-6D496BCE6367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7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2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4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5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0C6F-CB97-432B-9DD9-9E3E14AF1674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EBD7-D303-44C3-81DC-F89CCA342604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E1D5-ADDA-4F19-B6F0-290EC4273FA3}" type="datetime1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A06-3C2A-40BF-8B84-58A892D51875}" type="datetime1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C5A5-25E9-4A82-A414-5FB64BC44028}" type="datetime1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2A59-1A49-4D73-A285-5108BB91329B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8C1A-3CB2-47AC-81AF-1CFB7749AFA4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rgbClr val="FAD1D7">
                <a:alpha val="45000"/>
              </a:srgbClr>
            </a:gs>
            <a:gs pos="76000">
              <a:schemeClr val="accent6">
                <a:lumMod val="20000"/>
                <a:lumOff val="80000"/>
                <a:alpha val="67000"/>
              </a:schemeClr>
            </a:gs>
            <a:gs pos="100000">
              <a:schemeClr val="accent1">
                <a:lumMod val="30000"/>
                <a:lumOff val="70000"/>
                <a:alpha val="5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29B2-95F2-4E74-8F04-B6E1F9E5AA4F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wordwall.net/resource/15055444" TargetMode="Externa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m-a-puzzle.com/look_i_m_a_puzzle_3n9yl3de4.puzzle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oooloo92/c06378khoxaixv1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CA01E0-0009-4315-AD5D-A318A4B4C3DE}"/>
              </a:ext>
            </a:extLst>
          </p:cNvPr>
          <p:cNvSpPr/>
          <p:nvPr/>
        </p:nvSpPr>
        <p:spPr>
          <a:xfrm>
            <a:off x="1781193" y="2835585"/>
            <a:ext cx="7930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قواعد البيانات الصف الأول اعدادي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7BF40-A7D3-49EC-9D97-E8C7E740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8" y="5420908"/>
            <a:ext cx="3179269" cy="1112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19FE5-1B41-4615-8015-ED7EA702E0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48165" y="205048"/>
            <a:ext cx="3192995" cy="268389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5CA4E11-24ED-4B37-918E-B37022A1FC45}"/>
              </a:ext>
            </a:extLst>
          </p:cNvPr>
          <p:cNvSpPr txBox="1"/>
          <p:nvPr/>
        </p:nvSpPr>
        <p:spPr>
          <a:xfrm>
            <a:off x="9582150" y="616801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إعداد المعلمة: ولاء الجراح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2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31979" y="5570855"/>
            <a:ext cx="2718779" cy="11351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chemeClr val="tx1"/>
                </a:solidFill>
              </a:rPr>
              <a:t>لديك دقيقتان لاكتشاف العنوان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EBF15-88EE-9E40-B44D-B6733DA0A65F}"/>
              </a:ext>
            </a:extLst>
          </p:cNvPr>
          <p:cNvSpPr txBox="1"/>
          <p:nvPr/>
        </p:nvSpPr>
        <p:spPr>
          <a:xfrm>
            <a:off x="1691263" y="3691682"/>
            <a:ext cx="915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>
                <a:ln w="11430"/>
                <a:solidFill>
                  <a:srgbClr val="0F6CB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hlinkClick r:id="rId6"/>
              </a:rPr>
              <a:t>https://wordwall.net/resource/15055444</a:t>
            </a:r>
            <a:endParaRPr lang="ar-BH" sz="2400" b="1" spc="50" dirty="0">
              <a:ln w="11430"/>
              <a:solidFill>
                <a:srgbClr val="0F6CB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ctr"/>
            <a:endParaRPr lang="en-US" sz="2400" b="1" spc="50" dirty="0">
              <a:ln w="11430"/>
              <a:solidFill>
                <a:srgbClr val="0F6CB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849513"/>
            <a:ext cx="1219200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7200" b="1" spc="5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6000" dirty="0"/>
              <a:t>الكائنات الرئيسية لقواعد البيانات</a:t>
            </a:r>
            <a:endParaRPr lang="ar-KW" sz="60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14348" r="74529"/>
          <a:stretch/>
        </p:blipFill>
        <p:spPr bwMode="auto">
          <a:xfrm>
            <a:off x="10861313" y="5540993"/>
            <a:ext cx="1175243" cy="12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t="65889" r="10461" b="12166"/>
          <a:stretch/>
        </p:blipFill>
        <p:spPr bwMode="auto">
          <a:xfrm rot="19572635">
            <a:off x="242897" y="2765408"/>
            <a:ext cx="2600227" cy="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" name="MS91021940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37435" y="5998725"/>
            <a:ext cx="244475" cy="244475"/>
          </a:xfrm>
          <a:prstGeom prst="rect">
            <a:avLst/>
          </a:prstGeom>
        </p:spPr>
      </p:pic>
      <p:sp>
        <p:nvSpPr>
          <p:cNvPr id="295" name="Rectangle 3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2:00</a:t>
            </a:r>
          </a:p>
        </p:txBody>
      </p:sp>
      <p:sp>
        <p:nvSpPr>
          <p:cNvPr id="296" name="Rectangle 4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1:59</a:t>
            </a:r>
          </a:p>
        </p:txBody>
      </p:sp>
      <p:sp>
        <p:nvSpPr>
          <p:cNvPr id="297" name="Rectangle 5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1:58</a:t>
            </a:r>
          </a:p>
        </p:txBody>
      </p:sp>
      <p:sp>
        <p:nvSpPr>
          <p:cNvPr id="298" name="Rectangle 6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1:57</a:t>
            </a:r>
          </a:p>
        </p:txBody>
      </p:sp>
      <p:sp>
        <p:nvSpPr>
          <p:cNvPr id="299" name="Rectangle 7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1:56</a:t>
            </a:r>
          </a:p>
        </p:txBody>
      </p:sp>
      <p:sp>
        <p:nvSpPr>
          <p:cNvPr id="300" name="Rectangle 8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1:55</a:t>
            </a:r>
          </a:p>
        </p:txBody>
      </p:sp>
      <p:sp>
        <p:nvSpPr>
          <p:cNvPr id="301" name="Rectangle 9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1:54</a:t>
            </a:r>
          </a:p>
        </p:txBody>
      </p:sp>
      <p:sp>
        <p:nvSpPr>
          <p:cNvPr id="302" name="Rectangle 10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1:53</a:t>
            </a:r>
          </a:p>
        </p:txBody>
      </p:sp>
      <p:sp>
        <p:nvSpPr>
          <p:cNvPr id="303" name="Rectangle 11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1:52</a:t>
            </a:r>
          </a:p>
        </p:txBody>
      </p:sp>
      <p:sp>
        <p:nvSpPr>
          <p:cNvPr id="304" name="Rectangle 12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1:51</a:t>
            </a:r>
          </a:p>
        </p:txBody>
      </p:sp>
      <p:sp>
        <p:nvSpPr>
          <p:cNvPr id="305" name="Rectangle 13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1:50</a:t>
            </a:r>
          </a:p>
        </p:txBody>
      </p:sp>
      <p:sp>
        <p:nvSpPr>
          <p:cNvPr id="306" name="Rectangle 14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1:49</a:t>
            </a:r>
          </a:p>
        </p:txBody>
      </p:sp>
      <p:sp>
        <p:nvSpPr>
          <p:cNvPr id="307" name="Rectangle 15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1:48</a:t>
            </a:r>
          </a:p>
        </p:txBody>
      </p:sp>
      <p:sp>
        <p:nvSpPr>
          <p:cNvPr id="308" name="Rectangle 16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1:47</a:t>
            </a:r>
          </a:p>
        </p:txBody>
      </p:sp>
      <p:sp>
        <p:nvSpPr>
          <p:cNvPr id="309" name="Rectangle 17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1:46</a:t>
            </a:r>
          </a:p>
        </p:txBody>
      </p:sp>
      <p:sp>
        <p:nvSpPr>
          <p:cNvPr id="310" name="Rectangle 18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1:45</a:t>
            </a:r>
          </a:p>
        </p:txBody>
      </p:sp>
      <p:sp>
        <p:nvSpPr>
          <p:cNvPr id="311" name="Rectangle 19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1:44</a:t>
            </a:r>
          </a:p>
        </p:txBody>
      </p:sp>
      <p:sp>
        <p:nvSpPr>
          <p:cNvPr id="312" name="Rectangle 20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1:43</a:t>
            </a:r>
          </a:p>
        </p:txBody>
      </p:sp>
      <p:sp>
        <p:nvSpPr>
          <p:cNvPr id="313" name="Rectangle 21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1:42</a:t>
            </a:r>
          </a:p>
        </p:txBody>
      </p:sp>
      <p:sp>
        <p:nvSpPr>
          <p:cNvPr id="314" name="Rectangle 22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1:41</a:t>
            </a:r>
          </a:p>
        </p:txBody>
      </p:sp>
      <p:sp>
        <p:nvSpPr>
          <p:cNvPr id="315" name="Rectangle 23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1:40</a:t>
            </a:r>
          </a:p>
        </p:txBody>
      </p:sp>
      <p:sp>
        <p:nvSpPr>
          <p:cNvPr id="316" name="Rectangle 24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1:39</a:t>
            </a:r>
          </a:p>
        </p:txBody>
      </p:sp>
      <p:sp>
        <p:nvSpPr>
          <p:cNvPr id="317" name="Rectangle 25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1:38</a:t>
            </a:r>
          </a:p>
        </p:txBody>
      </p:sp>
      <p:sp>
        <p:nvSpPr>
          <p:cNvPr id="318" name="Rectangle 26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1:37</a:t>
            </a:r>
          </a:p>
        </p:txBody>
      </p:sp>
      <p:sp>
        <p:nvSpPr>
          <p:cNvPr id="319" name="Rectangle 27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1:36</a:t>
            </a:r>
          </a:p>
        </p:txBody>
      </p:sp>
      <p:sp>
        <p:nvSpPr>
          <p:cNvPr id="320" name="Rectangle 28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1:35</a:t>
            </a:r>
          </a:p>
        </p:txBody>
      </p:sp>
      <p:sp>
        <p:nvSpPr>
          <p:cNvPr id="321" name="Rectangle 29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1:34</a:t>
            </a:r>
          </a:p>
        </p:txBody>
      </p:sp>
      <p:sp>
        <p:nvSpPr>
          <p:cNvPr id="322" name="Rectangle 30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1:33</a:t>
            </a:r>
          </a:p>
        </p:txBody>
      </p:sp>
      <p:sp>
        <p:nvSpPr>
          <p:cNvPr id="323" name="Rectangle 31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1:32</a:t>
            </a:r>
          </a:p>
        </p:txBody>
      </p:sp>
      <p:sp>
        <p:nvSpPr>
          <p:cNvPr id="324" name="Rectangle 32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1:31</a:t>
            </a:r>
          </a:p>
        </p:txBody>
      </p:sp>
      <p:sp>
        <p:nvSpPr>
          <p:cNvPr id="325" name="Rectangle 33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1:30</a:t>
            </a:r>
          </a:p>
        </p:txBody>
      </p:sp>
      <p:sp>
        <p:nvSpPr>
          <p:cNvPr id="326" name="Rectangle 34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1:29</a:t>
            </a:r>
          </a:p>
        </p:txBody>
      </p:sp>
      <p:sp>
        <p:nvSpPr>
          <p:cNvPr id="327" name="Rectangle 35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1:28</a:t>
            </a:r>
          </a:p>
        </p:txBody>
      </p:sp>
      <p:sp>
        <p:nvSpPr>
          <p:cNvPr id="328" name="Rectangle 36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1:27</a:t>
            </a:r>
          </a:p>
        </p:txBody>
      </p:sp>
      <p:sp>
        <p:nvSpPr>
          <p:cNvPr id="329" name="Rectangle 37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1:26</a:t>
            </a:r>
          </a:p>
        </p:txBody>
      </p:sp>
      <p:sp>
        <p:nvSpPr>
          <p:cNvPr id="330" name="Rectangle 38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1:25</a:t>
            </a:r>
          </a:p>
        </p:txBody>
      </p:sp>
      <p:sp>
        <p:nvSpPr>
          <p:cNvPr id="331" name="Rectangle 39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1:24</a:t>
            </a:r>
          </a:p>
        </p:txBody>
      </p:sp>
      <p:sp>
        <p:nvSpPr>
          <p:cNvPr id="332" name="Rectangle 40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1:23</a:t>
            </a:r>
          </a:p>
        </p:txBody>
      </p:sp>
      <p:sp>
        <p:nvSpPr>
          <p:cNvPr id="333" name="Rectangle 41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1:22</a:t>
            </a:r>
          </a:p>
        </p:txBody>
      </p:sp>
      <p:sp>
        <p:nvSpPr>
          <p:cNvPr id="334" name="Rectangle 42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1:21</a:t>
            </a:r>
          </a:p>
        </p:txBody>
      </p:sp>
      <p:sp>
        <p:nvSpPr>
          <p:cNvPr id="335" name="Rectangle 43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1:20</a:t>
            </a:r>
          </a:p>
        </p:txBody>
      </p:sp>
      <p:sp>
        <p:nvSpPr>
          <p:cNvPr id="336" name="Rectangle 44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1:19</a:t>
            </a:r>
          </a:p>
        </p:txBody>
      </p:sp>
      <p:sp>
        <p:nvSpPr>
          <p:cNvPr id="337" name="Rectangle 45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1:18</a:t>
            </a:r>
          </a:p>
        </p:txBody>
      </p:sp>
      <p:sp>
        <p:nvSpPr>
          <p:cNvPr id="338" name="Rectangle 46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1:17</a:t>
            </a:r>
          </a:p>
        </p:txBody>
      </p:sp>
      <p:sp>
        <p:nvSpPr>
          <p:cNvPr id="339" name="Rectangle 47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1:16</a:t>
            </a:r>
          </a:p>
        </p:txBody>
      </p:sp>
      <p:sp>
        <p:nvSpPr>
          <p:cNvPr id="340" name="Rectangle 48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1:15</a:t>
            </a:r>
          </a:p>
        </p:txBody>
      </p:sp>
      <p:sp>
        <p:nvSpPr>
          <p:cNvPr id="341" name="Rectangle 49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1:14</a:t>
            </a:r>
          </a:p>
        </p:txBody>
      </p:sp>
      <p:sp>
        <p:nvSpPr>
          <p:cNvPr id="342" name="Rectangle 50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1:13</a:t>
            </a:r>
          </a:p>
        </p:txBody>
      </p:sp>
      <p:sp>
        <p:nvSpPr>
          <p:cNvPr id="343" name="Rectangle 51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1:12</a:t>
            </a:r>
          </a:p>
        </p:txBody>
      </p:sp>
      <p:sp>
        <p:nvSpPr>
          <p:cNvPr id="344" name="Rectangle 52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1:11</a:t>
            </a:r>
          </a:p>
        </p:txBody>
      </p:sp>
      <p:sp>
        <p:nvSpPr>
          <p:cNvPr id="345" name="Rectangle 53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1:10</a:t>
            </a:r>
          </a:p>
        </p:txBody>
      </p:sp>
      <p:sp>
        <p:nvSpPr>
          <p:cNvPr id="346" name="Rectangle 54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1:09</a:t>
            </a:r>
          </a:p>
        </p:txBody>
      </p:sp>
      <p:sp>
        <p:nvSpPr>
          <p:cNvPr id="347" name="Rectangle 55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1:08</a:t>
            </a:r>
          </a:p>
        </p:txBody>
      </p:sp>
      <p:sp>
        <p:nvSpPr>
          <p:cNvPr id="348" name="Rectangle 56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1:07</a:t>
            </a:r>
          </a:p>
        </p:txBody>
      </p:sp>
      <p:sp>
        <p:nvSpPr>
          <p:cNvPr id="349" name="Rectangle 57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1:06</a:t>
            </a:r>
          </a:p>
        </p:txBody>
      </p:sp>
      <p:sp>
        <p:nvSpPr>
          <p:cNvPr id="350" name="Rectangle 58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1:05</a:t>
            </a:r>
          </a:p>
        </p:txBody>
      </p:sp>
      <p:sp>
        <p:nvSpPr>
          <p:cNvPr id="351" name="Rectangle 59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1:04</a:t>
            </a:r>
          </a:p>
        </p:txBody>
      </p:sp>
      <p:sp>
        <p:nvSpPr>
          <p:cNvPr id="352" name="Rectangle 60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1:03</a:t>
            </a:r>
          </a:p>
        </p:txBody>
      </p:sp>
      <p:sp>
        <p:nvSpPr>
          <p:cNvPr id="353" name="Rectangle 61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1:02</a:t>
            </a:r>
          </a:p>
        </p:txBody>
      </p:sp>
      <p:sp>
        <p:nvSpPr>
          <p:cNvPr id="354" name="Rectangle 62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1:01</a:t>
            </a:r>
          </a:p>
        </p:txBody>
      </p:sp>
      <p:sp>
        <p:nvSpPr>
          <p:cNvPr id="355" name="Rectangle 63"/>
          <p:cNvSpPr>
            <a:spLocks noChangeArrowheads="1"/>
          </p:cNvSpPr>
          <p:nvPr/>
        </p:nvSpPr>
        <p:spPr bwMode="auto">
          <a:xfrm>
            <a:off x="193405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1:00</a:t>
            </a:r>
          </a:p>
        </p:txBody>
      </p:sp>
      <p:sp>
        <p:nvSpPr>
          <p:cNvPr id="356" name="Rectangle 64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0:59</a:t>
            </a:r>
          </a:p>
        </p:txBody>
      </p:sp>
      <p:sp>
        <p:nvSpPr>
          <p:cNvPr id="357" name="Rectangle 65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0:58</a:t>
            </a:r>
          </a:p>
        </p:txBody>
      </p:sp>
      <p:sp>
        <p:nvSpPr>
          <p:cNvPr id="358" name="Rectangle 66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0:57</a:t>
            </a:r>
          </a:p>
        </p:txBody>
      </p:sp>
      <p:sp>
        <p:nvSpPr>
          <p:cNvPr id="359" name="Rectangle 67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0:56</a:t>
            </a:r>
          </a:p>
        </p:txBody>
      </p:sp>
      <p:sp>
        <p:nvSpPr>
          <p:cNvPr id="360" name="Rectangle 68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0:55</a:t>
            </a:r>
          </a:p>
        </p:txBody>
      </p:sp>
      <p:sp>
        <p:nvSpPr>
          <p:cNvPr id="361" name="Rectangle 69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0:54</a:t>
            </a:r>
          </a:p>
        </p:txBody>
      </p:sp>
      <p:sp>
        <p:nvSpPr>
          <p:cNvPr id="362" name="Rectangle 70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0:53</a:t>
            </a:r>
          </a:p>
        </p:txBody>
      </p:sp>
      <p:sp>
        <p:nvSpPr>
          <p:cNvPr id="363" name="Rectangle 71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0:52</a:t>
            </a:r>
          </a:p>
        </p:txBody>
      </p:sp>
      <p:sp>
        <p:nvSpPr>
          <p:cNvPr id="364" name="Rectangle 72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0:51</a:t>
            </a:r>
          </a:p>
        </p:txBody>
      </p:sp>
      <p:sp>
        <p:nvSpPr>
          <p:cNvPr id="365" name="Rectangle 73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0:50</a:t>
            </a:r>
          </a:p>
        </p:txBody>
      </p:sp>
      <p:sp>
        <p:nvSpPr>
          <p:cNvPr id="366" name="Rectangle 74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0:49</a:t>
            </a:r>
          </a:p>
        </p:txBody>
      </p:sp>
      <p:sp>
        <p:nvSpPr>
          <p:cNvPr id="367" name="Rectangle 75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0:48</a:t>
            </a:r>
          </a:p>
        </p:txBody>
      </p:sp>
      <p:sp>
        <p:nvSpPr>
          <p:cNvPr id="368" name="Rectangle 76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0:47</a:t>
            </a:r>
          </a:p>
        </p:txBody>
      </p:sp>
      <p:sp>
        <p:nvSpPr>
          <p:cNvPr id="369" name="Rectangle 77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0:46</a:t>
            </a:r>
          </a:p>
        </p:txBody>
      </p:sp>
      <p:sp>
        <p:nvSpPr>
          <p:cNvPr id="370" name="Rectangle 78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0:45</a:t>
            </a:r>
          </a:p>
        </p:txBody>
      </p:sp>
      <p:sp>
        <p:nvSpPr>
          <p:cNvPr id="371" name="Rectangle 79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0:44</a:t>
            </a:r>
          </a:p>
        </p:txBody>
      </p:sp>
      <p:sp>
        <p:nvSpPr>
          <p:cNvPr id="372" name="Rectangle 80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0:43</a:t>
            </a:r>
          </a:p>
        </p:txBody>
      </p:sp>
      <p:sp>
        <p:nvSpPr>
          <p:cNvPr id="373" name="Rectangle 81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0:42</a:t>
            </a:r>
          </a:p>
        </p:txBody>
      </p:sp>
      <p:sp>
        <p:nvSpPr>
          <p:cNvPr id="374" name="Rectangle 82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0:41</a:t>
            </a:r>
          </a:p>
        </p:txBody>
      </p:sp>
      <p:sp>
        <p:nvSpPr>
          <p:cNvPr id="375" name="Rectangle 83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0:40</a:t>
            </a:r>
          </a:p>
        </p:txBody>
      </p:sp>
      <p:sp>
        <p:nvSpPr>
          <p:cNvPr id="376" name="Rectangle 84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0:39</a:t>
            </a:r>
          </a:p>
        </p:txBody>
      </p:sp>
      <p:sp>
        <p:nvSpPr>
          <p:cNvPr id="377" name="Rectangle 85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0:38</a:t>
            </a:r>
          </a:p>
        </p:txBody>
      </p:sp>
      <p:sp>
        <p:nvSpPr>
          <p:cNvPr id="378" name="Rectangle 86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0:37</a:t>
            </a:r>
          </a:p>
        </p:txBody>
      </p:sp>
      <p:sp>
        <p:nvSpPr>
          <p:cNvPr id="379" name="Rectangle 87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0:36</a:t>
            </a:r>
          </a:p>
        </p:txBody>
      </p:sp>
      <p:sp>
        <p:nvSpPr>
          <p:cNvPr id="380" name="Rectangle 88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0:35</a:t>
            </a:r>
          </a:p>
        </p:txBody>
      </p:sp>
      <p:sp>
        <p:nvSpPr>
          <p:cNvPr id="381" name="Rectangle 89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0:34</a:t>
            </a:r>
          </a:p>
        </p:txBody>
      </p:sp>
      <p:sp>
        <p:nvSpPr>
          <p:cNvPr id="382" name="Rectangle 90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0:33</a:t>
            </a:r>
          </a:p>
        </p:txBody>
      </p:sp>
      <p:sp>
        <p:nvSpPr>
          <p:cNvPr id="383" name="Rectangle 91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0:32</a:t>
            </a:r>
          </a:p>
        </p:txBody>
      </p:sp>
      <p:sp>
        <p:nvSpPr>
          <p:cNvPr id="384" name="Rectangle 92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0:31</a:t>
            </a:r>
          </a:p>
        </p:txBody>
      </p:sp>
      <p:sp>
        <p:nvSpPr>
          <p:cNvPr id="385" name="Rectangle 93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0:30</a:t>
            </a:r>
          </a:p>
        </p:txBody>
      </p:sp>
      <p:sp>
        <p:nvSpPr>
          <p:cNvPr id="386" name="Rectangle 94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0:29</a:t>
            </a:r>
          </a:p>
        </p:txBody>
      </p:sp>
      <p:sp>
        <p:nvSpPr>
          <p:cNvPr id="387" name="Rectangle 95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0:28</a:t>
            </a:r>
          </a:p>
        </p:txBody>
      </p:sp>
      <p:sp>
        <p:nvSpPr>
          <p:cNvPr id="388" name="Rectangle 96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0:27</a:t>
            </a:r>
          </a:p>
        </p:txBody>
      </p:sp>
      <p:sp>
        <p:nvSpPr>
          <p:cNvPr id="389" name="Rectangle 97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0:26</a:t>
            </a:r>
          </a:p>
        </p:txBody>
      </p:sp>
      <p:sp>
        <p:nvSpPr>
          <p:cNvPr id="390" name="Rectangle 98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0:25</a:t>
            </a:r>
          </a:p>
        </p:txBody>
      </p:sp>
      <p:sp>
        <p:nvSpPr>
          <p:cNvPr id="391" name="Rectangle 99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0:24</a:t>
            </a:r>
          </a:p>
        </p:txBody>
      </p:sp>
      <p:sp>
        <p:nvSpPr>
          <p:cNvPr id="392" name="Rectangle 100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0:23</a:t>
            </a:r>
          </a:p>
        </p:txBody>
      </p:sp>
      <p:sp>
        <p:nvSpPr>
          <p:cNvPr id="393" name="Rectangle 101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0:22</a:t>
            </a:r>
          </a:p>
        </p:txBody>
      </p:sp>
      <p:sp>
        <p:nvSpPr>
          <p:cNvPr id="394" name="Rectangle 102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0:21</a:t>
            </a:r>
          </a:p>
        </p:txBody>
      </p:sp>
      <p:sp>
        <p:nvSpPr>
          <p:cNvPr id="395" name="Rectangle 103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0:20</a:t>
            </a:r>
          </a:p>
        </p:txBody>
      </p:sp>
      <p:sp>
        <p:nvSpPr>
          <p:cNvPr id="396" name="Rectangle 104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0:19</a:t>
            </a:r>
          </a:p>
        </p:txBody>
      </p:sp>
      <p:sp>
        <p:nvSpPr>
          <p:cNvPr id="397" name="Rectangle 105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0:18</a:t>
            </a:r>
          </a:p>
        </p:txBody>
      </p:sp>
      <p:sp>
        <p:nvSpPr>
          <p:cNvPr id="398" name="Rectangle 106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0:17</a:t>
            </a:r>
          </a:p>
        </p:txBody>
      </p:sp>
      <p:sp>
        <p:nvSpPr>
          <p:cNvPr id="399" name="Rectangle 107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0:16</a:t>
            </a:r>
          </a:p>
        </p:txBody>
      </p:sp>
      <p:sp>
        <p:nvSpPr>
          <p:cNvPr id="400" name="Rectangle 108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0:15</a:t>
            </a:r>
          </a:p>
        </p:txBody>
      </p:sp>
      <p:sp>
        <p:nvSpPr>
          <p:cNvPr id="401" name="Rectangle 109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0:14</a:t>
            </a:r>
          </a:p>
        </p:txBody>
      </p:sp>
      <p:sp>
        <p:nvSpPr>
          <p:cNvPr id="402" name="Rectangle 110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0:13</a:t>
            </a:r>
          </a:p>
        </p:txBody>
      </p:sp>
      <p:sp>
        <p:nvSpPr>
          <p:cNvPr id="403" name="Rectangle 111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0:12</a:t>
            </a:r>
          </a:p>
        </p:txBody>
      </p:sp>
      <p:sp>
        <p:nvSpPr>
          <p:cNvPr id="404" name="Rectangle 112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0:11</a:t>
            </a:r>
          </a:p>
        </p:txBody>
      </p:sp>
      <p:sp>
        <p:nvSpPr>
          <p:cNvPr id="405" name="Rectangle 113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0:10</a:t>
            </a:r>
          </a:p>
        </p:txBody>
      </p:sp>
      <p:sp>
        <p:nvSpPr>
          <p:cNvPr id="406" name="Rectangle 114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0:09</a:t>
            </a:r>
          </a:p>
        </p:txBody>
      </p:sp>
      <p:sp>
        <p:nvSpPr>
          <p:cNvPr id="407" name="Rectangle 115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0:08</a:t>
            </a:r>
          </a:p>
        </p:txBody>
      </p:sp>
      <p:sp>
        <p:nvSpPr>
          <p:cNvPr id="408" name="Rectangle 116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0:07</a:t>
            </a:r>
          </a:p>
        </p:txBody>
      </p:sp>
      <p:sp>
        <p:nvSpPr>
          <p:cNvPr id="409" name="Rectangle 117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0:06</a:t>
            </a:r>
          </a:p>
        </p:txBody>
      </p:sp>
      <p:sp>
        <p:nvSpPr>
          <p:cNvPr id="410" name="Rectangle 118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0:05</a:t>
            </a:r>
          </a:p>
        </p:txBody>
      </p:sp>
      <p:sp>
        <p:nvSpPr>
          <p:cNvPr id="411" name="Rectangle 119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0:04</a:t>
            </a:r>
          </a:p>
        </p:txBody>
      </p:sp>
      <p:sp>
        <p:nvSpPr>
          <p:cNvPr id="412" name="Rectangle 120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0:03</a:t>
            </a:r>
          </a:p>
        </p:txBody>
      </p:sp>
      <p:sp>
        <p:nvSpPr>
          <p:cNvPr id="413" name="Rectangle 121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0:02</a:t>
            </a:r>
          </a:p>
        </p:txBody>
      </p:sp>
      <p:sp>
        <p:nvSpPr>
          <p:cNvPr id="414" name="Rectangle 122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0:01</a:t>
            </a:r>
          </a:p>
        </p:txBody>
      </p:sp>
      <p:sp>
        <p:nvSpPr>
          <p:cNvPr id="415" name="Rectangle 123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</a:t>
            </a:r>
          </a:p>
        </p:txBody>
      </p:sp>
      <p:sp>
        <p:nvSpPr>
          <p:cNvPr id="416" name="Rectangle 123"/>
          <p:cNvSpPr>
            <a:spLocks noChangeArrowheads="1"/>
          </p:cNvSpPr>
          <p:nvPr/>
        </p:nvSpPr>
        <p:spPr bwMode="auto">
          <a:xfrm>
            <a:off x="193405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2:00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3701" y="2299158"/>
            <a:ext cx="585489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طابقي بين الكلمه ومعناها لتستذكري الكائنات الرئيسية لقواعد البيانات</a:t>
            </a:r>
          </a:p>
        </p:txBody>
      </p:sp>
      <p:pic>
        <p:nvPicPr>
          <p:cNvPr id="132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8" r="86952"/>
          <a:stretch/>
        </p:blipFill>
        <p:spPr bwMode="auto">
          <a:xfrm>
            <a:off x="9530226" y="5540993"/>
            <a:ext cx="1204072" cy="12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9427" fill="hold"/>
                                        <p:tgtEl>
                                          <p:spTgt spid="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audio>
              <p:cMediaNode showWhenStopped="0">
                <p:cTn id="3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3"/>
                </p:tgtEl>
              </p:cMediaNode>
            </p:audio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7C87B-1158-4A23-90B1-A7D6AE8FB61B}"/>
              </a:ext>
            </a:extLst>
          </p:cNvPr>
          <p:cNvSpPr txBox="1"/>
          <p:nvPr/>
        </p:nvSpPr>
        <p:spPr>
          <a:xfrm>
            <a:off x="581025" y="628650"/>
            <a:ext cx="10915650" cy="56102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نتيجة بحث الصور عن تصفيق اطفال gif">
            <a:extLst>
              <a:ext uri="{FF2B5EF4-FFF2-40B4-BE49-F238E27FC236}">
                <a16:creationId xmlns:a16="http://schemas.microsoft.com/office/drawing/2014/main" id="{7C45ECA3-91A1-42EF-AEF7-A7E79B0A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111" y1="33947" x2="73111" y2="33947"/>
                        <a14:foregroundMark x1="75556" y1="34211" x2="75556" y2="34211"/>
                        <a14:foregroundMark x1="76778" y1="36842" x2="76778" y2="36842"/>
                        <a14:foregroundMark x1="37556" y1="79868" x2="37556" y2="79868"/>
                        <a14:foregroundMark x1="62333" y1="72632" x2="62333" y2="72632"/>
                        <a14:foregroundMark x1="58667" y1="78421" x2="58667" y2="78421"/>
                        <a14:foregroundMark x1="60222" y1="73816" x2="60222" y2="73816"/>
                        <a14:foregroundMark x1="82222" y1="90789" x2="82222" y2="90789"/>
                        <a14:foregroundMark x1="81333" y1="96579" x2="81333" y2="96579"/>
                        <a14:foregroundMark x1="79444" y1="92237" x2="79444" y2="92237"/>
                        <a14:foregroundMark x1="80444" y1="94474" x2="80444" y2="94474"/>
                        <a14:foregroundMark x1="77333" y1="91184" x2="77333" y2="91184"/>
                        <a14:foregroundMark x1="35778" y1="73816" x2="35778" y2="73816"/>
                        <a14:foregroundMark x1="27778" y1="72368" x2="27778" y2="72368"/>
                        <a14:foregroundMark x1="32667" y1="67632" x2="32667" y2="67632"/>
                        <a14:foregroundMark x1="41556" y1="64342" x2="41556" y2="64342"/>
                        <a14:foregroundMark x1="41889" y1="68684" x2="41889" y2="68684"/>
                        <a14:foregroundMark x1="36667" y1="71974" x2="36667" y2="71974"/>
                        <a14:foregroundMark x1="36000" y1="68289" x2="36000" y2="68289"/>
                        <a14:foregroundMark x1="35111" y1="67632" x2="35111" y2="67632"/>
                        <a14:foregroundMark x1="27444" y1="77763" x2="27444" y2="77763"/>
                        <a14:foregroundMark x1="22000" y1="68684" x2="22000" y2="68684"/>
                        <a14:foregroundMark x1="36333" y1="63289" x2="36333" y2="63289"/>
                        <a14:foregroundMark x1="37000" y1="66842" x2="37000" y2="66842"/>
                        <a14:foregroundMark x1="38444" y1="66842" x2="38444" y2="66842"/>
                        <a14:foregroundMark x1="37556" y1="70132" x2="37556" y2="70132"/>
                        <a14:foregroundMark x1="35444" y1="78421" x2="35444" y2="78421"/>
                        <a14:foregroundMark x1="31778" y1="75263" x2="31778" y2="74474"/>
                        <a14:foregroundMark x1="23778" y1="77368" x2="23778" y2="77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0" y="1089734"/>
            <a:ext cx="5540366" cy="46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36664-27D0-4D14-93B9-EA4E606E26B4}"/>
              </a:ext>
            </a:extLst>
          </p:cNvPr>
          <p:cNvSpPr txBox="1"/>
          <p:nvPr/>
        </p:nvSpPr>
        <p:spPr>
          <a:xfrm>
            <a:off x="5925188" y="2044174"/>
            <a:ext cx="4947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ar-BH" sz="9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إنتهى الدرس </a:t>
            </a:r>
          </a:p>
          <a:p>
            <a:pPr algn="ctr" defTabSz="914400"/>
            <a:r>
              <a:rPr lang="ar-BH" sz="9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لكنَّ</a:t>
            </a:r>
            <a:endParaRPr lang="en-US" sz="9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622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2939" b="3340"/>
          <a:stretch/>
        </p:blipFill>
        <p:spPr>
          <a:xfrm>
            <a:off x="596348" y="463827"/>
            <a:ext cx="11065564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4423011" y="631479"/>
            <a:ext cx="3345859" cy="3284149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017624" y="336665"/>
            <a:ext cx="3610331" cy="10087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الأمن السيبراني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7" b="7532"/>
          <a:stretch/>
        </p:blipFill>
        <p:spPr bwMode="auto">
          <a:xfrm>
            <a:off x="1745589" y="2702881"/>
            <a:ext cx="873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screenshot of a cell phone&#10;&#10;Description automatically generate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15135" r="75285" b="13652"/>
          <a:stretch/>
        </p:blipFill>
        <p:spPr>
          <a:xfrm>
            <a:off x="21229" y="1"/>
            <a:ext cx="1313459" cy="1310185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A screenshot of a cell phone&#10;&#10;Description automatically generate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5" t="15992" r="50000" b="16619"/>
          <a:stretch/>
        </p:blipFill>
        <p:spPr>
          <a:xfrm>
            <a:off x="11994" y="1310186"/>
            <a:ext cx="1322695" cy="1104953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9956800" y="5602672"/>
            <a:ext cx="1474155" cy="420564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دقيقة</a:t>
            </a:r>
          </a:p>
        </p:txBody>
      </p:sp>
    </p:spTree>
    <p:extLst>
      <p:ext uri="{BB962C8B-B14F-4D97-AF65-F5344CB8AC3E}">
        <p14:creationId xmlns:p14="http://schemas.microsoft.com/office/powerpoint/2010/main" val="26573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97959" y="2617193"/>
            <a:ext cx="5459104" cy="2336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I'm a Puzzle</a:t>
            </a:r>
          </a:p>
          <a:p>
            <a:pPr marL="0" indent="0" algn="ctr">
              <a:buNone/>
            </a:pPr>
            <a:r>
              <a:rPr lang="en-US" sz="3200" b="1" dirty="0" err="1"/>
              <a:t>Wordwall</a:t>
            </a:r>
            <a:endParaRPr lang="ar-BH" sz="3200" b="1" dirty="0"/>
          </a:p>
          <a:p>
            <a:pPr marL="0" indent="0" algn="ctr">
              <a:buNone/>
            </a:pPr>
            <a:r>
              <a:rPr lang="en-US" sz="3200" b="1" dirty="0" err="1"/>
              <a:t>padlet</a:t>
            </a:r>
            <a:endParaRPr lang="ar-BH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748126"/>
            <a:ext cx="12192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7200" b="1" spc="5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الادوات الرقمية المستخدمه في الحصه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14348" r="74529"/>
          <a:stretch/>
        </p:blipFill>
        <p:spPr bwMode="auto">
          <a:xfrm>
            <a:off x="11016757" y="5645283"/>
            <a:ext cx="1175243" cy="12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20191" r="38153" b="43414"/>
          <a:stretch/>
        </p:blipFill>
        <p:spPr bwMode="auto">
          <a:xfrm>
            <a:off x="7779849" y="2218290"/>
            <a:ext cx="2613159" cy="218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t="65889" r="10461" b="12166"/>
          <a:stretch/>
        </p:blipFill>
        <p:spPr bwMode="auto">
          <a:xfrm>
            <a:off x="4558261" y="4749308"/>
            <a:ext cx="2600227" cy="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2378135"/>
            <a:ext cx="3670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6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0059" y="5398653"/>
            <a:ext cx="2718778" cy="11351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chemeClr val="tx1"/>
                </a:solidFill>
              </a:rPr>
              <a:t>لديك دقيقتين لاكتشاف العنوان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849508"/>
            <a:ext cx="9743089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7200" b="1" spc="5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6000" dirty="0"/>
              <a:t>اكتشفي برنامج درسنا اليوم من تركيب الصورة</a:t>
            </a:r>
            <a:r>
              <a:rPr lang="ar-KW" sz="6000" dirty="0"/>
              <a:t> 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20191" r="38153" b="43414"/>
          <a:stretch/>
        </p:blipFill>
        <p:spPr bwMode="auto">
          <a:xfrm rot="1665099">
            <a:off x="8934850" y="1215221"/>
            <a:ext cx="2874491" cy="24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14348" r="74529"/>
          <a:stretch/>
        </p:blipFill>
        <p:spPr bwMode="auto">
          <a:xfrm>
            <a:off x="10738481" y="5418161"/>
            <a:ext cx="1175242" cy="12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3611" y="3739407"/>
            <a:ext cx="8244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8"/>
              </a:rPr>
              <a:t>https://im-a-puzzle.com/look_i_m_a_puzzle_3n9yl3de4.puzzle</a:t>
            </a:r>
            <a:endParaRPr lang="en-US" sz="2400" b="1" dirty="0"/>
          </a:p>
          <a:p>
            <a:endParaRPr lang="ar-BH" sz="2400" b="1" dirty="0"/>
          </a:p>
        </p:txBody>
      </p:sp>
      <p:pic>
        <p:nvPicPr>
          <p:cNvPr id="7" name="MS91021940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49397" y="5998725"/>
            <a:ext cx="244475" cy="24447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2:00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1:59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1:58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1:57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1:56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1:55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1:54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1:53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1:52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1:51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1:50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1:49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1:48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1:47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1:46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1:45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1:44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1:43</a:t>
            </a: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1:42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1:41</a:t>
            </a: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1:40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1:39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1:38</a:t>
            </a: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1:37</a:t>
            </a: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1:36</a:t>
            </a: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1:35</a:t>
            </a: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1:34</a:t>
            </a: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1:33</a:t>
            </a: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1:32</a:t>
            </a: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1:31</a:t>
            </a: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1:30</a:t>
            </a:r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1:29</a:t>
            </a:r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1:28</a:t>
            </a: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1:27</a:t>
            </a: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1:26</a:t>
            </a: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1:25</a:t>
            </a: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1:24</a:t>
            </a: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1:23</a:t>
            </a:r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1:22</a:t>
            </a: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1:21</a:t>
            </a: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1:20</a:t>
            </a:r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1:19</a:t>
            </a:r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1:18</a:t>
            </a: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1:17</a:t>
            </a: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1:16</a:t>
            </a: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1:15</a:t>
            </a: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1:14</a:t>
            </a: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1:13</a:t>
            </a: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1:12</a:t>
            </a: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1:11</a:t>
            </a: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1:10</a:t>
            </a: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1:09</a:t>
            </a: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1:08</a:t>
            </a: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1:07</a:t>
            </a:r>
          </a:p>
        </p:txBody>
      </p:sp>
      <p:sp>
        <p:nvSpPr>
          <p:cNvPr id="64" name="Rectangle 57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1:06</a:t>
            </a: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1:05</a:t>
            </a: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1:04</a:t>
            </a:r>
          </a:p>
        </p:txBody>
      </p:sp>
      <p:sp>
        <p:nvSpPr>
          <p:cNvPr id="67" name="Rectangle 60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1:03</a:t>
            </a: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1:02</a:t>
            </a:r>
          </a:p>
        </p:txBody>
      </p:sp>
      <p:sp>
        <p:nvSpPr>
          <p:cNvPr id="69" name="Rectangle 62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1:01</a:t>
            </a:r>
          </a:p>
        </p:txBody>
      </p:sp>
      <p:sp>
        <p:nvSpPr>
          <p:cNvPr id="70" name="Rectangle 63"/>
          <p:cNvSpPr>
            <a:spLocks noChangeArrowheads="1"/>
          </p:cNvSpPr>
          <p:nvPr/>
        </p:nvSpPr>
        <p:spPr bwMode="auto">
          <a:xfrm>
            <a:off x="105367" y="562045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1:00</a:t>
            </a:r>
          </a:p>
        </p:txBody>
      </p:sp>
      <p:sp>
        <p:nvSpPr>
          <p:cNvPr id="71" name="Rectangle 64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0:59</a:t>
            </a: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0:58</a:t>
            </a:r>
          </a:p>
        </p:txBody>
      </p:sp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0:57</a:t>
            </a:r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0:56</a:t>
            </a:r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0:55</a:t>
            </a:r>
          </a:p>
        </p:txBody>
      </p:sp>
      <p:sp>
        <p:nvSpPr>
          <p:cNvPr id="76" name="Rectangle 69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0:54</a:t>
            </a:r>
          </a:p>
        </p:txBody>
      </p:sp>
      <p:sp>
        <p:nvSpPr>
          <p:cNvPr id="77" name="Rectangle 70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0:53</a:t>
            </a:r>
          </a:p>
        </p:txBody>
      </p:sp>
      <p:sp>
        <p:nvSpPr>
          <p:cNvPr id="78" name="Rectangle 71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0:52</a:t>
            </a:r>
          </a:p>
        </p:txBody>
      </p:sp>
      <p:sp>
        <p:nvSpPr>
          <p:cNvPr id="79" name="Rectangle 72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0:51</a:t>
            </a: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0:50</a:t>
            </a:r>
          </a:p>
        </p:txBody>
      </p:sp>
      <p:sp>
        <p:nvSpPr>
          <p:cNvPr id="81" name="Rectangle 74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0:49</a:t>
            </a:r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0:48</a:t>
            </a:r>
          </a:p>
        </p:txBody>
      </p:sp>
      <p:sp>
        <p:nvSpPr>
          <p:cNvPr id="83" name="Rectangle 76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0:47</a:t>
            </a:r>
          </a:p>
        </p:txBody>
      </p:sp>
      <p:sp>
        <p:nvSpPr>
          <p:cNvPr id="84" name="Rectangle 77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0:46</a:t>
            </a:r>
          </a:p>
        </p:txBody>
      </p:sp>
      <p:sp>
        <p:nvSpPr>
          <p:cNvPr id="85" name="Rectangle 78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0:45</a:t>
            </a:r>
          </a:p>
        </p:txBody>
      </p:sp>
      <p:sp>
        <p:nvSpPr>
          <p:cNvPr id="86" name="Rectangle 79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0:44</a:t>
            </a:r>
          </a:p>
        </p:txBody>
      </p:sp>
      <p:sp>
        <p:nvSpPr>
          <p:cNvPr id="87" name="Rectangle 80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0:43</a:t>
            </a:r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0:42</a:t>
            </a:r>
          </a:p>
        </p:txBody>
      </p:sp>
      <p:sp>
        <p:nvSpPr>
          <p:cNvPr id="89" name="Rectangle 82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0:41</a:t>
            </a:r>
          </a:p>
        </p:txBody>
      </p:sp>
      <p:sp>
        <p:nvSpPr>
          <p:cNvPr id="90" name="Rectangle 83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0:40</a:t>
            </a:r>
          </a:p>
        </p:txBody>
      </p:sp>
      <p:sp>
        <p:nvSpPr>
          <p:cNvPr id="91" name="Rectangle 84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0:39</a:t>
            </a:r>
          </a:p>
        </p:txBody>
      </p:sp>
      <p:sp>
        <p:nvSpPr>
          <p:cNvPr id="92" name="Rectangle 85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0:38</a:t>
            </a:r>
          </a:p>
        </p:txBody>
      </p:sp>
      <p:sp>
        <p:nvSpPr>
          <p:cNvPr id="93" name="Rectangle 86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0:37</a:t>
            </a:r>
          </a:p>
        </p:txBody>
      </p:sp>
      <p:sp>
        <p:nvSpPr>
          <p:cNvPr id="94" name="Rectangle 87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0:36</a:t>
            </a:r>
          </a:p>
        </p:txBody>
      </p:sp>
      <p:sp>
        <p:nvSpPr>
          <p:cNvPr id="95" name="Rectangle 88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0:35</a:t>
            </a:r>
          </a:p>
        </p:txBody>
      </p:sp>
      <p:sp>
        <p:nvSpPr>
          <p:cNvPr id="96" name="Rectangle 89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0:34</a:t>
            </a:r>
          </a:p>
        </p:txBody>
      </p:sp>
      <p:sp>
        <p:nvSpPr>
          <p:cNvPr id="97" name="Rectangle 90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0:33</a:t>
            </a:r>
          </a:p>
        </p:txBody>
      </p:sp>
      <p:sp>
        <p:nvSpPr>
          <p:cNvPr id="98" name="Rectangle 91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0:32</a:t>
            </a:r>
          </a:p>
        </p:txBody>
      </p:sp>
      <p:sp>
        <p:nvSpPr>
          <p:cNvPr id="99" name="Rectangle 92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0:31</a:t>
            </a:r>
          </a:p>
        </p:txBody>
      </p:sp>
      <p:sp>
        <p:nvSpPr>
          <p:cNvPr id="100" name="Rectangle 93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0:30</a:t>
            </a:r>
          </a:p>
        </p:txBody>
      </p:sp>
      <p:sp>
        <p:nvSpPr>
          <p:cNvPr id="101" name="Rectangle 94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0:29</a:t>
            </a:r>
          </a:p>
        </p:txBody>
      </p:sp>
      <p:sp>
        <p:nvSpPr>
          <p:cNvPr id="102" name="Rectangle 95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0:28</a:t>
            </a:r>
          </a:p>
        </p:txBody>
      </p:sp>
      <p:sp>
        <p:nvSpPr>
          <p:cNvPr id="103" name="Rectangle 96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0:27</a:t>
            </a:r>
          </a:p>
        </p:txBody>
      </p:sp>
      <p:sp>
        <p:nvSpPr>
          <p:cNvPr id="104" name="Rectangle 97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0:26</a:t>
            </a:r>
          </a:p>
        </p:txBody>
      </p:sp>
      <p:sp>
        <p:nvSpPr>
          <p:cNvPr id="105" name="Rectangle 98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0:25</a:t>
            </a:r>
          </a:p>
        </p:txBody>
      </p:sp>
      <p:sp>
        <p:nvSpPr>
          <p:cNvPr id="106" name="Rectangle 99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0:24</a:t>
            </a:r>
          </a:p>
        </p:txBody>
      </p:sp>
      <p:sp>
        <p:nvSpPr>
          <p:cNvPr id="107" name="Rectangle 100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0:23</a:t>
            </a:r>
          </a:p>
        </p:txBody>
      </p:sp>
      <p:sp>
        <p:nvSpPr>
          <p:cNvPr id="108" name="Rectangle 101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0:22</a:t>
            </a:r>
          </a:p>
        </p:txBody>
      </p:sp>
      <p:sp>
        <p:nvSpPr>
          <p:cNvPr id="109" name="Rectangle 102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0:21</a:t>
            </a:r>
          </a:p>
        </p:txBody>
      </p:sp>
      <p:sp>
        <p:nvSpPr>
          <p:cNvPr id="110" name="Rectangle 103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0:20</a:t>
            </a:r>
          </a:p>
        </p:txBody>
      </p:sp>
      <p:sp>
        <p:nvSpPr>
          <p:cNvPr id="111" name="Rectangle 104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0:19</a:t>
            </a:r>
          </a:p>
        </p:txBody>
      </p:sp>
      <p:sp>
        <p:nvSpPr>
          <p:cNvPr id="112" name="Rectangle 105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0:18</a:t>
            </a:r>
          </a:p>
        </p:txBody>
      </p:sp>
      <p:sp>
        <p:nvSpPr>
          <p:cNvPr id="113" name="Rectangle 106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0:17</a:t>
            </a:r>
          </a:p>
        </p:txBody>
      </p:sp>
      <p:sp>
        <p:nvSpPr>
          <p:cNvPr id="114" name="Rectangle 107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0:16</a:t>
            </a:r>
          </a:p>
        </p:txBody>
      </p:sp>
      <p:sp>
        <p:nvSpPr>
          <p:cNvPr id="115" name="Rectangle 108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0:15</a:t>
            </a:r>
          </a:p>
        </p:txBody>
      </p:sp>
      <p:sp>
        <p:nvSpPr>
          <p:cNvPr id="116" name="Rectangle 109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0:14</a:t>
            </a:r>
          </a:p>
        </p:txBody>
      </p:sp>
      <p:sp>
        <p:nvSpPr>
          <p:cNvPr id="117" name="Rectangle 110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0:13</a:t>
            </a:r>
          </a:p>
        </p:txBody>
      </p:sp>
      <p:sp>
        <p:nvSpPr>
          <p:cNvPr id="118" name="Rectangle 111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0:12</a:t>
            </a:r>
          </a:p>
        </p:txBody>
      </p:sp>
      <p:sp>
        <p:nvSpPr>
          <p:cNvPr id="119" name="Rectangle 112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0:11</a:t>
            </a:r>
          </a:p>
        </p:txBody>
      </p:sp>
      <p:sp>
        <p:nvSpPr>
          <p:cNvPr id="120" name="Rectangle 113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0:10</a:t>
            </a:r>
          </a:p>
        </p:txBody>
      </p:sp>
      <p:sp>
        <p:nvSpPr>
          <p:cNvPr id="121" name="Rectangle 114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0:09</a:t>
            </a:r>
          </a:p>
        </p:txBody>
      </p:sp>
      <p:sp>
        <p:nvSpPr>
          <p:cNvPr id="122" name="Rectangle 115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0:08</a:t>
            </a:r>
          </a:p>
        </p:txBody>
      </p:sp>
      <p:sp>
        <p:nvSpPr>
          <p:cNvPr id="123" name="Rectangle 116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0:07</a:t>
            </a:r>
          </a:p>
        </p:txBody>
      </p:sp>
      <p:sp>
        <p:nvSpPr>
          <p:cNvPr id="124" name="Rectangle 117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0:06</a:t>
            </a:r>
          </a:p>
        </p:txBody>
      </p:sp>
      <p:sp>
        <p:nvSpPr>
          <p:cNvPr id="125" name="Rectangle 118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0:05</a:t>
            </a:r>
          </a:p>
        </p:txBody>
      </p:sp>
      <p:sp>
        <p:nvSpPr>
          <p:cNvPr id="126" name="Rectangle 119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0:04</a:t>
            </a:r>
          </a:p>
        </p:txBody>
      </p:sp>
      <p:sp>
        <p:nvSpPr>
          <p:cNvPr id="127" name="Rectangle 120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0:03</a:t>
            </a:r>
          </a:p>
        </p:txBody>
      </p:sp>
      <p:sp>
        <p:nvSpPr>
          <p:cNvPr id="128" name="Rectangle 121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0:02</a:t>
            </a:r>
          </a:p>
        </p:txBody>
      </p:sp>
      <p:sp>
        <p:nvSpPr>
          <p:cNvPr id="129" name="Rectangle 122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0:01</a:t>
            </a:r>
          </a:p>
        </p:txBody>
      </p:sp>
      <p:sp>
        <p:nvSpPr>
          <p:cNvPr id="130" name="Rectangle 123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105367" y="562045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2:00</a:t>
            </a:r>
          </a:p>
        </p:txBody>
      </p:sp>
    </p:spTree>
    <p:extLst>
      <p:ext uri="{BB962C8B-B14F-4D97-AF65-F5344CB8AC3E}">
        <p14:creationId xmlns:p14="http://schemas.microsoft.com/office/powerpoint/2010/main" val="21909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94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audio>
              <p:cMediaNode showWhenStopped="0">
                <p:cTn id="3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43EBF15-88EE-9E40-B44D-B6733DA0A65F}"/>
              </a:ext>
            </a:extLst>
          </p:cNvPr>
          <p:cNvSpPr txBox="1"/>
          <p:nvPr/>
        </p:nvSpPr>
        <p:spPr>
          <a:xfrm>
            <a:off x="649615" y="2168935"/>
            <a:ext cx="62206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spc="50" dirty="0">
                <a:ln w="11430"/>
                <a:solidFill>
                  <a:srgbClr val="0F6CB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قواعد البيانات</a:t>
            </a:r>
          </a:p>
          <a:p>
            <a:pPr algn="ctr"/>
            <a:r>
              <a:rPr lang="en-US" sz="6600" b="1" spc="50" dirty="0">
                <a:ln w="11430"/>
                <a:solidFill>
                  <a:srgbClr val="0F6CB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Access</a:t>
            </a:r>
            <a:endParaRPr lang="ar-KW" sz="6600" b="1" spc="50" dirty="0">
              <a:ln w="11430"/>
              <a:solidFill>
                <a:srgbClr val="0F6CB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660863"/>
            <a:ext cx="12192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عنوان درسنا اليوم 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C8515-BF66-D84A-B3D8-ED792C16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34993" y="2612071"/>
            <a:ext cx="3998591" cy="3361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4404426"/>
            <a:ext cx="7069540" cy="24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29;p35">
            <a:extLst>
              <a:ext uri="{FF2B5EF4-FFF2-40B4-BE49-F238E27FC236}">
                <a16:creationId xmlns:a16="http://schemas.microsoft.com/office/drawing/2014/main" id="{C188DE36-0BC4-40F9-9CEA-64EAC3134A4D}"/>
              </a:ext>
            </a:extLst>
          </p:cNvPr>
          <p:cNvSpPr/>
          <p:nvPr/>
        </p:nvSpPr>
        <p:spPr>
          <a:xfrm rot="21383548">
            <a:off x="7026229" y="2769882"/>
            <a:ext cx="1965377" cy="904651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BH" sz="3200" b="1" dirty="0"/>
              <a:t>الهدف الأول</a:t>
            </a:r>
            <a:endParaRPr lang="ar-B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6302" y="58722"/>
            <a:ext cx="558261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ar-BH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اهدافنا لدرس اليوم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352800" y="1480221"/>
            <a:ext cx="3962400" cy="396566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ان تستذكر الطالبة الكائنات الرئيسية لقواعد البيانات</a:t>
            </a:r>
          </a:p>
          <a:p>
            <a:pPr algn="ctr"/>
            <a:endParaRPr lang="ar-BH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Access</a:t>
            </a:r>
            <a:endParaRPr lang="ar-BH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69823"/>
            <a:ext cx="1701800" cy="170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960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723" y="1222941"/>
            <a:ext cx="1124859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عزيزتي الطالبة بإستخدام احد محركات البحث قومي بالبحث عن الكائنات الرئيسية لقواعد البيانات </a:t>
            </a:r>
          </a:p>
          <a:p>
            <a:pPr algn="ctr"/>
            <a:endParaRPr lang="ar-BH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BH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ومشاركتي بها عبر برنامج البادلت  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3007" y="3244334"/>
            <a:ext cx="4765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https://padlet.com/loooloo92/c06378khoxaixv1f</a:t>
            </a:r>
            <a:endParaRPr lang="ar-B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5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5575" y="633047"/>
            <a:ext cx="3305908" cy="1167618"/>
          </a:xfrm>
          <a:prstGeom prst="rect">
            <a:avLst/>
          </a:prstGeom>
          <a:solidFill>
            <a:srgbClr val="FFC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Report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5575" y="5423096"/>
            <a:ext cx="3305908" cy="1167618"/>
          </a:xfrm>
          <a:prstGeom prst="rect">
            <a:avLst/>
          </a:prstGeom>
          <a:solidFill>
            <a:srgbClr val="FFC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5575" y="3910817"/>
            <a:ext cx="3305908" cy="1167618"/>
          </a:xfrm>
          <a:prstGeom prst="rect">
            <a:avLst/>
          </a:prstGeom>
          <a:solidFill>
            <a:srgbClr val="FFC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5575" y="2271932"/>
            <a:ext cx="3305908" cy="1167618"/>
          </a:xfrm>
          <a:prstGeom prst="rect">
            <a:avLst/>
          </a:prstGeom>
          <a:solidFill>
            <a:srgbClr val="FFC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Query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2523" y="633047"/>
            <a:ext cx="3305908" cy="1167618"/>
          </a:xfrm>
          <a:prstGeom prst="rect">
            <a:avLst/>
          </a:prstGeom>
          <a:solidFill>
            <a:srgbClr val="78C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>
                <a:solidFill>
                  <a:schemeClr val="accent1">
                    <a:lumMod val="50000"/>
                  </a:schemeClr>
                </a:solidFill>
              </a:rPr>
              <a:t>تقرير</a:t>
            </a:r>
            <a:endParaRPr lang="en-US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12523" y="5423096"/>
            <a:ext cx="3305908" cy="1167618"/>
          </a:xfrm>
          <a:prstGeom prst="rect">
            <a:avLst/>
          </a:prstGeom>
          <a:solidFill>
            <a:srgbClr val="78C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>
                <a:solidFill>
                  <a:schemeClr val="accent1">
                    <a:lumMod val="50000"/>
                  </a:schemeClr>
                </a:solidFill>
              </a:rPr>
              <a:t>نموذج</a:t>
            </a:r>
            <a:endParaRPr lang="en-US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2523" y="3910817"/>
            <a:ext cx="3305908" cy="1167618"/>
          </a:xfrm>
          <a:prstGeom prst="rect">
            <a:avLst/>
          </a:prstGeom>
          <a:solidFill>
            <a:srgbClr val="78C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>
                <a:solidFill>
                  <a:schemeClr val="accent1">
                    <a:lumMod val="50000"/>
                  </a:schemeClr>
                </a:solidFill>
              </a:rPr>
              <a:t>جدول</a:t>
            </a:r>
            <a:endParaRPr lang="en-US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2523" y="2271932"/>
            <a:ext cx="3305908" cy="1167618"/>
          </a:xfrm>
          <a:prstGeom prst="rect">
            <a:avLst/>
          </a:prstGeom>
          <a:solidFill>
            <a:srgbClr val="78C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>
                <a:solidFill>
                  <a:schemeClr val="accent1">
                    <a:lumMod val="50000"/>
                  </a:schemeClr>
                </a:solidFill>
              </a:rPr>
              <a:t>استعلام</a:t>
            </a:r>
            <a:endParaRPr lang="en-US" sz="32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2" idx="3"/>
            <a:endCxn id="6" idx="1"/>
          </p:cNvCxnSpPr>
          <p:nvPr/>
        </p:nvCxnSpPr>
        <p:spPr>
          <a:xfrm>
            <a:off x="5711483" y="1216856"/>
            <a:ext cx="701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11483" y="2832296"/>
            <a:ext cx="701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11483" y="4520419"/>
            <a:ext cx="701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1483" y="6011594"/>
            <a:ext cx="701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0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1A50B2185D44594E07FF03DBF98CE" ma:contentTypeVersion="12" ma:contentTypeDescription="Create a new document." ma:contentTypeScope="" ma:versionID="3b7b5ed8d48a7dcc30f5d837aadbc5f1">
  <xsd:schema xmlns:xsd="http://www.w3.org/2001/XMLSchema" xmlns:xs="http://www.w3.org/2001/XMLSchema" xmlns:p="http://schemas.microsoft.com/office/2006/metadata/properties" xmlns:ns2="c1396a69-4dbf-46ca-b1e7-c99338fe0701" xmlns:ns3="fa931cbd-5dda-43a9-bf03-537c396f383c" targetNamespace="http://schemas.microsoft.com/office/2006/metadata/properties" ma:root="true" ma:fieldsID="825f679e7d0eb211595dc2ac5d721b44" ns2:_="" ns3:_="">
    <xsd:import namespace="c1396a69-4dbf-46ca-b1e7-c99338fe0701"/>
    <xsd:import namespace="fa931cbd-5dda-43a9-bf03-537c396f3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96a69-4dbf-46ca-b1e7-c99338fe0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31cbd-5dda-43a9-bf03-537c396f3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DD36F4-D1A5-4881-BBF3-A66CF9459B7C}"/>
</file>

<file path=customXml/itemProps2.xml><?xml version="1.0" encoding="utf-8"?>
<ds:datastoreItem xmlns:ds="http://schemas.openxmlformats.org/officeDocument/2006/customXml" ds:itemID="{B5D26436-C3F9-4688-8FDD-2809655383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BB06B-5A15-48E0-86CE-6D7FB847F7E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19595</TotalTime>
  <Words>387</Words>
  <Application>Microsoft Office PowerPoint</Application>
  <PresentationFormat>Widescreen</PresentationFormat>
  <Paragraphs>285</Paragraphs>
  <Slides>11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ورشة عمل</dc:title>
  <dc:creator>ايام اسماعيل احمد الفقيه</dc:creator>
  <cp:lastModifiedBy>Noor Bibi Abdulhaleem Sher Mohamed Ebrahim Bluch</cp:lastModifiedBy>
  <cp:revision>257</cp:revision>
  <dcterms:created xsi:type="dcterms:W3CDTF">2020-09-03T08:00:19Z</dcterms:created>
  <dcterms:modified xsi:type="dcterms:W3CDTF">2022-04-07T10:34:49Z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0x0101006FC1A50B2185D44594E07FF03DBF98CE</vt:lpwstr>
  </property>
</Properties>
</file>