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WAV" ContentType="audio/x-wav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94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media/audio1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7" r:id="rId1"/>
    <p:sldMasterId id="2147483824" r:id="rId2"/>
    <p:sldMasterId id="2147483853" r:id="rId3"/>
    <p:sldMasterId id="2147483883" r:id="rId4"/>
    <p:sldMasterId id="2147483886" r:id="rId5"/>
    <p:sldMasterId id="2147483906" r:id="rId6"/>
    <p:sldMasterId id="2147483950" r:id="rId7"/>
  </p:sldMasterIdLst>
  <p:notesMasterIdLst>
    <p:notesMasterId r:id="rId15"/>
  </p:notesMasterIdLst>
  <p:sldIdLst>
    <p:sldId id="256" r:id="rId8"/>
    <p:sldId id="424" r:id="rId9"/>
    <p:sldId id="419" r:id="rId10"/>
    <p:sldId id="264" r:id="rId11"/>
    <p:sldId id="642" r:id="rId12"/>
    <p:sldId id="421" r:id="rId13"/>
    <p:sldId id="41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2351"/>
    <a:srgbClr val="EB5457"/>
    <a:srgbClr val="F3DCDA"/>
    <a:srgbClr val="C07594"/>
    <a:srgbClr val="AE5A7D"/>
    <a:srgbClr val="37C6D0"/>
    <a:srgbClr val="4F1241"/>
    <a:srgbClr val="0BC2CF"/>
    <a:srgbClr val="C9DC99"/>
    <a:srgbClr val="DA47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926C4A-B0ED-4236-B887-15ABCCF01A56}" v="2" dt="2021-03-18T08:03:27.7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2" autoAdjust="0"/>
    <p:restoredTop sz="94660"/>
  </p:normalViewPr>
  <p:slideViewPr>
    <p:cSldViewPr snapToGrid="0">
      <p:cViewPr varScale="1">
        <p:scale>
          <a:sx n="72" d="100"/>
          <a:sy n="72" d="100"/>
        </p:scale>
        <p:origin x="7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microsoft.com/office/2015/10/relationships/revisionInfo" Target="revisionInfo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customXml" Target="../customXml/item3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23" Type="http://schemas.openxmlformats.org/officeDocument/2006/relationships/customXml" Target="../customXml/item2.xml"/><Relationship Id="rId10" Type="http://schemas.openxmlformats.org/officeDocument/2006/relationships/slide" Target="slides/slide3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hamed" userId="03aaf9cfbf7ad1f3" providerId="LiveId" clId="{AC926C4A-B0ED-4236-B887-15ABCCF01A56}"/>
    <pc:docChg chg="undo custSel addSld delSld modSld sldOrd delMainMaster">
      <pc:chgData name="Mohamed" userId="03aaf9cfbf7ad1f3" providerId="LiveId" clId="{AC926C4A-B0ED-4236-B887-15ABCCF01A56}" dt="2021-03-24T07:13:36.778" v="545" actId="20577"/>
      <pc:docMkLst>
        <pc:docMk/>
      </pc:docMkLst>
      <pc:sldChg chg="modTransition">
        <pc:chgData name="Mohamed" userId="03aaf9cfbf7ad1f3" providerId="LiveId" clId="{AC926C4A-B0ED-4236-B887-15ABCCF01A56}" dt="2021-03-21T18:43:04.554" v="20"/>
        <pc:sldMkLst>
          <pc:docMk/>
          <pc:sldMk cId="388853421" sldId="256"/>
        </pc:sldMkLst>
      </pc:sldChg>
      <pc:sldChg chg="addSp delSp modSp add mod modTransition delAnim modAnim">
        <pc:chgData name="Mohamed" userId="03aaf9cfbf7ad1f3" providerId="LiveId" clId="{AC926C4A-B0ED-4236-B887-15ABCCF01A56}" dt="2021-03-22T17:03:44.604" v="408"/>
        <pc:sldMkLst>
          <pc:docMk/>
          <pc:sldMk cId="3458329040" sldId="257"/>
        </pc:sldMkLst>
        <pc:spChg chg="add del mod">
          <ac:chgData name="Mohamed" userId="03aaf9cfbf7ad1f3" providerId="LiveId" clId="{AC926C4A-B0ED-4236-B887-15ABCCF01A56}" dt="2021-03-22T00:12:14.122" v="266" actId="478"/>
          <ac:spMkLst>
            <pc:docMk/>
            <pc:sldMk cId="3458329040" sldId="257"/>
            <ac:spMk id="2" creationId="{07D1AC49-0616-44B0-AB88-5865729E1BFF}"/>
          </ac:spMkLst>
        </pc:spChg>
        <pc:spChg chg="del mod">
          <ac:chgData name="Mohamed" userId="03aaf9cfbf7ad1f3" providerId="LiveId" clId="{AC926C4A-B0ED-4236-B887-15ABCCF01A56}" dt="2021-03-22T17:02:35.553" v="392" actId="478"/>
          <ac:spMkLst>
            <pc:docMk/>
            <pc:sldMk cId="3458329040" sldId="257"/>
            <ac:spMk id="6" creationId="{BD34FCCB-40F4-432D-B7C5-ABE7259D983D}"/>
          </ac:spMkLst>
        </pc:spChg>
        <pc:spChg chg="add mod">
          <ac:chgData name="Mohamed" userId="03aaf9cfbf7ad1f3" providerId="LiveId" clId="{AC926C4A-B0ED-4236-B887-15ABCCF01A56}" dt="2021-03-22T17:02:48.249" v="394" actId="1076"/>
          <ac:spMkLst>
            <pc:docMk/>
            <pc:sldMk cId="3458329040" sldId="257"/>
            <ac:spMk id="15" creationId="{E76EE4D0-C20B-4189-A40D-A53D61DDA8D8}"/>
          </ac:spMkLst>
        </pc:spChg>
        <pc:picChg chg="del mod">
          <ac:chgData name="Mohamed" userId="03aaf9cfbf7ad1f3" providerId="LiveId" clId="{AC926C4A-B0ED-4236-B887-15ABCCF01A56}" dt="2021-03-22T17:01:56.459" v="383" actId="478"/>
          <ac:picMkLst>
            <pc:docMk/>
            <pc:sldMk cId="3458329040" sldId="257"/>
            <ac:picMk id="3" creationId="{6BADC1FA-F7AF-4464-A099-A55E02AC03EC}"/>
          </ac:picMkLst>
        </pc:picChg>
        <pc:picChg chg="add mod">
          <ac:chgData name="Mohamed" userId="03aaf9cfbf7ad1f3" providerId="LiveId" clId="{AC926C4A-B0ED-4236-B887-15ABCCF01A56}" dt="2021-03-22T17:02:43.515" v="393" actId="14100"/>
          <ac:picMkLst>
            <pc:docMk/>
            <pc:sldMk cId="3458329040" sldId="257"/>
            <ac:picMk id="4" creationId="{1AA6A101-DFA1-4667-BCDC-3EEF6094F460}"/>
          </ac:picMkLst>
        </pc:picChg>
        <pc:picChg chg="mod">
          <ac:chgData name="Mohamed" userId="03aaf9cfbf7ad1f3" providerId="LiveId" clId="{AC926C4A-B0ED-4236-B887-15ABCCF01A56}" dt="2021-03-21T19:06:53.110" v="42" actId="14100"/>
          <ac:picMkLst>
            <pc:docMk/>
            <pc:sldMk cId="3458329040" sldId="257"/>
            <ac:picMk id="5" creationId="{20F13F03-237D-48D6-BDC6-0E0C980698C9}"/>
          </ac:picMkLst>
        </pc:picChg>
        <pc:picChg chg="add del mod">
          <ac:chgData name="Mohamed" userId="03aaf9cfbf7ad1f3" providerId="LiveId" clId="{AC926C4A-B0ED-4236-B887-15ABCCF01A56}" dt="2021-03-22T00:12:54.494" v="277" actId="22"/>
          <ac:picMkLst>
            <pc:docMk/>
            <pc:sldMk cId="3458329040" sldId="257"/>
            <ac:picMk id="7" creationId="{52867483-C069-402D-B360-A34C8C195692}"/>
          </ac:picMkLst>
        </pc:picChg>
        <pc:picChg chg="add mod">
          <ac:chgData name="Mohamed" userId="03aaf9cfbf7ad1f3" providerId="LiveId" clId="{AC926C4A-B0ED-4236-B887-15ABCCF01A56}" dt="2021-03-22T00:14:09.946" v="292" actId="1440"/>
          <ac:picMkLst>
            <pc:docMk/>
            <pc:sldMk cId="3458329040" sldId="257"/>
            <ac:picMk id="11" creationId="{6BD0BA35-2BA9-4818-A9AD-AF678218276E}"/>
          </ac:picMkLst>
        </pc:picChg>
      </pc:sldChg>
      <pc:sldChg chg="modSp modTransition">
        <pc:chgData name="Mohamed" userId="03aaf9cfbf7ad1f3" providerId="LiveId" clId="{AC926C4A-B0ED-4236-B887-15ABCCF01A56}" dt="2021-03-22T01:08:23.626" v="327" actId="403"/>
        <pc:sldMkLst>
          <pc:docMk/>
          <pc:sldMk cId="1733757632" sldId="258"/>
        </pc:sldMkLst>
        <pc:spChg chg="mod">
          <ac:chgData name="Mohamed" userId="03aaf9cfbf7ad1f3" providerId="LiveId" clId="{AC926C4A-B0ED-4236-B887-15ABCCF01A56}" dt="2021-03-22T01:08:23.626" v="327" actId="403"/>
          <ac:spMkLst>
            <pc:docMk/>
            <pc:sldMk cId="1733757632" sldId="258"/>
            <ac:spMk id="4" creationId="{70068847-C3D5-4864-8424-E0A7FE003623}"/>
          </ac:spMkLst>
        </pc:spChg>
      </pc:sldChg>
      <pc:sldChg chg="addSp delSp modSp modAnim">
        <pc:chgData name="Mohamed" userId="03aaf9cfbf7ad1f3" providerId="LiveId" clId="{AC926C4A-B0ED-4236-B887-15ABCCF01A56}" dt="2021-03-23T13:27:19.386" v="504"/>
        <pc:sldMkLst>
          <pc:docMk/>
          <pc:sldMk cId="3745493846" sldId="259"/>
        </pc:sldMkLst>
        <pc:spChg chg="mod">
          <ac:chgData name="Mohamed" userId="03aaf9cfbf7ad1f3" providerId="LiveId" clId="{AC926C4A-B0ED-4236-B887-15ABCCF01A56}" dt="2021-03-22T13:10:57.475" v="338"/>
          <ac:spMkLst>
            <pc:docMk/>
            <pc:sldMk cId="3745493846" sldId="259"/>
            <ac:spMk id="12" creationId="{4F22EDC9-3142-4CE4-B409-9A594E316185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26" creationId="{CFFE0CF3-8E6F-4EF2-A1DD-0AA085EC79B0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27" creationId="{28899FC9-4722-4AEA-B1AD-C74EE48C0702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28" creationId="{9844DA8F-528D-4658-B3AD-C801E74F1876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29" creationId="{91EF856F-6E4F-495D-90BE-EA10514AE866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30" creationId="{16FE0E91-BAB7-40E7-8D01-38FDE9D100AB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31" creationId="{FE39B329-D834-44F2-AD99-B044B5A9427F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32" creationId="{DEB587D0-4299-41FE-AFDF-8184E6D88003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33" creationId="{88B02CA2-A922-4E89-8EDA-B963AFD02284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34" creationId="{E5BE8131-EEF6-45B3-BB20-51FDB9273413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35" creationId="{96BC190B-9FA4-429D-87E3-66CD4520ECC8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36" creationId="{29B4B262-7604-4504-9D94-1CF08DDE432B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37" creationId="{4DCBEEE8-E3B9-4F27-8A15-F0339454B1A4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38" creationId="{0FF76B41-CC6A-466A-9BA8-0A99EA51B6A4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39" creationId="{81F12231-F5BE-42AA-8966-54E021504247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40" creationId="{D3BAE5AF-F3EF-42A6-B044-174B5BA2228C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41" creationId="{9FC52309-2613-4987-96AB-FF7965EA8561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42" creationId="{543DD1FA-7FBF-4FCC-9E21-177B20170C26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43" creationId="{E3500034-4074-4EAE-AE20-035B815E4C44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44" creationId="{61C954F7-C1D1-4691-A5D7-10464F320B6E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45" creationId="{E5DA7DA7-D46C-4A04-A2C7-5EBA78C291B3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46" creationId="{6689155A-DDDF-4FDB-B3FC-CD1F3BFB4E70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47" creationId="{B89B6F13-DDBA-4DA2-A189-5F106B407497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48" creationId="{EFE0AFA7-28BA-47A6-B8BC-FA75F3FBE275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49" creationId="{DD482C9D-D8E3-4179-9EB3-B6F142687E81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50" creationId="{9166820D-BB83-4A94-B8C9-DC5EF0D98FC2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51" creationId="{8F34B7D1-5E39-42AD-95F6-E691C56017B8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52" creationId="{41FA3371-AB7B-4A5C-A1D6-7C8CF982D24C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53" creationId="{62D63CA4-E917-49F6-84B5-3948F23E27D7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54" creationId="{E9BBD3B5-C66D-4E5B-A953-EB9BE8E4E918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55" creationId="{83FF2747-219A-47FB-B4E9-3A1FB6541387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56" creationId="{EBD07325-89C2-4303-906A-A9C0E77C0552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57" creationId="{929CC985-9F1B-4B10-938E-EF3015E3138F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58" creationId="{E4769799-680A-47D7-B306-D9F267B208EE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59" creationId="{54C02A89-B12D-4453-8344-0812A819F91B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60" creationId="{F5C10765-4CC4-4679-A6D0-26A31368EE0B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61" creationId="{D10F7B7C-07FB-440D-A434-C2247B19CB15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62" creationId="{A201E021-74FE-48A9-9940-D0BCF1E6B098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63" creationId="{989D787E-24BE-4293-82FD-DC9CDFDF73C3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64" creationId="{D6909B31-37BF-4EDB-8911-3801BDFC43F7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65" creationId="{558B7FC2-243D-4965-8051-84E939C4D95C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66" creationId="{84830641-7339-4553-9F9F-DD0A324EBCCB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67" creationId="{94619EAD-F83A-43AB-A00F-E3E86B4282CF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68" creationId="{7701DDC0-4182-49B1-A765-1366D6E93487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69" creationId="{90CCDAEB-8DF1-42B1-903A-5C73A24CFC41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70" creationId="{7B49CF1A-8864-4C72-A9EB-E13EC72AE63D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71" creationId="{2D3B9E9F-86A7-42CE-AD42-216F6DA6923A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72" creationId="{2F82E69E-A5FB-4E79-935F-2A4FB7D10485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73" creationId="{4015CAD9-EFB0-4B42-870F-5F83E06C0273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74" creationId="{FD117123-8C4D-448F-898C-53C35F89F008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75" creationId="{46BD731F-A570-46EE-96A0-06BAFF8CC46D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76" creationId="{9AC0AFF9-1343-4EA5-B0B9-51689505EEF0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77" creationId="{FDF1B5D0-5557-41D7-B64D-44BC8F1696F9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78" creationId="{0F9ECEB2-0F70-42DA-B6F6-E150D3DF17DA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79" creationId="{CE7AA1F9-629C-4544-BADC-B64F477F1D1E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80" creationId="{B3B3C81F-3B35-43F4-ADE8-FCD63AE2C1FC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81" creationId="{EC3F4F8E-BD46-4573-903C-9C2EC7047166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82" creationId="{095AEBF8-86B2-4DBA-93D5-A034DAEC697A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83" creationId="{26BA55FB-22C0-4966-9E31-47BFBA2DF3A5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84" creationId="{376DED84-EF3E-4B4B-B718-142C57F3BFA1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85" creationId="{821F5C9A-B40E-4533-94D8-1A8957C5E3BC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86" creationId="{65FB1D83-E0D3-4E99-BD01-1B0A93E79426}"/>
          </ac:spMkLst>
        </pc:spChg>
        <pc:spChg chg="add del mod">
          <ac:chgData name="Mohamed" userId="03aaf9cfbf7ad1f3" providerId="LiveId" clId="{AC926C4A-B0ED-4236-B887-15ABCCF01A56}" dt="2021-03-23T13:26:11.312" v="495"/>
          <ac:spMkLst>
            <pc:docMk/>
            <pc:sldMk cId="3745493846" sldId="259"/>
            <ac:spMk id="87" creationId="{91605755-3D4E-4BDD-A7F0-86FE3DD4DA82}"/>
          </ac:spMkLst>
        </pc:spChg>
        <pc:spChg chg="add mod">
          <ac:chgData name="Mohamed" userId="03aaf9cfbf7ad1f3" providerId="LiveId" clId="{AC926C4A-B0ED-4236-B887-15ABCCF01A56}" dt="2021-03-23T13:27:19.386" v="504"/>
          <ac:spMkLst>
            <pc:docMk/>
            <pc:sldMk cId="3745493846" sldId="259"/>
            <ac:spMk id="88" creationId="{D6903947-A9AB-4133-A8D3-DB1E4188D2EC}"/>
          </ac:spMkLst>
        </pc:spChg>
        <pc:spChg chg="add mod">
          <ac:chgData name="Mohamed" userId="03aaf9cfbf7ad1f3" providerId="LiveId" clId="{AC926C4A-B0ED-4236-B887-15ABCCF01A56}" dt="2021-03-23T13:27:19.386" v="504"/>
          <ac:spMkLst>
            <pc:docMk/>
            <pc:sldMk cId="3745493846" sldId="259"/>
            <ac:spMk id="89" creationId="{97F1516F-373C-41F8-A058-B584EE340520}"/>
          </ac:spMkLst>
        </pc:spChg>
        <pc:spChg chg="add mod">
          <ac:chgData name="Mohamed" userId="03aaf9cfbf7ad1f3" providerId="LiveId" clId="{AC926C4A-B0ED-4236-B887-15ABCCF01A56}" dt="2021-03-23T13:27:19.386" v="504"/>
          <ac:spMkLst>
            <pc:docMk/>
            <pc:sldMk cId="3745493846" sldId="259"/>
            <ac:spMk id="90" creationId="{2F142E28-CF83-4F89-BA00-BA900D8D129C}"/>
          </ac:spMkLst>
        </pc:spChg>
        <pc:spChg chg="add mod">
          <ac:chgData name="Mohamed" userId="03aaf9cfbf7ad1f3" providerId="LiveId" clId="{AC926C4A-B0ED-4236-B887-15ABCCF01A56}" dt="2021-03-23T13:27:19.386" v="504"/>
          <ac:spMkLst>
            <pc:docMk/>
            <pc:sldMk cId="3745493846" sldId="259"/>
            <ac:spMk id="91" creationId="{7FE6080E-B374-4656-936E-838CE9E09125}"/>
          </ac:spMkLst>
        </pc:spChg>
        <pc:spChg chg="add mod">
          <ac:chgData name="Mohamed" userId="03aaf9cfbf7ad1f3" providerId="LiveId" clId="{AC926C4A-B0ED-4236-B887-15ABCCF01A56}" dt="2021-03-23T13:27:19.386" v="504"/>
          <ac:spMkLst>
            <pc:docMk/>
            <pc:sldMk cId="3745493846" sldId="259"/>
            <ac:spMk id="92" creationId="{0058EE1A-64C9-4D03-BEF1-18F2CDA27CF0}"/>
          </ac:spMkLst>
        </pc:spChg>
        <pc:spChg chg="add mod">
          <ac:chgData name="Mohamed" userId="03aaf9cfbf7ad1f3" providerId="LiveId" clId="{AC926C4A-B0ED-4236-B887-15ABCCF01A56}" dt="2021-03-23T13:27:19.386" v="504"/>
          <ac:spMkLst>
            <pc:docMk/>
            <pc:sldMk cId="3745493846" sldId="259"/>
            <ac:spMk id="93" creationId="{8BA2B351-6A0F-4638-8DD5-8868D66D14F6}"/>
          </ac:spMkLst>
        </pc:spChg>
        <pc:spChg chg="add mod">
          <ac:chgData name="Mohamed" userId="03aaf9cfbf7ad1f3" providerId="LiveId" clId="{AC926C4A-B0ED-4236-B887-15ABCCF01A56}" dt="2021-03-23T13:27:19.386" v="504"/>
          <ac:spMkLst>
            <pc:docMk/>
            <pc:sldMk cId="3745493846" sldId="259"/>
            <ac:spMk id="94" creationId="{BBC70DB9-9AEC-4105-A08E-F9172D1BA8FD}"/>
          </ac:spMkLst>
        </pc:spChg>
        <pc:spChg chg="add mod">
          <ac:chgData name="Mohamed" userId="03aaf9cfbf7ad1f3" providerId="LiveId" clId="{AC926C4A-B0ED-4236-B887-15ABCCF01A56}" dt="2021-03-23T13:27:19.386" v="504"/>
          <ac:spMkLst>
            <pc:docMk/>
            <pc:sldMk cId="3745493846" sldId="259"/>
            <ac:spMk id="95" creationId="{EE569C8B-5EEC-4D23-83F5-9E4AF400B56F}"/>
          </ac:spMkLst>
        </pc:spChg>
        <pc:spChg chg="add mod">
          <ac:chgData name="Mohamed" userId="03aaf9cfbf7ad1f3" providerId="LiveId" clId="{AC926C4A-B0ED-4236-B887-15ABCCF01A56}" dt="2021-03-23T13:27:19.386" v="504"/>
          <ac:spMkLst>
            <pc:docMk/>
            <pc:sldMk cId="3745493846" sldId="259"/>
            <ac:spMk id="96" creationId="{CF09D813-6C7D-42BC-B8F4-05C736D173E5}"/>
          </ac:spMkLst>
        </pc:spChg>
        <pc:spChg chg="add mod">
          <ac:chgData name="Mohamed" userId="03aaf9cfbf7ad1f3" providerId="LiveId" clId="{AC926C4A-B0ED-4236-B887-15ABCCF01A56}" dt="2021-03-23T13:27:19.386" v="504"/>
          <ac:spMkLst>
            <pc:docMk/>
            <pc:sldMk cId="3745493846" sldId="259"/>
            <ac:spMk id="97" creationId="{C9FAAF14-779D-4F5A-8DB8-A45D2D2A4BEC}"/>
          </ac:spMkLst>
        </pc:spChg>
        <pc:spChg chg="add mod">
          <ac:chgData name="Mohamed" userId="03aaf9cfbf7ad1f3" providerId="LiveId" clId="{AC926C4A-B0ED-4236-B887-15ABCCF01A56}" dt="2021-03-23T13:27:19.386" v="504"/>
          <ac:spMkLst>
            <pc:docMk/>
            <pc:sldMk cId="3745493846" sldId="259"/>
            <ac:spMk id="98" creationId="{8F9CD375-335D-4EAA-A934-DFE00285C295}"/>
          </ac:spMkLst>
        </pc:spChg>
        <pc:spChg chg="add mod">
          <ac:chgData name="Mohamed" userId="03aaf9cfbf7ad1f3" providerId="LiveId" clId="{AC926C4A-B0ED-4236-B887-15ABCCF01A56}" dt="2021-03-23T13:27:19.386" v="504"/>
          <ac:spMkLst>
            <pc:docMk/>
            <pc:sldMk cId="3745493846" sldId="259"/>
            <ac:spMk id="99" creationId="{1624DF01-4808-43CF-A8BF-71FFE40E4407}"/>
          </ac:spMkLst>
        </pc:spChg>
        <pc:spChg chg="add mod">
          <ac:chgData name="Mohamed" userId="03aaf9cfbf7ad1f3" providerId="LiveId" clId="{AC926C4A-B0ED-4236-B887-15ABCCF01A56}" dt="2021-03-23T13:27:19.386" v="504"/>
          <ac:spMkLst>
            <pc:docMk/>
            <pc:sldMk cId="3745493846" sldId="259"/>
            <ac:spMk id="100" creationId="{C3EC29BC-80E0-4D83-9422-F31823F824F9}"/>
          </ac:spMkLst>
        </pc:spChg>
        <pc:spChg chg="add mod">
          <ac:chgData name="Mohamed" userId="03aaf9cfbf7ad1f3" providerId="LiveId" clId="{AC926C4A-B0ED-4236-B887-15ABCCF01A56}" dt="2021-03-23T13:27:19.386" v="504"/>
          <ac:spMkLst>
            <pc:docMk/>
            <pc:sldMk cId="3745493846" sldId="259"/>
            <ac:spMk id="101" creationId="{250703E5-5E39-444B-B216-5B137567F6BE}"/>
          </ac:spMkLst>
        </pc:spChg>
        <pc:spChg chg="add mod">
          <ac:chgData name="Mohamed" userId="03aaf9cfbf7ad1f3" providerId="LiveId" clId="{AC926C4A-B0ED-4236-B887-15ABCCF01A56}" dt="2021-03-23T13:27:19.386" v="504"/>
          <ac:spMkLst>
            <pc:docMk/>
            <pc:sldMk cId="3745493846" sldId="259"/>
            <ac:spMk id="102" creationId="{3DE9E8D0-C531-490B-B59C-BB5AFBBA4E2D}"/>
          </ac:spMkLst>
        </pc:spChg>
        <pc:spChg chg="add mod">
          <ac:chgData name="Mohamed" userId="03aaf9cfbf7ad1f3" providerId="LiveId" clId="{AC926C4A-B0ED-4236-B887-15ABCCF01A56}" dt="2021-03-23T13:27:19.386" v="504"/>
          <ac:spMkLst>
            <pc:docMk/>
            <pc:sldMk cId="3745493846" sldId="259"/>
            <ac:spMk id="103" creationId="{374A42B6-B51B-48B3-B415-E046ED2D83F5}"/>
          </ac:spMkLst>
        </pc:spChg>
        <pc:spChg chg="add mod">
          <ac:chgData name="Mohamed" userId="03aaf9cfbf7ad1f3" providerId="LiveId" clId="{AC926C4A-B0ED-4236-B887-15ABCCF01A56}" dt="2021-03-23T13:27:19.386" v="504"/>
          <ac:spMkLst>
            <pc:docMk/>
            <pc:sldMk cId="3745493846" sldId="259"/>
            <ac:spMk id="104" creationId="{317A6A7F-3D63-4726-9751-548BE17B85B0}"/>
          </ac:spMkLst>
        </pc:spChg>
        <pc:spChg chg="add mod">
          <ac:chgData name="Mohamed" userId="03aaf9cfbf7ad1f3" providerId="LiveId" clId="{AC926C4A-B0ED-4236-B887-15ABCCF01A56}" dt="2021-03-23T13:27:19.386" v="504"/>
          <ac:spMkLst>
            <pc:docMk/>
            <pc:sldMk cId="3745493846" sldId="259"/>
            <ac:spMk id="105" creationId="{E124111A-CB45-46CC-B836-8E561216AB9F}"/>
          </ac:spMkLst>
        </pc:spChg>
        <pc:spChg chg="add mod">
          <ac:chgData name="Mohamed" userId="03aaf9cfbf7ad1f3" providerId="LiveId" clId="{AC926C4A-B0ED-4236-B887-15ABCCF01A56}" dt="2021-03-23T13:27:19.386" v="504"/>
          <ac:spMkLst>
            <pc:docMk/>
            <pc:sldMk cId="3745493846" sldId="259"/>
            <ac:spMk id="106" creationId="{7F5ECD8D-6A91-4BC4-A6E0-1F5B14DD7FC9}"/>
          </ac:spMkLst>
        </pc:spChg>
        <pc:spChg chg="add mod">
          <ac:chgData name="Mohamed" userId="03aaf9cfbf7ad1f3" providerId="LiveId" clId="{AC926C4A-B0ED-4236-B887-15ABCCF01A56}" dt="2021-03-23T13:27:19.386" v="504"/>
          <ac:spMkLst>
            <pc:docMk/>
            <pc:sldMk cId="3745493846" sldId="259"/>
            <ac:spMk id="107" creationId="{76DE8121-E072-431E-AB3E-F9A42850E67B}"/>
          </ac:spMkLst>
        </pc:spChg>
        <pc:spChg chg="add mod">
          <ac:chgData name="Mohamed" userId="03aaf9cfbf7ad1f3" providerId="LiveId" clId="{AC926C4A-B0ED-4236-B887-15ABCCF01A56}" dt="2021-03-23T13:27:19.386" v="504"/>
          <ac:spMkLst>
            <pc:docMk/>
            <pc:sldMk cId="3745493846" sldId="259"/>
            <ac:spMk id="108" creationId="{708ED1BB-C179-4737-BE9E-5A53A4B937F5}"/>
          </ac:spMkLst>
        </pc:spChg>
        <pc:spChg chg="add mod">
          <ac:chgData name="Mohamed" userId="03aaf9cfbf7ad1f3" providerId="LiveId" clId="{AC926C4A-B0ED-4236-B887-15ABCCF01A56}" dt="2021-03-23T13:27:19.386" v="504"/>
          <ac:spMkLst>
            <pc:docMk/>
            <pc:sldMk cId="3745493846" sldId="259"/>
            <ac:spMk id="109" creationId="{48DA9735-07F7-4D95-B44F-A7936D95EB80}"/>
          </ac:spMkLst>
        </pc:spChg>
        <pc:spChg chg="add mod">
          <ac:chgData name="Mohamed" userId="03aaf9cfbf7ad1f3" providerId="LiveId" clId="{AC926C4A-B0ED-4236-B887-15ABCCF01A56}" dt="2021-03-23T13:27:19.386" v="504"/>
          <ac:spMkLst>
            <pc:docMk/>
            <pc:sldMk cId="3745493846" sldId="259"/>
            <ac:spMk id="110" creationId="{4CDD76C4-ABDA-4D2D-B21A-5A8DB0B2BB1B}"/>
          </ac:spMkLst>
        </pc:spChg>
        <pc:spChg chg="add mod">
          <ac:chgData name="Mohamed" userId="03aaf9cfbf7ad1f3" providerId="LiveId" clId="{AC926C4A-B0ED-4236-B887-15ABCCF01A56}" dt="2021-03-23T13:27:19.386" v="504"/>
          <ac:spMkLst>
            <pc:docMk/>
            <pc:sldMk cId="3745493846" sldId="259"/>
            <ac:spMk id="111" creationId="{8F720759-0BB6-4050-A26E-E1C1118BA4D0}"/>
          </ac:spMkLst>
        </pc:spChg>
        <pc:spChg chg="add mod">
          <ac:chgData name="Mohamed" userId="03aaf9cfbf7ad1f3" providerId="LiveId" clId="{AC926C4A-B0ED-4236-B887-15ABCCF01A56}" dt="2021-03-23T13:27:19.386" v="504"/>
          <ac:spMkLst>
            <pc:docMk/>
            <pc:sldMk cId="3745493846" sldId="259"/>
            <ac:spMk id="112" creationId="{A52FBA1F-6A46-4954-B0D2-3B0013CB5E7A}"/>
          </ac:spMkLst>
        </pc:spChg>
        <pc:spChg chg="add mod">
          <ac:chgData name="Mohamed" userId="03aaf9cfbf7ad1f3" providerId="LiveId" clId="{AC926C4A-B0ED-4236-B887-15ABCCF01A56}" dt="2021-03-23T13:27:19.386" v="504"/>
          <ac:spMkLst>
            <pc:docMk/>
            <pc:sldMk cId="3745493846" sldId="259"/>
            <ac:spMk id="113" creationId="{4D718D83-ECD2-4201-94BD-5F69709A444D}"/>
          </ac:spMkLst>
        </pc:spChg>
        <pc:spChg chg="add mod">
          <ac:chgData name="Mohamed" userId="03aaf9cfbf7ad1f3" providerId="LiveId" clId="{AC926C4A-B0ED-4236-B887-15ABCCF01A56}" dt="2021-03-23T13:27:19.386" v="504"/>
          <ac:spMkLst>
            <pc:docMk/>
            <pc:sldMk cId="3745493846" sldId="259"/>
            <ac:spMk id="114" creationId="{6D93639B-00D3-47C0-B57E-8E2D84CA16ED}"/>
          </ac:spMkLst>
        </pc:spChg>
        <pc:spChg chg="add mod">
          <ac:chgData name="Mohamed" userId="03aaf9cfbf7ad1f3" providerId="LiveId" clId="{AC926C4A-B0ED-4236-B887-15ABCCF01A56}" dt="2021-03-23T13:27:19.386" v="504"/>
          <ac:spMkLst>
            <pc:docMk/>
            <pc:sldMk cId="3745493846" sldId="259"/>
            <ac:spMk id="115" creationId="{319CAB13-592A-47C2-9B5C-3A12A814E5E2}"/>
          </ac:spMkLst>
        </pc:spChg>
        <pc:spChg chg="add mod">
          <ac:chgData name="Mohamed" userId="03aaf9cfbf7ad1f3" providerId="LiveId" clId="{AC926C4A-B0ED-4236-B887-15ABCCF01A56}" dt="2021-03-23T13:27:19.386" v="504"/>
          <ac:spMkLst>
            <pc:docMk/>
            <pc:sldMk cId="3745493846" sldId="259"/>
            <ac:spMk id="116" creationId="{6C14115F-DF6B-4930-902B-E24F8D5B0216}"/>
          </ac:spMkLst>
        </pc:spChg>
        <pc:spChg chg="add mod">
          <ac:chgData name="Mohamed" userId="03aaf9cfbf7ad1f3" providerId="LiveId" clId="{AC926C4A-B0ED-4236-B887-15ABCCF01A56}" dt="2021-03-23T13:27:19.386" v="504"/>
          <ac:spMkLst>
            <pc:docMk/>
            <pc:sldMk cId="3745493846" sldId="259"/>
            <ac:spMk id="117" creationId="{85F87961-2127-4843-A7A0-0A2FA7970E56}"/>
          </ac:spMkLst>
        </pc:spChg>
        <pc:spChg chg="add mod">
          <ac:chgData name="Mohamed" userId="03aaf9cfbf7ad1f3" providerId="LiveId" clId="{AC926C4A-B0ED-4236-B887-15ABCCF01A56}" dt="2021-03-23T13:27:19.386" v="504"/>
          <ac:spMkLst>
            <pc:docMk/>
            <pc:sldMk cId="3745493846" sldId="259"/>
            <ac:spMk id="118" creationId="{1FC31B5D-075D-4EC7-8AB6-9ADDAD1A93E7}"/>
          </ac:spMkLst>
        </pc:spChg>
        <pc:picChg chg="add del mod">
          <ac:chgData name="Mohamed" userId="03aaf9cfbf7ad1f3" providerId="LiveId" clId="{AC926C4A-B0ED-4236-B887-15ABCCF01A56}" dt="2021-03-23T13:26:11.312" v="495"/>
          <ac:picMkLst>
            <pc:docMk/>
            <pc:sldMk cId="3745493846" sldId="259"/>
            <ac:picMk id="25" creationId="{6263573D-5FA1-44DC-B3B2-2DB17E8A96CA}"/>
          </ac:picMkLst>
        </pc:picChg>
      </pc:sldChg>
      <pc:sldChg chg="addSp delSp modSp modAnim">
        <pc:chgData name="Mohamed" userId="03aaf9cfbf7ad1f3" providerId="LiveId" clId="{AC926C4A-B0ED-4236-B887-15ABCCF01A56}" dt="2021-03-23T13:27:20.654" v="505"/>
        <pc:sldMkLst>
          <pc:docMk/>
          <pc:sldMk cId="1476139652" sldId="260"/>
        </pc:sldMkLst>
        <pc:spChg chg="mod">
          <ac:chgData name="Mohamed" userId="03aaf9cfbf7ad1f3" providerId="LiveId" clId="{AC926C4A-B0ED-4236-B887-15ABCCF01A56}" dt="2021-03-22T13:11:03.693" v="339"/>
          <ac:spMkLst>
            <pc:docMk/>
            <pc:sldMk cId="1476139652" sldId="260"/>
            <ac:spMk id="25" creationId="{867753EF-6630-4833-AE16-F425017E9EB2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27" creationId="{EB6B9155-14CB-476E-B634-1D186E048336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28" creationId="{0F038986-360E-42DD-B381-5D3A22741797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29" creationId="{F8DD20E1-40CE-4460-BBB6-F4B4DDD9D331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30" creationId="{6DAD6BCC-D265-46F0-A4CE-A2F65E9FC5F2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31" creationId="{96B1473C-0F95-4420-936B-164969BD8566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32" creationId="{F7DDACBA-4C91-4354-99A7-84FEBB74CE60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33" creationId="{5749CECC-297F-4CC4-BA3C-CF7D51B686F1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34" creationId="{160DFF44-4076-4D28-A53E-8B90D3DB04B1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35" creationId="{F919FD0B-C750-424D-949E-82DCF734FC5F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36" creationId="{C19C148E-81C4-463B-91A9-568B56633ED7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37" creationId="{44FE7CB5-ED47-46D2-BAA5-719799459485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38" creationId="{948F5991-6FAE-43F3-A646-24EDCF914AC8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39" creationId="{DAE94064-139A-4358-B16A-A4357478815A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40" creationId="{4B0A689B-E1F5-42E0-BFA4-D64AD1CCA9CA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41" creationId="{36E92C80-4EF2-4E2A-8164-00072F49C17D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42" creationId="{CC19CAE1-C5BF-40BA-8732-420D7D356989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43" creationId="{13CBF352-76D5-4C88-8EA3-F1707ECB39C7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44" creationId="{CA86A63B-ADC6-40D2-9F96-10C324B317E1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45" creationId="{C7BFAA49-152D-42C9-8815-6F55ABDE960D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46" creationId="{878D52DB-4CF1-4C88-AA77-02F38A910A66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47" creationId="{4B9ED0DB-31DB-4DDE-8897-27B4D2EE8E2A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48" creationId="{86B5FD41-48A0-460B-9644-E525C093A1C4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49" creationId="{B60DAC8D-F625-4D42-95A1-4765E63D5918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50" creationId="{961AA2EA-E142-4F00-AE62-F79693065413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51" creationId="{C2F39238-910D-4C03-9F09-780D2F1BEE3C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52" creationId="{EE972C70-C1E9-4E9F-878F-C182CAC0EF7E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53" creationId="{2E20D8A3-967C-4B6B-BAEE-A36050DEE37E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54" creationId="{CAFEAB74-C3AF-4741-9BD8-DB14AE1C692B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55" creationId="{050D4731-A2C6-4283-86C6-D78E652F8C9B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56" creationId="{5A570CD6-A471-45AE-A3AD-43C97F1A2814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57" creationId="{CE523FB2-7E5E-4B91-9783-B0201CC3127E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58" creationId="{B8375B6D-129E-4E31-9678-493FC007FC63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59" creationId="{15C86880-EC47-48D9-AD5D-95F84810CB18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60" creationId="{00A70ED9-25E3-4126-803A-E0BE112F912A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61" creationId="{A7CB2BDD-DB7F-4C50-BAAF-7C9C7BBE5AF8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62" creationId="{621C9715-91F5-481F-ABEC-9777A4B89A34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63" creationId="{3E0DF746-4C6C-4CAB-9903-5CA10CA02A67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64" creationId="{3CEDE615-AABF-4F20-879E-A4B64F4AD847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65" creationId="{C25EC1B5-7BF1-492A-A0C6-373086FE8F1C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66" creationId="{BA96F841-A8DC-4BB0-83B7-6C0197B2D756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67" creationId="{E527D32D-A2A4-4E28-AD1F-5F63C49F3C90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68" creationId="{D28514A6-031B-47FB-807C-89F48465B010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69" creationId="{8D2394F6-662E-4C0D-B571-143BF4A26B03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70" creationId="{FD214C34-6326-4CF9-ADF9-A1F9B940FAF5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71" creationId="{0E621224-36C0-4DD0-AEAA-39B1A4A62A8C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72" creationId="{E2430EF6-BF5A-4712-AED1-33CDB75AA681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73" creationId="{CE31529E-20A0-4E38-8E86-36D808A3801A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74" creationId="{932B2695-B080-4730-8128-966E162FE125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75" creationId="{2AE5672B-80C5-4425-AD9A-395B2E173F1E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76" creationId="{6A0607C9-66ED-40FA-9318-BC4FC40303C9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77" creationId="{DCCD475B-9EAA-4B44-804C-69BAED511EE7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78" creationId="{8D705008-EF1D-4C0C-A532-B86B8CA6AC9C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79" creationId="{212B3266-5AD8-44F2-A3E0-BB0CBF8EFBE7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80" creationId="{0256DBAB-130A-4A40-B9A1-EA99BB2410A4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81" creationId="{C91787F8-5D3F-4C01-A89D-D3F2380EA195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82" creationId="{5352D149-6907-4C29-9EA6-450D4A103EED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83" creationId="{F1EC1524-F1EE-4417-BD2A-2B60846086D0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84" creationId="{3523172A-FAE8-4E20-87AF-78B42C3F06C9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85" creationId="{7C3818E1-0E37-437C-8AF8-165635854BEE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86" creationId="{B8C11251-372B-4C4A-8468-6EA6C2723CEC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87" creationId="{98CD1F7A-C5A3-48B2-A6B7-881426072FA0}"/>
          </ac:spMkLst>
        </pc:spChg>
        <pc:spChg chg="add del mod">
          <ac:chgData name="Mohamed" userId="03aaf9cfbf7ad1f3" providerId="LiveId" clId="{AC926C4A-B0ED-4236-B887-15ABCCF01A56}" dt="2021-03-23T13:26:10.559" v="494"/>
          <ac:spMkLst>
            <pc:docMk/>
            <pc:sldMk cId="1476139652" sldId="260"/>
            <ac:spMk id="88" creationId="{EDB6CF8E-C6F6-421F-8424-818012072328}"/>
          </ac:spMkLst>
        </pc:spChg>
        <pc:spChg chg="add mod">
          <ac:chgData name="Mohamed" userId="03aaf9cfbf7ad1f3" providerId="LiveId" clId="{AC926C4A-B0ED-4236-B887-15ABCCF01A56}" dt="2021-03-23T13:27:20.654" v="505"/>
          <ac:spMkLst>
            <pc:docMk/>
            <pc:sldMk cId="1476139652" sldId="260"/>
            <ac:spMk id="89" creationId="{5298C951-E836-4913-AAE8-BC9C196E8FDC}"/>
          </ac:spMkLst>
        </pc:spChg>
        <pc:spChg chg="add mod">
          <ac:chgData name="Mohamed" userId="03aaf9cfbf7ad1f3" providerId="LiveId" clId="{AC926C4A-B0ED-4236-B887-15ABCCF01A56}" dt="2021-03-23T13:27:20.654" v="505"/>
          <ac:spMkLst>
            <pc:docMk/>
            <pc:sldMk cId="1476139652" sldId="260"/>
            <ac:spMk id="90" creationId="{0AAC9CD4-6CC6-497B-9CD1-89D31D9E7340}"/>
          </ac:spMkLst>
        </pc:spChg>
        <pc:spChg chg="add mod">
          <ac:chgData name="Mohamed" userId="03aaf9cfbf7ad1f3" providerId="LiveId" clId="{AC926C4A-B0ED-4236-B887-15ABCCF01A56}" dt="2021-03-23T13:27:20.654" v="505"/>
          <ac:spMkLst>
            <pc:docMk/>
            <pc:sldMk cId="1476139652" sldId="260"/>
            <ac:spMk id="91" creationId="{CD5E65D1-3BC3-4EA8-997A-6FD5C961E1BE}"/>
          </ac:spMkLst>
        </pc:spChg>
        <pc:spChg chg="add mod">
          <ac:chgData name="Mohamed" userId="03aaf9cfbf7ad1f3" providerId="LiveId" clId="{AC926C4A-B0ED-4236-B887-15ABCCF01A56}" dt="2021-03-23T13:27:20.654" v="505"/>
          <ac:spMkLst>
            <pc:docMk/>
            <pc:sldMk cId="1476139652" sldId="260"/>
            <ac:spMk id="92" creationId="{8EE3B070-963E-4E84-8576-2E6743B77E09}"/>
          </ac:spMkLst>
        </pc:spChg>
        <pc:spChg chg="add mod">
          <ac:chgData name="Mohamed" userId="03aaf9cfbf7ad1f3" providerId="LiveId" clId="{AC926C4A-B0ED-4236-B887-15ABCCF01A56}" dt="2021-03-23T13:27:20.654" v="505"/>
          <ac:spMkLst>
            <pc:docMk/>
            <pc:sldMk cId="1476139652" sldId="260"/>
            <ac:spMk id="93" creationId="{08B286EA-0734-448A-BE1E-7D0F47EFE423}"/>
          </ac:spMkLst>
        </pc:spChg>
        <pc:spChg chg="add mod">
          <ac:chgData name="Mohamed" userId="03aaf9cfbf7ad1f3" providerId="LiveId" clId="{AC926C4A-B0ED-4236-B887-15ABCCF01A56}" dt="2021-03-23T13:27:20.654" v="505"/>
          <ac:spMkLst>
            <pc:docMk/>
            <pc:sldMk cId="1476139652" sldId="260"/>
            <ac:spMk id="94" creationId="{65099858-F819-42A5-97A9-8E5E2A4F8652}"/>
          </ac:spMkLst>
        </pc:spChg>
        <pc:spChg chg="add mod">
          <ac:chgData name="Mohamed" userId="03aaf9cfbf7ad1f3" providerId="LiveId" clId="{AC926C4A-B0ED-4236-B887-15ABCCF01A56}" dt="2021-03-23T13:27:20.654" v="505"/>
          <ac:spMkLst>
            <pc:docMk/>
            <pc:sldMk cId="1476139652" sldId="260"/>
            <ac:spMk id="95" creationId="{DA4FB387-14F8-4AE6-8C21-D249D1BC5518}"/>
          </ac:spMkLst>
        </pc:spChg>
        <pc:spChg chg="add mod">
          <ac:chgData name="Mohamed" userId="03aaf9cfbf7ad1f3" providerId="LiveId" clId="{AC926C4A-B0ED-4236-B887-15ABCCF01A56}" dt="2021-03-23T13:27:20.654" v="505"/>
          <ac:spMkLst>
            <pc:docMk/>
            <pc:sldMk cId="1476139652" sldId="260"/>
            <ac:spMk id="96" creationId="{AD0E6C79-CA5A-4584-91B3-5ADE2513218D}"/>
          </ac:spMkLst>
        </pc:spChg>
        <pc:spChg chg="add mod">
          <ac:chgData name="Mohamed" userId="03aaf9cfbf7ad1f3" providerId="LiveId" clId="{AC926C4A-B0ED-4236-B887-15ABCCF01A56}" dt="2021-03-23T13:27:20.654" v="505"/>
          <ac:spMkLst>
            <pc:docMk/>
            <pc:sldMk cId="1476139652" sldId="260"/>
            <ac:spMk id="97" creationId="{4CFEF2F1-1DD0-4F08-AC08-C8F451FF20C7}"/>
          </ac:spMkLst>
        </pc:spChg>
        <pc:spChg chg="add mod">
          <ac:chgData name="Mohamed" userId="03aaf9cfbf7ad1f3" providerId="LiveId" clId="{AC926C4A-B0ED-4236-B887-15ABCCF01A56}" dt="2021-03-23T13:27:20.654" v="505"/>
          <ac:spMkLst>
            <pc:docMk/>
            <pc:sldMk cId="1476139652" sldId="260"/>
            <ac:spMk id="98" creationId="{3A8E5619-0DF5-47B6-BE83-741F5F08F057}"/>
          </ac:spMkLst>
        </pc:spChg>
        <pc:spChg chg="add mod">
          <ac:chgData name="Mohamed" userId="03aaf9cfbf7ad1f3" providerId="LiveId" clId="{AC926C4A-B0ED-4236-B887-15ABCCF01A56}" dt="2021-03-23T13:27:20.654" v="505"/>
          <ac:spMkLst>
            <pc:docMk/>
            <pc:sldMk cId="1476139652" sldId="260"/>
            <ac:spMk id="99" creationId="{AC4CE711-DA35-47F3-9022-9FE264B76B02}"/>
          </ac:spMkLst>
        </pc:spChg>
        <pc:spChg chg="add mod">
          <ac:chgData name="Mohamed" userId="03aaf9cfbf7ad1f3" providerId="LiveId" clId="{AC926C4A-B0ED-4236-B887-15ABCCF01A56}" dt="2021-03-23T13:27:20.654" v="505"/>
          <ac:spMkLst>
            <pc:docMk/>
            <pc:sldMk cId="1476139652" sldId="260"/>
            <ac:spMk id="100" creationId="{35F400B7-C226-49EF-8932-08CE62384ADA}"/>
          </ac:spMkLst>
        </pc:spChg>
        <pc:spChg chg="add mod">
          <ac:chgData name="Mohamed" userId="03aaf9cfbf7ad1f3" providerId="LiveId" clId="{AC926C4A-B0ED-4236-B887-15ABCCF01A56}" dt="2021-03-23T13:27:20.654" v="505"/>
          <ac:spMkLst>
            <pc:docMk/>
            <pc:sldMk cId="1476139652" sldId="260"/>
            <ac:spMk id="101" creationId="{C7FD2874-BA85-4EAF-B065-9A42E80ED30B}"/>
          </ac:spMkLst>
        </pc:spChg>
        <pc:spChg chg="add mod">
          <ac:chgData name="Mohamed" userId="03aaf9cfbf7ad1f3" providerId="LiveId" clId="{AC926C4A-B0ED-4236-B887-15ABCCF01A56}" dt="2021-03-23T13:27:20.654" v="505"/>
          <ac:spMkLst>
            <pc:docMk/>
            <pc:sldMk cId="1476139652" sldId="260"/>
            <ac:spMk id="102" creationId="{852F0AD0-149D-4420-A304-FE6D0998571A}"/>
          </ac:spMkLst>
        </pc:spChg>
        <pc:spChg chg="add mod">
          <ac:chgData name="Mohamed" userId="03aaf9cfbf7ad1f3" providerId="LiveId" clId="{AC926C4A-B0ED-4236-B887-15ABCCF01A56}" dt="2021-03-23T13:27:20.654" v="505"/>
          <ac:spMkLst>
            <pc:docMk/>
            <pc:sldMk cId="1476139652" sldId="260"/>
            <ac:spMk id="103" creationId="{CAD4D52F-7154-455E-A9D0-43C5181C2C6F}"/>
          </ac:spMkLst>
        </pc:spChg>
        <pc:spChg chg="add mod">
          <ac:chgData name="Mohamed" userId="03aaf9cfbf7ad1f3" providerId="LiveId" clId="{AC926C4A-B0ED-4236-B887-15ABCCF01A56}" dt="2021-03-23T13:27:20.654" v="505"/>
          <ac:spMkLst>
            <pc:docMk/>
            <pc:sldMk cId="1476139652" sldId="260"/>
            <ac:spMk id="104" creationId="{A2AC15C6-9C05-4C72-B914-4565755F67BF}"/>
          </ac:spMkLst>
        </pc:spChg>
        <pc:spChg chg="add mod">
          <ac:chgData name="Mohamed" userId="03aaf9cfbf7ad1f3" providerId="LiveId" clId="{AC926C4A-B0ED-4236-B887-15ABCCF01A56}" dt="2021-03-23T13:27:20.654" v="505"/>
          <ac:spMkLst>
            <pc:docMk/>
            <pc:sldMk cId="1476139652" sldId="260"/>
            <ac:spMk id="105" creationId="{3B834CB4-11E8-4EDC-8F5D-74C39B805E64}"/>
          </ac:spMkLst>
        </pc:spChg>
        <pc:spChg chg="add mod">
          <ac:chgData name="Mohamed" userId="03aaf9cfbf7ad1f3" providerId="LiveId" clId="{AC926C4A-B0ED-4236-B887-15ABCCF01A56}" dt="2021-03-23T13:27:20.654" v="505"/>
          <ac:spMkLst>
            <pc:docMk/>
            <pc:sldMk cId="1476139652" sldId="260"/>
            <ac:spMk id="106" creationId="{8BC495A1-4867-40C7-96DA-51C31A427A4A}"/>
          </ac:spMkLst>
        </pc:spChg>
        <pc:spChg chg="add mod">
          <ac:chgData name="Mohamed" userId="03aaf9cfbf7ad1f3" providerId="LiveId" clId="{AC926C4A-B0ED-4236-B887-15ABCCF01A56}" dt="2021-03-23T13:27:20.654" v="505"/>
          <ac:spMkLst>
            <pc:docMk/>
            <pc:sldMk cId="1476139652" sldId="260"/>
            <ac:spMk id="107" creationId="{653D2002-5C55-4891-B4F2-E7A84FE1323C}"/>
          </ac:spMkLst>
        </pc:spChg>
        <pc:spChg chg="add mod">
          <ac:chgData name="Mohamed" userId="03aaf9cfbf7ad1f3" providerId="LiveId" clId="{AC926C4A-B0ED-4236-B887-15ABCCF01A56}" dt="2021-03-23T13:27:20.654" v="505"/>
          <ac:spMkLst>
            <pc:docMk/>
            <pc:sldMk cId="1476139652" sldId="260"/>
            <ac:spMk id="108" creationId="{6662AD62-408E-43EB-AD34-111385BBDA28}"/>
          </ac:spMkLst>
        </pc:spChg>
        <pc:spChg chg="add mod">
          <ac:chgData name="Mohamed" userId="03aaf9cfbf7ad1f3" providerId="LiveId" clId="{AC926C4A-B0ED-4236-B887-15ABCCF01A56}" dt="2021-03-23T13:27:20.654" v="505"/>
          <ac:spMkLst>
            <pc:docMk/>
            <pc:sldMk cId="1476139652" sldId="260"/>
            <ac:spMk id="109" creationId="{DA4B0C16-F9F5-4974-81EC-BEC9D796A0F9}"/>
          </ac:spMkLst>
        </pc:spChg>
        <pc:spChg chg="add mod">
          <ac:chgData name="Mohamed" userId="03aaf9cfbf7ad1f3" providerId="LiveId" clId="{AC926C4A-B0ED-4236-B887-15ABCCF01A56}" dt="2021-03-23T13:27:20.654" v="505"/>
          <ac:spMkLst>
            <pc:docMk/>
            <pc:sldMk cId="1476139652" sldId="260"/>
            <ac:spMk id="110" creationId="{C35604C4-786B-4F97-93EF-A6E6BFCF7433}"/>
          </ac:spMkLst>
        </pc:spChg>
        <pc:spChg chg="add mod">
          <ac:chgData name="Mohamed" userId="03aaf9cfbf7ad1f3" providerId="LiveId" clId="{AC926C4A-B0ED-4236-B887-15ABCCF01A56}" dt="2021-03-23T13:27:20.654" v="505"/>
          <ac:spMkLst>
            <pc:docMk/>
            <pc:sldMk cId="1476139652" sldId="260"/>
            <ac:spMk id="111" creationId="{2E49669B-FF7D-45D9-8661-BFEA8426E6A7}"/>
          </ac:spMkLst>
        </pc:spChg>
        <pc:spChg chg="add mod">
          <ac:chgData name="Mohamed" userId="03aaf9cfbf7ad1f3" providerId="LiveId" clId="{AC926C4A-B0ED-4236-B887-15ABCCF01A56}" dt="2021-03-23T13:27:20.654" v="505"/>
          <ac:spMkLst>
            <pc:docMk/>
            <pc:sldMk cId="1476139652" sldId="260"/>
            <ac:spMk id="112" creationId="{FB58A614-1EDC-4083-964C-24D6C0FA066F}"/>
          </ac:spMkLst>
        </pc:spChg>
        <pc:spChg chg="add mod">
          <ac:chgData name="Mohamed" userId="03aaf9cfbf7ad1f3" providerId="LiveId" clId="{AC926C4A-B0ED-4236-B887-15ABCCF01A56}" dt="2021-03-23T13:27:20.654" v="505"/>
          <ac:spMkLst>
            <pc:docMk/>
            <pc:sldMk cId="1476139652" sldId="260"/>
            <ac:spMk id="113" creationId="{A27E3F89-A700-4D73-8047-1A4CF369857F}"/>
          </ac:spMkLst>
        </pc:spChg>
        <pc:spChg chg="add mod">
          <ac:chgData name="Mohamed" userId="03aaf9cfbf7ad1f3" providerId="LiveId" clId="{AC926C4A-B0ED-4236-B887-15ABCCF01A56}" dt="2021-03-23T13:27:20.654" v="505"/>
          <ac:spMkLst>
            <pc:docMk/>
            <pc:sldMk cId="1476139652" sldId="260"/>
            <ac:spMk id="114" creationId="{771DA315-3926-4D43-A871-4F1A75A3ED08}"/>
          </ac:spMkLst>
        </pc:spChg>
        <pc:spChg chg="add mod">
          <ac:chgData name="Mohamed" userId="03aaf9cfbf7ad1f3" providerId="LiveId" clId="{AC926C4A-B0ED-4236-B887-15ABCCF01A56}" dt="2021-03-23T13:27:20.654" v="505"/>
          <ac:spMkLst>
            <pc:docMk/>
            <pc:sldMk cId="1476139652" sldId="260"/>
            <ac:spMk id="115" creationId="{22C1D643-157A-48A8-A64C-55EC939486D5}"/>
          </ac:spMkLst>
        </pc:spChg>
        <pc:spChg chg="add mod">
          <ac:chgData name="Mohamed" userId="03aaf9cfbf7ad1f3" providerId="LiveId" clId="{AC926C4A-B0ED-4236-B887-15ABCCF01A56}" dt="2021-03-23T13:27:20.654" v="505"/>
          <ac:spMkLst>
            <pc:docMk/>
            <pc:sldMk cId="1476139652" sldId="260"/>
            <ac:spMk id="116" creationId="{AF10D366-F45B-4021-8357-412EADC2FD7A}"/>
          </ac:spMkLst>
        </pc:spChg>
        <pc:spChg chg="add mod">
          <ac:chgData name="Mohamed" userId="03aaf9cfbf7ad1f3" providerId="LiveId" clId="{AC926C4A-B0ED-4236-B887-15ABCCF01A56}" dt="2021-03-23T13:27:20.654" v="505"/>
          <ac:spMkLst>
            <pc:docMk/>
            <pc:sldMk cId="1476139652" sldId="260"/>
            <ac:spMk id="117" creationId="{9A50C56E-AA6B-46DA-9B9A-BBF44BB6F1AF}"/>
          </ac:spMkLst>
        </pc:spChg>
        <pc:spChg chg="add mod">
          <ac:chgData name="Mohamed" userId="03aaf9cfbf7ad1f3" providerId="LiveId" clId="{AC926C4A-B0ED-4236-B887-15ABCCF01A56}" dt="2021-03-23T13:27:20.654" v="505"/>
          <ac:spMkLst>
            <pc:docMk/>
            <pc:sldMk cId="1476139652" sldId="260"/>
            <ac:spMk id="118" creationId="{02019642-026C-4A3A-A8CC-86570CDFA575}"/>
          </ac:spMkLst>
        </pc:spChg>
        <pc:spChg chg="add mod">
          <ac:chgData name="Mohamed" userId="03aaf9cfbf7ad1f3" providerId="LiveId" clId="{AC926C4A-B0ED-4236-B887-15ABCCF01A56}" dt="2021-03-23T13:27:20.654" v="505"/>
          <ac:spMkLst>
            <pc:docMk/>
            <pc:sldMk cId="1476139652" sldId="260"/>
            <ac:spMk id="119" creationId="{BC87F305-44EB-4357-A3EA-E3BC02FF09BF}"/>
          </ac:spMkLst>
        </pc:spChg>
        <pc:picChg chg="add del mod">
          <ac:chgData name="Mohamed" userId="03aaf9cfbf7ad1f3" providerId="LiveId" clId="{AC926C4A-B0ED-4236-B887-15ABCCF01A56}" dt="2021-03-23T13:26:10.559" v="494"/>
          <ac:picMkLst>
            <pc:docMk/>
            <pc:sldMk cId="1476139652" sldId="260"/>
            <ac:picMk id="26" creationId="{4766F455-9316-46CB-B904-501CAD88519A}"/>
          </ac:picMkLst>
        </pc:picChg>
      </pc:sldChg>
      <pc:sldChg chg="addSp delSp modSp modAnim">
        <pc:chgData name="Mohamed" userId="03aaf9cfbf7ad1f3" providerId="LiveId" clId="{AC926C4A-B0ED-4236-B887-15ABCCF01A56}" dt="2021-03-23T13:27:23.504" v="507"/>
        <pc:sldMkLst>
          <pc:docMk/>
          <pc:sldMk cId="1354677328" sldId="262"/>
        </pc:sldMkLst>
        <pc:spChg chg="mod">
          <ac:chgData name="Mohamed" userId="03aaf9cfbf7ad1f3" providerId="LiveId" clId="{AC926C4A-B0ED-4236-B887-15ABCCF01A56}" dt="2021-03-22T13:11:15.769" v="341"/>
          <ac:spMkLst>
            <pc:docMk/>
            <pc:sldMk cId="1354677328" sldId="262"/>
            <ac:spMk id="25" creationId="{621CDE68-2EA1-44A4-A283-DAC53190CC83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27" creationId="{36C840F0-1DD5-4881-A3C0-4A51D7AD460F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28" creationId="{9CABA4D8-3D65-4E9E-BC06-7EB182E91BA4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29" creationId="{5A90E07D-7C3D-4E8E-AB07-28CCE179E519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30" creationId="{896AAF4E-E135-4579-AA99-FECC5D9F0821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31" creationId="{CECD9F00-4C8D-4501-BB9D-E719618C55B4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32" creationId="{E8F05E2A-9EA8-42CA-9CF0-0942F14CBEA8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33" creationId="{008DD8D7-C238-4EF7-B1FB-E70CE51C6643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34" creationId="{A84B7EE0-709C-4A91-84B0-2758F3AD629F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35" creationId="{EC08F4C5-D324-42D9-AB3C-9C03FCC25C42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36" creationId="{5212EA70-54F5-41FB-BD99-00FC3FC2AD15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37" creationId="{A1F912B2-6E26-495C-93A1-A283D7EC00E8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38" creationId="{5E570903-47C9-4461-B1BD-F7A87B58C8D3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39" creationId="{09307AA2-BE0C-45E2-B59B-61CDFD81E442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40" creationId="{1B0B968A-9BDA-4833-B214-6EC06C41635D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41" creationId="{43838C84-E4DC-4223-800E-2E03BC4EF7E7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42" creationId="{AEE82594-2991-40F3-960A-04A764B3D07A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43" creationId="{FA85D35E-3D28-4809-99C2-CBCF55F7F9C9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44" creationId="{30AC3EA0-9616-449C-9217-8B43FDC6E168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45" creationId="{3DA0EFFA-21C6-4054-B6CE-A926EFC8EC86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46" creationId="{6016A8AD-347A-4A3D-923B-7BF903168B2D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47" creationId="{EA4E330B-9D25-42B8-83DB-206A313CBFD2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48" creationId="{81AABE2F-E82F-40FF-B750-12C5EB3A601B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49" creationId="{D6A3A9F2-C018-42CD-B1E3-6951CBF20EDE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50" creationId="{6734335C-1DA7-48B9-8ED8-55AC85F21BA9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51" creationId="{3E4DDD1E-F2E6-42C1-ABC3-88DFA32BF513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52" creationId="{FCA8B002-71D0-4E4E-84CB-B96434EF9CE8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53" creationId="{E2677104-93D6-449C-916B-3F1FF2308ABB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54" creationId="{33AC282A-1511-4FE3-90EF-EB71397D6D70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55" creationId="{17A57A35-FEFA-4260-80D5-BC318469525E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56" creationId="{F0AD4A46-9D57-4FE5-B95F-37B49E52E8D7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57" creationId="{84480AE4-241D-4B33-ABC8-5DBE0750DE7F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58" creationId="{D7760086-F03F-4EC3-90A9-FD71512B79BB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59" creationId="{C94B080B-CB99-4F30-B8AD-C8A128B2962B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60" creationId="{E4AC5DB8-7594-4E79-BA54-F404D072C15B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61" creationId="{5BAA0374-B9DA-44DD-B3D0-780A1B92B99F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62" creationId="{E5741C98-AC90-410D-B05E-CC94E3207456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63" creationId="{08D02370-D14D-4BFC-A411-E5DAE94A579E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64" creationId="{01108F55-C463-4AC9-9835-6D48B4EDDF47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65" creationId="{76DA8A44-A4E7-420C-A873-05717C4E36C1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66" creationId="{615A3812-2044-4636-94E1-113B24AAC071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67" creationId="{64FE6D29-9A05-4E77-8C3B-894D384F9B48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68" creationId="{C1171D60-419B-4FBF-B015-5F40DA4C0CCE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69" creationId="{3DC7908E-F2BA-4BE0-A5D3-172F0F358DBF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70" creationId="{7EC1D078-A6D6-4779-9C5B-E4A5BBA08DB6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71" creationId="{27050AC4-8417-4677-B46C-87E0BD7A5E71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72" creationId="{D2A3F74D-A7C4-44ED-974A-9EBFCC0DE269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73" creationId="{00E8DCCE-827F-4A48-992A-5FBB3F1C2372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74" creationId="{7DBC585E-91C2-4EE0-8496-FE04689BD215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75" creationId="{AE7D10AC-D758-4DE8-9DD3-0E876B044027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76" creationId="{513B3D2B-A55C-434E-AC37-0BFB41DA3C01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77" creationId="{C818B213-F89F-4F6D-BC5C-E03240B485BB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78" creationId="{C16A0EF3-F2EC-4BF5-8C79-B6A16A75211D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79" creationId="{DBE383EF-3CEA-4772-905B-87877D56EB70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80" creationId="{7960BCEB-7717-41E7-BE07-820870D3865E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81" creationId="{A9C4C757-97C3-4E8B-B536-46AF50F6AD18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82" creationId="{5C8D27C5-0C19-4C28-BECE-131EEDC67C6F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83" creationId="{EE1739DD-DBE0-479F-95C1-00AD9C0F14D8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84" creationId="{175E2DA5-3942-4A07-AB36-5F13E6FC3F5B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85" creationId="{3514D8D1-BE05-4D35-85BB-6266C278F43C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86" creationId="{388D78F3-2EA8-45AC-961A-69C13239E79A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87" creationId="{813E94C8-40B2-4405-82CA-0C931B8C5866}"/>
          </ac:spMkLst>
        </pc:spChg>
        <pc:spChg chg="add del mod">
          <ac:chgData name="Mohamed" userId="03aaf9cfbf7ad1f3" providerId="LiveId" clId="{AC926C4A-B0ED-4236-B887-15ABCCF01A56}" dt="2021-03-23T13:26:09.139" v="492"/>
          <ac:spMkLst>
            <pc:docMk/>
            <pc:sldMk cId="1354677328" sldId="262"/>
            <ac:spMk id="88" creationId="{37787DDD-59A3-482D-B6C8-3C3E798ED4E5}"/>
          </ac:spMkLst>
        </pc:spChg>
        <pc:spChg chg="add mod">
          <ac:chgData name="Mohamed" userId="03aaf9cfbf7ad1f3" providerId="LiveId" clId="{AC926C4A-B0ED-4236-B887-15ABCCF01A56}" dt="2021-03-23T13:27:23.504" v="507"/>
          <ac:spMkLst>
            <pc:docMk/>
            <pc:sldMk cId="1354677328" sldId="262"/>
            <ac:spMk id="89" creationId="{F677B374-BA86-4FA6-AD6B-96FD9001A426}"/>
          </ac:spMkLst>
        </pc:spChg>
        <pc:spChg chg="add mod">
          <ac:chgData name="Mohamed" userId="03aaf9cfbf7ad1f3" providerId="LiveId" clId="{AC926C4A-B0ED-4236-B887-15ABCCF01A56}" dt="2021-03-23T13:27:23.504" v="507"/>
          <ac:spMkLst>
            <pc:docMk/>
            <pc:sldMk cId="1354677328" sldId="262"/>
            <ac:spMk id="90" creationId="{FA4C4166-3029-4AC5-B592-FD1A519B200B}"/>
          </ac:spMkLst>
        </pc:spChg>
        <pc:spChg chg="add mod">
          <ac:chgData name="Mohamed" userId="03aaf9cfbf7ad1f3" providerId="LiveId" clId="{AC926C4A-B0ED-4236-B887-15ABCCF01A56}" dt="2021-03-23T13:27:23.504" v="507"/>
          <ac:spMkLst>
            <pc:docMk/>
            <pc:sldMk cId="1354677328" sldId="262"/>
            <ac:spMk id="91" creationId="{C60284FC-AA24-43D3-9686-D5C211110D95}"/>
          </ac:spMkLst>
        </pc:spChg>
        <pc:spChg chg="add mod">
          <ac:chgData name="Mohamed" userId="03aaf9cfbf7ad1f3" providerId="LiveId" clId="{AC926C4A-B0ED-4236-B887-15ABCCF01A56}" dt="2021-03-23T13:27:23.504" v="507"/>
          <ac:spMkLst>
            <pc:docMk/>
            <pc:sldMk cId="1354677328" sldId="262"/>
            <ac:spMk id="92" creationId="{24FEF505-FABA-4C15-BABE-71AFC0FEF40D}"/>
          </ac:spMkLst>
        </pc:spChg>
        <pc:spChg chg="add mod">
          <ac:chgData name="Mohamed" userId="03aaf9cfbf7ad1f3" providerId="LiveId" clId="{AC926C4A-B0ED-4236-B887-15ABCCF01A56}" dt="2021-03-23T13:27:23.504" v="507"/>
          <ac:spMkLst>
            <pc:docMk/>
            <pc:sldMk cId="1354677328" sldId="262"/>
            <ac:spMk id="93" creationId="{921EED51-D7CE-4A88-9741-6354589E487B}"/>
          </ac:spMkLst>
        </pc:spChg>
        <pc:spChg chg="add mod">
          <ac:chgData name="Mohamed" userId="03aaf9cfbf7ad1f3" providerId="LiveId" clId="{AC926C4A-B0ED-4236-B887-15ABCCF01A56}" dt="2021-03-23T13:27:23.504" v="507"/>
          <ac:spMkLst>
            <pc:docMk/>
            <pc:sldMk cId="1354677328" sldId="262"/>
            <ac:spMk id="94" creationId="{7DD6BB13-9C8C-4514-A013-8EDBE6599BDF}"/>
          </ac:spMkLst>
        </pc:spChg>
        <pc:spChg chg="add mod">
          <ac:chgData name="Mohamed" userId="03aaf9cfbf7ad1f3" providerId="LiveId" clId="{AC926C4A-B0ED-4236-B887-15ABCCF01A56}" dt="2021-03-23T13:27:23.504" v="507"/>
          <ac:spMkLst>
            <pc:docMk/>
            <pc:sldMk cId="1354677328" sldId="262"/>
            <ac:spMk id="95" creationId="{F9CF10FF-058A-48F2-9588-C086CCB3A370}"/>
          </ac:spMkLst>
        </pc:spChg>
        <pc:spChg chg="add mod">
          <ac:chgData name="Mohamed" userId="03aaf9cfbf7ad1f3" providerId="LiveId" clId="{AC926C4A-B0ED-4236-B887-15ABCCF01A56}" dt="2021-03-23T13:27:23.504" v="507"/>
          <ac:spMkLst>
            <pc:docMk/>
            <pc:sldMk cId="1354677328" sldId="262"/>
            <ac:spMk id="96" creationId="{45BD6228-C95F-4E84-80AA-22ACD50FDDC7}"/>
          </ac:spMkLst>
        </pc:spChg>
        <pc:spChg chg="add mod">
          <ac:chgData name="Mohamed" userId="03aaf9cfbf7ad1f3" providerId="LiveId" clId="{AC926C4A-B0ED-4236-B887-15ABCCF01A56}" dt="2021-03-23T13:27:23.504" v="507"/>
          <ac:spMkLst>
            <pc:docMk/>
            <pc:sldMk cId="1354677328" sldId="262"/>
            <ac:spMk id="97" creationId="{857E1553-8202-4EDB-A2DF-F03B461D1EC1}"/>
          </ac:spMkLst>
        </pc:spChg>
        <pc:spChg chg="add mod">
          <ac:chgData name="Mohamed" userId="03aaf9cfbf7ad1f3" providerId="LiveId" clId="{AC926C4A-B0ED-4236-B887-15ABCCF01A56}" dt="2021-03-23T13:27:23.504" v="507"/>
          <ac:spMkLst>
            <pc:docMk/>
            <pc:sldMk cId="1354677328" sldId="262"/>
            <ac:spMk id="98" creationId="{9BE5D110-9160-49D0-8B5D-745947BD1116}"/>
          </ac:spMkLst>
        </pc:spChg>
        <pc:spChg chg="add mod">
          <ac:chgData name="Mohamed" userId="03aaf9cfbf7ad1f3" providerId="LiveId" clId="{AC926C4A-B0ED-4236-B887-15ABCCF01A56}" dt="2021-03-23T13:27:23.504" v="507"/>
          <ac:spMkLst>
            <pc:docMk/>
            <pc:sldMk cId="1354677328" sldId="262"/>
            <ac:spMk id="99" creationId="{5C02017B-21BD-4F48-A701-7323085C1CA5}"/>
          </ac:spMkLst>
        </pc:spChg>
        <pc:spChg chg="add mod">
          <ac:chgData name="Mohamed" userId="03aaf9cfbf7ad1f3" providerId="LiveId" clId="{AC926C4A-B0ED-4236-B887-15ABCCF01A56}" dt="2021-03-23T13:27:23.504" v="507"/>
          <ac:spMkLst>
            <pc:docMk/>
            <pc:sldMk cId="1354677328" sldId="262"/>
            <ac:spMk id="100" creationId="{6860C009-752E-46B6-8F1C-6E6EE65E8885}"/>
          </ac:spMkLst>
        </pc:spChg>
        <pc:spChg chg="add mod">
          <ac:chgData name="Mohamed" userId="03aaf9cfbf7ad1f3" providerId="LiveId" clId="{AC926C4A-B0ED-4236-B887-15ABCCF01A56}" dt="2021-03-23T13:27:23.504" v="507"/>
          <ac:spMkLst>
            <pc:docMk/>
            <pc:sldMk cId="1354677328" sldId="262"/>
            <ac:spMk id="101" creationId="{140C714F-F14F-4CF4-9565-03C23247E575}"/>
          </ac:spMkLst>
        </pc:spChg>
        <pc:spChg chg="add mod">
          <ac:chgData name="Mohamed" userId="03aaf9cfbf7ad1f3" providerId="LiveId" clId="{AC926C4A-B0ED-4236-B887-15ABCCF01A56}" dt="2021-03-23T13:27:23.504" v="507"/>
          <ac:spMkLst>
            <pc:docMk/>
            <pc:sldMk cId="1354677328" sldId="262"/>
            <ac:spMk id="102" creationId="{D9A94DDE-6265-4905-828E-7359974EB65D}"/>
          </ac:spMkLst>
        </pc:spChg>
        <pc:spChg chg="add mod">
          <ac:chgData name="Mohamed" userId="03aaf9cfbf7ad1f3" providerId="LiveId" clId="{AC926C4A-B0ED-4236-B887-15ABCCF01A56}" dt="2021-03-23T13:27:23.504" v="507"/>
          <ac:spMkLst>
            <pc:docMk/>
            <pc:sldMk cId="1354677328" sldId="262"/>
            <ac:spMk id="103" creationId="{41F1926F-1F80-4F71-8416-99096CDA1961}"/>
          </ac:spMkLst>
        </pc:spChg>
        <pc:spChg chg="add mod">
          <ac:chgData name="Mohamed" userId="03aaf9cfbf7ad1f3" providerId="LiveId" clId="{AC926C4A-B0ED-4236-B887-15ABCCF01A56}" dt="2021-03-23T13:27:23.504" v="507"/>
          <ac:spMkLst>
            <pc:docMk/>
            <pc:sldMk cId="1354677328" sldId="262"/>
            <ac:spMk id="104" creationId="{0F1DB12D-F22C-42BB-9453-A795C672F589}"/>
          </ac:spMkLst>
        </pc:spChg>
        <pc:spChg chg="add mod">
          <ac:chgData name="Mohamed" userId="03aaf9cfbf7ad1f3" providerId="LiveId" clId="{AC926C4A-B0ED-4236-B887-15ABCCF01A56}" dt="2021-03-23T13:27:23.504" v="507"/>
          <ac:spMkLst>
            <pc:docMk/>
            <pc:sldMk cId="1354677328" sldId="262"/>
            <ac:spMk id="105" creationId="{98F890D1-1B5B-452C-A98D-E413705B0593}"/>
          </ac:spMkLst>
        </pc:spChg>
        <pc:spChg chg="add mod">
          <ac:chgData name="Mohamed" userId="03aaf9cfbf7ad1f3" providerId="LiveId" clId="{AC926C4A-B0ED-4236-B887-15ABCCF01A56}" dt="2021-03-23T13:27:23.504" v="507"/>
          <ac:spMkLst>
            <pc:docMk/>
            <pc:sldMk cId="1354677328" sldId="262"/>
            <ac:spMk id="106" creationId="{156A697F-C3C2-4FB7-AAC6-D526D048650D}"/>
          </ac:spMkLst>
        </pc:spChg>
        <pc:spChg chg="add mod">
          <ac:chgData name="Mohamed" userId="03aaf9cfbf7ad1f3" providerId="LiveId" clId="{AC926C4A-B0ED-4236-B887-15ABCCF01A56}" dt="2021-03-23T13:27:23.504" v="507"/>
          <ac:spMkLst>
            <pc:docMk/>
            <pc:sldMk cId="1354677328" sldId="262"/>
            <ac:spMk id="107" creationId="{3C9D9E14-519F-456D-BEAC-9385F0F361F2}"/>
          </ac:spMkLst>
        </pc:spChg>
        <pc:spChg chg="add mod">
          <ac:chgData name="Mohamed" userId="03aaf9cfbf7ad1f3" providerId="LiveId" clId="{AC926C4A-B0ED-4236-B887-15ABCCF01A56}" dt="2021-03-23T13:27:23.504" v="507"/>
          <ac:spMkLst>
            <pc:docMk/>
            <pc:sldMk cId="1354677328" sldId="262"/>
            <ac:spMk id="108" creationId="{AFA016C4-140B-4DB3-9D05-C03EAF432B62}"/>
          </ac:spMkLst>
        </pc:spChg>
        <pc:spChg chg="add mod">
          <ac:chgData name="Mohamed" userId="03aaf9cfbf7ad1f3" providerId="LiveId" clId="{AC926C4A-B0ED-4236-B887-15ABCCF01A56}" dt="2021-03-23T13:27:23.504" v="507"/>
          <ac:spMkLst>
            <pc:docMk/>
            <pc:sldMk cId="1354677328" sldId="262"/>
            <ac:spMk id="109" creationId="{3978FC60-9EBE-4D89-82BF-53B028F67ACC}"/>
          </ac:spMkLst>
        </pc:spChg>
        <pc:spChg chg="add mod">
          <ac:chgData name="Mohamed" userId="03aaf9cfbf7ad1f3" providerId="LiveId" clId="{AC926C4A-B0ED-4236-B887-15ABCCF01A56}" dt="2021-03-23T13:27:23.504" v="507"/>
          <ac:spMkLst>
            <pc:docMk/>
            <pc:sldMk cId="1354677328" sldId="262"/>
            <ac:spMk id="110" creationId="{8CCBF9F7-3A03-4768-9FB6-D22E3B11469B}"/>
          </ac:spMkLst>
        </pc:spChg>
        <pc:spChg chg="add mod">
          <ac:chgData name="Mohamed" userId="03aaf9cfbf7ad1f3" providerId="LiveId" clId="{AC926C4A-B0ED-4236-B887-15ABCCF01A56}" dt="2021-03-23T13:27:23.504" v="507"/>
          <ac:spMkLst>
            <pc:docMk/>
            <pc:sldMk cId="1354677328" sldId="262"/>
            <ac:spMk id="111" creationId="{99E0C806-0E30-464F-A3DB-3AEF9AAB30C3}"/>
          </ac:spMkLst>
        </pc:spChg>
        <pc:spChg chg="add mod">
          <ac:chgData name="Mohamed" userId="03aaf9cfbf7ad1f3" providerId="LiveId" clId="{AC926C4A-B0ED-4236-B887-15ABCCF01A56}" dt="2021-03-23T13:27:23.504" v="507"/>
          <ac:spMkLst>
            <pc:docMk/>
            <pc:sldMk cId="1354677328" sldId="262"/>
            <ac:spMk id="112" creationId="{0245B4DB-17B4-4089-BB54-CF10144C0F92}"/>
          </ac:spMkLst>
        </pc:spChg>
        <pc:spChg chg="add mod">
          <ac:chgData name="Mohamed" userId="03aaf9cfbf7ad1f3" providerId="LiveId" clId="{AC926C4A-B0ED-4236-B887-15ABCCF01A56}" dt="2021-03-23T13:27:23.504" v="507"/>
          <ac:spMkLst>
            <pc:docMk/>
            <pc:sldMk cId="1354677328" sldId="262"/>
            <ac:spMk id="113" creationId="{A8AAA1D0-5376-4FA0-80D5-359C3520BE4D}"/>
          </ac:spMkLst>
        </pc:spChg>
        <pc:spChg chg="add mod">
          <ac:chgData name="Mohamed" userId="03aaf9cfbf7ad1f3" providerId="LiveId" clId="{AC926C4A-B0ED-4236-B887-15ABCCF01A56}" dt="2021-03-23T13:27:23.504" v="507"/>
          <ac:spMkLst>
            <pc:docMk/>
            <pc:sldMk cId="1354677328" sldId="262"/>
            <ac:spMk id="114" creationId="{BEC8D4C8-7E58-4554-86C4-8313C82BD8C5}"/>
          </ac:spMkLst>
        </pc:spChg>
        <pc:spChg chg="add mod">
          <ac:chgData name="Mohamed" userId="03aaf9cfbf7ad1f3" providerId="LiveId" clId="{AC926C4A-B0ED-4236-B887-15ABCCF01A56}" dt="2021-03-23T13:27:23.504" v="507"/>
          <ac:spMkLst>
            <pc:docMk/>
            <pc:sldMk cId="1354677328" sldId="262"/>
            <ac:spMk id="115" creationId="{9C7F8C9B-E28A-43FF-83B9-BC83896758EE}"/>
          </ac:spMkLst>
        </pc:spChg>
        <pc:spChg chg="add mod">
          <ac:chgData name="Mohamed" userId="03aaf9cfbf7ad1f3" providerId="LiveId" clId="{AC926C4A-B0ED-4236-B887-15ABCCF01A56}" dt="2021-03-23T13:27:23.504" v="507"/>
          <ac:spMkLst>
            <pc:docMk/>
            <pc:sldMk cId="1354677328" sldId="262"/>
            <ac:spMk id="116" creationId="{924B3422-9B0E-4AB9-88A6-C0B7C7BED845}"/>
          </ac:spMkLst>
        </pc:spChg>
        <pc:spChg chg="add mod">
          <ac:chgData name="Mohamed" userId="03aaf9cfbf7ad1f3" providerId="LiveId" clId="{AC926C4A-B0ED-4236-B887-15ABCCF01A56}" dt="2021-03-23T13:27:23.504" v="507"/>
          <ac:spMkLst>
            <pc:docMk/>
            <pc:sldMk cId="1354677328" sldId="262"/>
            <ac:spMk id="117" creationId="{AFCB7089-74FE-4833-9E22-03129D4A0665}"/>
          </ac:spMkLst>
        </pc:spChg>
        <pc:spChg chg="add mod">
          <ac:chgData name="Mohamed" userId="03aaf9cfbf7ad1f3" providerId="LiveId" clId="{AC926C4A-B0ED-4236-B887-15ABCCF01A56}" dt="2021-03-23T13:27:23.504" v="507"/>
          <ac:spMkLst>
            <pc:docMk/>
            <pc:sldMk cId="1354677328" sldId="262"/>
            <ac:spMk id="118" creationId="{195087F9-C709-4615-AD21-6B3FC9726B95}"/>
          </ac:spMkLst>
        </pc:spChg>
        <pc:spChg chg="add mod">
          <ac:chgData name="Mohamed" userId="03aaf9cfbf7ad1f3" providerId="LiveId" clId="{AC926C4A-B0ED-4236-B887-15ABCCF01A56}" dt="2021-03-23T13:27:23.504" v="507"/>
          <ac:spMkLst>
            <pc:docMk/>
            <pc:sldMk cId="1354677328" sldId="262"/>
            <ac:spMk id="119" creationId="{0EBBB8BC-B486-4E7C-A184-B92DB4AFF92F}"/>
          </ac:spMkLst>
        </pc:spChg>
        <pc:picChg chg="add del mod">
          <ac:chgData name="Mohamed" userId="03aaf9cfbf7ad1f3" providerId="LiveId" clId="{AC926C4A-B0ED-4236-B887-15ABCCF01A56}" dt="2021-03-23T13:26:09.139" v="492"/>
          <ac:picMkLst>
            <pc:docMk/>
            <pc:sldMk cId="1354677328" sldId="262"/>
            <ac:picMk id="26" creationId="{9522F7E3-B334-44C3-8A86-872A6C59AB6E}"/>
          </ac:picMkLst>
        </pc:picChg>
      </pc:sldChg>
      <pc:sldChg chg="addSp delSp modSp modAnim">
        <pc:chgData name="Mohamed" userId="03aaf9cfbf7ad1f3" providerId="LiveId" clId="{AC926C4A-B0ED-4236-B887-15ABCCF01A56}" dt="2021-03-23T13:27:24.893" v="508"/>
        <pc:sldMkLst>
          <pc:docMk/>
          <pc:sldMk cId="617580778" sldId="263"/>
        </pc:sldMkLst>
        <pc:spChg chg="mod">
          <ac:chgData name="Mohamed" userId="03aaf9cfbf7ad1f3" providerId="LiveId" clId="{AC926C4A-B0ED-4236-B887-15ABCCF01A56}" dt="2021-03-22T13:14:14.244" v="343"/>
          <ac:spMkLst>
            <pc:docMk/>
            <pc:sldMk cId="617580778" sldId="263"/>
            <ac:spMk id="25" creationId="{A0BD95A2-6748-47C9-8C87-00EA15EA47FA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27" creationId="{B0ED7C3D-2894-4381-B9E2-677A0512F260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28" creationId="{8CA1BA56-2EB0-4A51-ABE0-984A4CD893FF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29" creationId="{C7645427-C114-4D73-B16F-5384FB81D8B3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30" creationId="{EA0B53D7-922E-400B-ADD5-BBB0F47C89D0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31" creationId="{CDE2EB65-F22D-4855-9F6D-BEAFF2C4C848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32" creationId="{604D5A15-9B9B-41D4-B99D-93F251E24739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33" creationId="{8BBA72B1-4F6E-4CD4-A17B-788680FC4AA2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34" creationId="{5884BB0A-001E-4566-A1D6-086D7A29C9AB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35" creationId="{5A0AC1FF-EDF9-4382-BDEC-3D7759B41898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36" creationId="{973B69E4-2DBD-45BF-AE6C-CA0DAF95F2BA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37" creationId="{DCD2C994-39EF-4FD9-9F78-3655DC05835A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38" creationId="{7D5296AA-CCCB-4137-869F-878348B1C72B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39" creationId="{50FFB114-B730-4678-B1DF-7CF396784B87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40" creationId="{C14A2905-4A5F-486D-B35E-417F950E283D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41" creationId="{1BBFAEF8-4320-48DD-8E64-5EB5C2A19575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42" creationId="{956F51E3-724A-4A76-A8B8-658904EF4364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43" creationId="{8F88F422-DF32-4B20-9A98-70509526E082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44" creationId="{AE9F6F3D-9B6B-4A8F-9400-9391E7B18AEE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45" creationId="{97570525-5102-4A22-9C56-C91DC8A59228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46" creationId="{256F82EC-9AD0-40D3-88F3-253593440D49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47" creationId="{82EEB797-14CF-4557-AE76-0FF32BE1159A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48" creationId="{794888AD-663D-4747-9FF1-461F66D4BE65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49" creationId="{BA45E8D6-C17C-430C-A02D-FB1BDF618E5C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50" creationId="{B8475241-4D9F-4136-AB99-012E8CC13F72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51" creationId="{A2637582-E2FF-4D83-B865-B86DF504D16A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52" creationId="{A10B62F0-84D8-4F3E-AFDE-DCF4E3F60DF7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53" creationId="{38DB1657-2275-4EDD-B120-A39781FEFD9F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54" creationId="{BCF30AA5-65DA-491F-99AA-09D4E4C040DF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55" creationId="{FB7C0CB4-C2A2-4BDE-A5A4-5E03D3499144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56" creationId="{458E1EFA-CE03-4DF1-9394-69D8727FAB8A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57" creationId="{ABC83D09-3F6C-4E33-9363-786F05A4A198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58" creationId="{682C466F-4532-4A77-83AA-CBCEFEA4CD9F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59" creationId="{28F65FB7-6691-4AC9-90A7-D33016F2FA8E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60" creationId="{AF810439-713A-4C05-A23A-0098EE152A69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61" creationId="{22663524-D20A-4C5F-A659-B2790E8385F6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62" creationId="{CE9B1886-527A-4DD3-BB0A-937C152A348A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63" creationId="{4EAC82D2-806D-4303-AEAE-BFE31C759A7F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64" creationId="{1DF96447-E827-4B92-86A9-B521C88FACE5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65" creationId="{21DDB75F-A6F9-4D66-8DCC-3B03C20F83EA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66" creationId="{471D20D4-551B-4DAE-844F-2FEF1C913513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67" creationId="{8E0B8A96-74BB-4085-A234-C9DAECEF8838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68" creationId="{889692F8-7C08-4FF9-9175-D715694287E1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69" creationId="{CD3E98A7-FC92-4A63-BB04-673EB96DCC55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70" creationId="{183296D6-EA42-4E02-BCD9-CEA123E9A0A0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71" creationId="{685D6574-6255-490E-A3CD-5A132DF0D609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72" creationId="{E09EC1E8-0A36-4823-B01B-5C6152D20512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73" creationId="{75E31B13-A27E-45C5-A94D-79394319CA4D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74" creationId="{CF55CB75-7636-4A55-BC14-58F3695B5EA0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75" creationId="{3D49605C-DB79-4CBA-9F73-C4ADD55507EF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76" creationId="{64E887FC-9B4D-4259-9BA7-F6053E9F1258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77" creationId="{A374067F-C5E7-4011-9141-D2432B9CC51E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78" creationId="{5CB6BDF0-0865-41A7-8F56-E680C3F4BA22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79" creationId="{F1178649-5538-42A0-92A0-A5EC1D9F4427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80" creationId="{9F5AE475-E0C2-466A-A377-C321B12D89E3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81" creationId="{613FABA6-C2D5-4D7E-AAEC-DB0B64475644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82" creationId="{127884A5-C46E-48B8-9BA7-21593AE65C73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83" creationId="{0ED6761F-772B-47B4-B56C-823B601C320B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84" creationId="{D03DD1E4-2006-4614-BDF1-85B9D416E18D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85" creationId="{F4F5BB42-E780-4682-98CD-872D49CA2291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86" creationId="{FE8D7226-A645-47AB-966B-EC1BA43379C0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87" creationId="{B4529193-687E-49FD-A035-E93610C4E588}"/>
          </ac:spMkLst>
        </pc:spChg>
        <pc:spChg chg="add del mod">
          <ac:chgData name="Mohamed" userId="03aaf9cfbf7ad1f3" providerId="LiveId" clId="{AC926C4A-B0ED-4236-B887-15ABCCF01A56}" dt="2021-03-23T13:26:08.437" v="491"/>
          <ac:spMkLst>
            <pc:docMk/>
            <pc:sldMk cId="617580778" sldId="263"/>
            <ac:spMk id="88" creationId="{3F4272E6-ABF3-4851-AEE1-AEA3B7EB1A3A}"/>
          </ac:spMkLst>
        </pc:spChg>
        <pc:spChg chg="add mod">
          <ac:chgData name="Mohamed" userId="03aaf9cfbf7ad1f3" providerId="LiveId" clId="{AC926C4A-B0ED-4236-B887-15ABCCF01A56}" dt="2021-03-23T13:27:24.893" v="508"/>
          <ac:spMkLst>
            <pc:docMk/>
            <pc:sldMk cId="617580778" sldId="263"/>
            <ac:spMk id="89" creationId="{26F2B376-4E36-4AB2-ACB7-5BBC8057CF43}"/>
          </ac:spMkLst>
        </pc:spChg>
        <pc:spChg chg="add mod">
          <ac:chgData name="Mohamed" userId="03aaf9cfbf7ad1f3" providerId="LiveId" clId="{AC926C4A-B0ED-4236-B887-15ABCCF01A56}" dt="2021-03-23T13:27:24.893" v="508"/>
          <ac:spMkLst>
            <pc:docMk/>
            <pc:sldMk cId="617580778" sldId="263"/>
            <ac:spMk id="90" creationId="{A7D3411D-D12B-48E3-B4E6-9B756DA9EF7F}"/>
          </ac:spMkLst>
        </pc:spChg>
        <pc:spChg chg="add mod">
          <ac:chgData name="Mohamed" userId="03aaf9cfbf7ad1f3" providerId="LiveId" clId="{AC926C4A-B0ED-4236-B887-15ABCCF01A56}" dt="2021-03-23T13:27:24.893" v="508"/>
          <ac:spMkLst>
            <pc:docMk/>
            <pc:sldMk cId="617580778" sldId="263"/>
            <ac:spMk id="91" creationId="{53887FC5-4CF6-46F1-A71E-D459CFFE9986}"/>
          </ac:spMkLst>
        </pc:spChg>
        <pc:spChg chg="add mod">
          <ac:chgData name="Mohamed" userId="03aaf9cfbf7ad1f3" providerId="LiveId" clId="{AC926C4A-B0ED-4236-B887-15ABCCF01A56}" dt="2021-03-23T13:27:24.893" v="508"/>
          <ac:spMkLst>
            <pc:docMk/>
            <pc:sldMk cId="617580778" sldId="263"/>
            <ac:spMk id="92" creationId="{5D528F2E-A2CC-445A-B1B6-D3EAA0D10301}"/>
          </ac:spMkLst>
        </pc:spChg>
        <pc:spChg chg="add mod">
          <ac:chgData name="Mohamed" userId="03aaf9cfbf7ad1f3" providerId="LiveId" clId="{AC926C4A-B0ED-4236-B887-15ABCCF01A56}" dt="2021-03-23T13:27:24.893" v="508"/>
          <ac:spMkLst>
            <pc:docMk/>
            <pc:sldMk cId="617580778" sldId="263"/>
            <ac:spMk id="93" creationId="{8821424F-A03E-43FC-B6CB-E63AC580D7FC}"/>
          </ac:spMkLst>
        </pc:spChg>
        <pc:spChg chg="add mod">
          <ac:chgData name="Mohamed" userId="03aaf9cfbf7ad1f3" providerId="LiveId" clId="{AC926C4A-B0ED-4236-B887-15ABCCF01A56}" dt="2021-03-23T13:27:24.893" v="508"/>
          <ac:spMkLst>
            <pc:docMk/>
            <pc:sldMk cId="617580778" sldId="263"/>
            <ac:spMk id="94" creationId="{A2F8DB58-9A9F-408B-95A6-F74E54A0E410}"/>
          </ac:spMkLst>
        </pc:spChg>
        <pc:spChg chg="add mod">
          <ac:chgData name="Mohamed" userId="03aaf9cfbf7ad1f3" providerId="LiveId" clId="{AC926C4A-B0ED-4236-B887-15ABCCF01A56}" dt="2021-03-23T13:27:24.893" v="508"/>
          <ac:spMkLst>
            <pc:docMk/>
            <pc:sldMk cId="617580778" sldId="263"/>
            <ac:spMk id="95" creationId="{810B7936-5B5B-4D14-B91B-3C2F7D2206E4}"/>
          </ac:spMkLst>
        </pc:spChg>
        <pc:spChg chg="add mod">
          <ac:chgData name="Mohamed" userId="03aaf9cfbf7ad1f3" providerId="LiveId" clId="{AC926C4A-B0ED-4236-B887-15ABCCF01A56}" dt="2021-03-23T13:27:24.893" v="508"/>
          <ac:spMkLst>
            <pc:docMk/>
            <pc:sldMk cId="617580778" sldId="263"/>
            <ac:spMk id="96" creationId="{48928430-9B65-4D24-8DE4-9D2916334701}"/>
          </ac:spMkLst>
        </pc:spChg>
        <pc:spChg chg="add mod">
          <ac:chgData name="Mohamed" userId="03aaf9cfbf7ad1f3" providerId="LiveId" clId="{AC926C4A-B0ED-4236-B887-15ABCCF01A56}" dt="2021-03-23T13:27:24.893" v="508"/>
          <ac:spMkLst>
            <pc:docMk/>
            <pc:sldMk cId="617580778" sldId="263"/>
            <ac:spMk id="97" creationId="{5F72B5D4-555D-4DEB-9AF4-7E31E7D279E6}"/>
          </ac:spMkLst>
        </pc:spChg>
        <pc:spChg chg="add mod">
          <ac:chgData name="Mohamed" userId="03aaf9cfbf7ad1f3" providerId="LiveId" clId="{AC926C4A-B0ED-4236-B887-15ABCCF01A56}" dt="2021-03-23T13:27:24.893" v="508"/>
          <ac:spMkLst>
            <pc:docMk/>
            <pc:sldMk cId="617580778" sldId="263"/>
            <ac:spMk id="98" creationId="{5724A9DC-14E2-4E8B-9B5F-7B3B841D92FC}"/>
          </ac:spMkLst>
        </pc:spChg>
        <pc:spChg chg="add mod">
          <ac:chgData name="Mohamed" userId="03aaf9cfbf7ad1f3" providerId="LiveId" clId="{AC926C4A-B0ED-4236-B887-15ABCCF01A56}" dt="2021-03-23T13:27:24.893" v="508"/>
          <ac:spMkLst>
            <pc:docMk/>
            <pc:sldMk cId="617580778" sldId="263"/>
            <ac:spMk id="99" creationId="{3628C08B-FA95-4F1C-9B0D-562771D33F5F}"/>
          </ac:spMkLst>
        </pc:spChg>
        <pc:spChg chg="add mod">
          <ac:chgData name="Mohamed" userId="03aaf9cfbf7ad1f3" providerId="LiveId" clId="{AC926C4A-B0ED-4236-B887-15ABCCF01A56}" dt="2021-03-23T13:27:24.893" v="508"/>
          <ac:spMkLst>
            <pc:docMk/>
            <pc:sldMk cId="617580778" sldId="263"/>
            <ac:spMk id="100" creationId="{59E58A1A-BD5D-4DC2-BEB3-1BA203902288}"/>
          </ac:spMkLst>
        </pc:spChg>
        <pc:spChg chg="add mod">
          <ac:chgData name="Mohamed" userId="03aaf9cfbf7ad1f3" providerId="LiveId" clId="{AC926C4A-B0ED-4236-B887-15ABCCF01A56}" dt="2021-03-23T13:27:24.893" v="508"/>
          <ac:spMkLst>
            <pc:docMk/>
            <pc:sldMk cId="617580778" sldId="263"/>
            <ac:spMk id="101" creationId="{F5159AAF-7129-440C-A5F0-DE5CFF2A1E1E}"/>
          </ac:spMkLst>
        </pc:spChg>
        <pc:spChg chg="add mod">
          <ac:chgData name="Mohamed" userId="03aaf9cfbf7ad1f3" providerId="LiveId" clId="{AC926C4A-B0ED-4236-B887-15ABCCF01A56}" dt="2021-03-23T13:27:24.893" v="508"/>
          <ac:spMkLst>
            <pc:docMk/>
            <pc:sldMk cId="617580778" sldId="263"/>
            <ac:spMk id="102" creationId="{0349F21A-DB4F-44EB-84C7-713E59981A15}"/>
          </ac:spMkLst>
        </pc:spChg>
        <pc:spChg chg="add mod">
          <ac:chgData name="Mohamed" userId="03aaf9cfbf7ad1f3" providerId="LiveId" clId="{AC926C4A-B0ED-4236-B887-15ABCCF01A56}" dt="2021-03-23T13:27:24.893" v="508"/>
          <ac:spMkLst>
            <pc:docMk/>
            <pc:sldMk cId="617580778" sldId="263"/>
            <ac:spMk id="103" creationId="{5F7F3425-E13C-4D09-9F18-0B0236B0BF8E}"/>
          </ac:spMkLst>
        </pc:spChg>
        <pc:spChg chg="add mod">
          <ac:chgData name="Mohamed" userId="03aaf9cfbf7ad1f3" providerId="LiveId" clId="{AC926C4A-B0ED-4236-B887-15ABCCF01A56}" dt="2021-03-23T13:27:24.893" v="508"/>
          <ac:spMkLst>
            <pc:docMk/>
            <pc:sldMk cId="617580778" sldId="263"/>
            <ac:spMk id="104" creationId="{8C14B7E5-FEA5-46BA-8D82-48EB2B6D0D4B}"/>
          </ac:spMkLst>
        </pc:spChg>
        <pc:spChg chg="add mod">
          <ac:chgData name="Mohamed" userId="03aaf9cfbf7ad1f3" providerId="LiveId" clId="{AC926C4A-B0ED-4236-B887-15ABCCF01A56}" dt="2021-03-23T13:27:24.893" v="508"/>
          <ac:spMkLst>
            <pc:docMk/>
            <pc:sldMk cId="617580778" sldId="263"/>
            <ac:spMk id="105" creationId="{4156E777-4918-4143-BE21-FAF70783FDEB}"/>
          </ac:spMkLst>
        </pc:spChg>
        <pc:spChg chg="add mod">
          <ac:chgData name="Mohamed" userId="03aaf9cfbf7ad1f3" providerId="LiveId" clId="{AC926C4A-B0ED-4236-B887-15ABCCF01A56}" dt="2021-03-23T13:27:24.893" v="508"/>
          <ac:spMkLst>
            <pc:docMk/>
            <pc:sldMk cId="617580778" sldId="263"/>
            <ac:spMk id="106" creationId="{B1D69294-4F7F-4882-B2B8-521010A7B0CE}"/>
          </ac:spMkLst>
        </pc:spChg>
        <pc:spChg chg="add mod">
          <ac:chgData name="Mohamed" userId="03aaf9cfbf7ad1f3" providerId="LiveId" clId="{AC926C4A-B0ED-4236-B887-15ABCCF01A56}" dt="2021-03-23T13:27:24.893" v="508"/>
          <ac:spMkLst>
            <pc:docMk/>
            <pc:sldMk cId="617580778" sldId="263"/>
            <ac:spMk id="107" creationId="{4F7F08D7-4D68-4B53-8132-97988513C6A3}"/>
          </ac:spMkLst>
        </pc:spChg>
        <pc:spChg chg="add mod">
          <ac:chgData name="Mohamed" userId="03aaf9cfbf7ad1f3" providerId="LiveId" clId="{AC926C4A-B0ED-4236-B887-15ABCCF01A56}" dt="2021-03-23T13:27:24.893" v="508"/>
          <ac:spMkLst>
            <pc:docMk/>
            <pc:sldMk cId="617580778" sldId="263"/>
            <ac:spMk id="108" creationId="{58E7F16A-9512-4F3B-A0F4-B3886F437704}"/>
          </ac:spMkLst>
        </pc:spChg>
        <pc:spChg chg="add mod">
          <ac:chgData name="Mohamed" userId="03aaf9cfbf7ad1f3" providerId="LiveId" clId="{AC926C4A-B0ED-4236-B887-15ABCCF01A56}" dt="2021-03-23T13:27:24.893" v="508"/>
          <ac:spMkLst>
            <pc:docMk/>
            <pc:sldMk cId="617580778" sldId="263"/>
            <ac:spMk id="109" creationId="{EC3D4113-B735-4813-AF29-B5EB78F71E45}"/>
          </ac:spMkLst>
        </pc:spChg>
        <pc:spChg chg="add mod">
          <ac:chgData name="Mohamed" userId="03aaf9cfbf7ad1f3" providerId="LiveId" clId="{AC926C4A-B0ED-4236-B887-15ABCCF01A56}" dt="2021-03-23T13:27:24.893" v="508"/>
          <ac:spMkLst>
            <pc:docMk/>
            <pc:sldMk cId="617580778" sldId="263"/>
            <ac:spMk id="110" creationId="{E868BFE0-0619-494D-8EE2-9E54052DEFD3}"/>
          </ac:spMkLst>
        </pc:spChg>
        <pc:spChg chg="add mod">
          <ac:chgData name="Mohamed" userId="03aaf9cfbf7ad1f3" providerId="LiveId" clId="{AC926C4A-B0ED-4236-B887-15ABCCF01A56}" dt="2021-03-23T13:27:24.893" v="508"/>
          <ac:spMkLst>
            <pc:docMk/>
            <pc:sldMk cId="617580778" sldId="263"/>
            <ac:spMk id="111" creationId="{10FCDD38-8A27-4FA7-9625-40928CA821BD}"/>
          </ac:spMkLst>
        </pc:spChg>
        <pc:spChg chg="add mod">
          <ac:chgData name="Mohamed" userId="03aaf9cfbf7ad1f3" providerId="LiveId" clId="{AC926C4A-B0ED-4236-B887-15ABCCF01A56}" dt="2021-03-23T13:27:24.893" v="508"/>
          <ac:spMkLst>
            <pc:docMk/>
            <pc:sldMk cId="617580778" sldId="263"/>
            <ac:spMk id="112" creationId="{664D15BE-9F65-43D6-816D-EDC69D60D007}"/>
          </ac:spMkLst>
        </pc:spChg>
        <pc:spChg chg="add mod">
          <ac:chgData name="Mohamed" userId="03aaf9cfbf7ad1f3" providerId="LiveId" clId="{AC926C4A-B0ED-4236-B887-15ABCCF01A56}" dt="2021-03-23T13:27:24.893" v="508"/>
          <ac:spMkLst>
            <pc:docMk/>
            <pc:sldMk cId="617580778" sldId="263"/>
            <ac:spMk id="113" creationId="{ED543CC7-4F57-4BD4-AF22-EB278CC23177}"/>
          </ac:spMkLst>
        </pc:spChg>
        <pc:spChg chg="add mod">
          <ac:chgData name="Mohamed" userId="03aaf9cfbf7ad1f3" providerId="LiveId" clId="{AC926C4A-B0ED-4236-B887-15ABCCF01A56}" dt="2021-03-23T13:27:24.893" v="508"/>
          <ac:spMkLst>
            <pc:docMk/>
            <pc:sldMk cId="617580778" sldId="263"/>
            <ac:spMk id="114" creationId="{5D1F1624-0D05-44FD-BF0F-8B6B43B2C87E}"/>
          </ac:spMkLst>
        </pc:spChg>
        <pc:spChg chg="add mod">
          <ac:chgData name="Mohamed" userId="03aaf9cfbf7ad1f3" providerId="LiveId" clId="{AC926C4A-B0ED-4236-B887-15ABCCF01A56}" dt="2021-03-23T13:27:24.893" v="508"/>
          <ac:spMkLst>
            <pc:docMk/>
            <pc:sldMk cId="617580778" sldId="263"/>
            <ac:spMk id="115" creationId="{9AEF150F-A5A4-4F58-884B-304A960D05A2}"/>
          </ac:spMkLst>
        </pc:spChg>
        <pc:spChg chg="add mod">
          <ac:chgData name="Mohamed" userId="03aaf9cfbf7ad1f3" providerId="LiveId" clId="{AC926C4A-B0ED-4236-B887-15ABCCF01A56}" dt="2021-03-23T13:27:24.893" v="508"/>
          <ac:spMkLst>
            <pc:docMk/>
            <pc:sldMk cId="617580778" sldId="263"/>
            <ac:spMk id="116" creationId="{93D94D5D-D388-419E-B558-756CC6301B8A}"/>
          </ac:spMkLst>
        </pc:spChg>
        <pc:spChg chg="add mod">
          <ac:chgData name="Mohamed" userId="03aaf9cfbf7ad1f3" providerId="LiveId" clId="{AC926C4A-B0ED-4236-B887-15ABCCF01A56}" dt="2021-03-23T13:27:24.893" v="508"/>
          <ac:spMkLst>
            <pc:docMk/>
            <pc:sldMk cId="617580778" sldId="263"/>
            <ac:spMk id="117" creationId="{B17F13C2-3F97-407D-AA2F-607585967E8E}"/>
          </ac:spMkLst>
        </pc:spChg>
        <pc:spChg chg="add mod">
          <ac:chgData name="Mohamed" userId="03aaf9cfbf7ad1f3" providerId="LiveId" clId="{AC926C4A-B0ED-4236-B887-15ABCCF01A56}" dt="2021-03-23T13:27:24.893" v="508"/>
          <ac:spMkLst>
            <pc:docMk/>
            <pc:sldMk cId="617580778" sldId="263"/>
            <ac:spMk id="118" creationId="{D9B3B1FA-314B-46CD-BC31-0EF3C0D9E791}"/>
          </ac:spMkLst>
        </pc:spChg>
        <pc:spChg chg="add mod">
          <ac:chgData name="Mohamed" userId="03aaf9cfbf7ad1f3" providerId="LiveId" clId="{AC926C4A-B0ED-4236-B887-15ABCCF01A56}" dt="2021-03-23T13:27:24.893" v="508"/>
          <ac:spMkLst>
            <pc:docMk/>
            <pc:sldMk cId="617580778" sldId="263"/>
            <ac:spMk id="119" creationId="{CDDA84C2-8729-4B6D-B2E8-2304EFE881BC}"/>
          </ac:spMkLst>
        </pc:spChg>
        <pc:picChg chg="add del mod">
          <ac:chgData name="Mohamed" userId="03aaf9cfbf7ad1f3" providerId="LiveId" clId="{AC926C4A-B0ED-4236-B887-15ABCCF01A56}" dt="2021-03-23T13:26:08.437" v="491"/>
          <ac:picMkLst>
            <pc:docMk/>
            <pc:sldMk cId="617580778" sldId="263"/>
            <ac:picMk id="26" creationId="{EDEE6766-F649-44CC-ADF1-B61A60F4AC3A}"/>
          </ac:picMkLst>
        </pc:picChg>
      </pc:sldChg>
      <pc:sldChg chg="modSp modAnim">
        <pc:chgData name="Mohamed" userId="03aaf9cfbf7ad1f3" providerId="LiveId" clId="{AC926C4A-B0ED-4236-B887-15ABCCF01A56}" dt="2021-03-21T23:55:34.902" v="96" actId="1076"/>
        <pc:sldMkLst>
          <pc:docMk/>
          <pc:sldMk cId="107654542" sldId="272"/>
        </pc:sldMkLst>
        <pc:spChg chg="mod">
          <ac:chgData name="Mohamed" userId="03aaf9cfbf7ad1f3" providerId="LiveId" clId="{AC926C4A-B0ED-4236-B887-15ABCCF01A56}" dt="2021-03-21T23:55:00.494" v="95" actId="20577"/>
          <ac:spMkLst>
            <pc:docMk/>
            <pc:sldMk cId="107654542" sldId="272"/>
            <ac:spMk id="4" creationId="{00000000-0000-0000-0000-000000000000}"/>
          </ac:spMkLst>
        </pc:spChg>
        <pc:spChg chg="mod">
          <ac:chgData name="Mohamed" userId="03aaf9cfbf7ad1f3" providerId="LiveId" clId="{AC926C4A-B0ED-4236-B887-15ABCCF01A56}" dt="2021-03-21T23:55:34.902" v="96" actId="1076"/>
          <ac:spMkLst>
            <pc:docMk/>
            <pc:sldMk cId="107654542" sldId="272"/>
            <ac:spMk id="12" creationId="{00000000-0000-0000-0000-000000000000}"/>
          </ac:spMkLst>
        </pc:spChg>
      </pc:sldChg>
      <pc:sldChg chg="del">
        <pc:chgData name="Mohamed" userId="03aaf9cfbf7ad1f3" providerId="LiveId" clId="{AC926C4A-B0ED-4236-B887-15ABCCF01A56}" dt="2021-03-21T18:52:08.597" v="24" actId="47"/>
        <pc:sldMkLst>
          <pc:docMk/>
          <pc:sldMk cId="1630348207" sldId="281"/>
        </pc:sldMkLst>
      </pc:sldChg>
      <pc:sldChg chg="del">
        <pc:chgData name="Mohamed" userId="03aaf9cfbf7ad1f3" providerId="LiveId" clId="{AC926C4A-B0ED-4236-B887-15ABCCF01A56}" dt="2021-03-21T18:52:10.033" v="25" actId="47"/>
        <pc:sldMkLst>
          <pc:docMk/>
          <pc:sldMk cId="1396064355" sldId="282"/>
        </pc:sldMkLst>
      </pc:sldChg>
      <pc:sldChg chg="del">
        <pc:chgData name="Mohamed" userId="03aaf9cfbf7ad1f3" providerId="LiveId" clId="{AC926C4A-B0ED-4236-B887-15ABCCF01A56}" dt="2021-03-21T18:51:51.837" v="23" actId="47"/>
        <pc:sldMkLst>
          <pc:docMk/>
          <pc:sldMk cId="560622087" sldId="283"/>
        </pc:sldMkLst>
      </pc:sldChg>
      <pc:sldChg chg="del">
        <pc:chgData name="Mohamed" userId="03aaf9cfbf7ad1f3" providerId="LiveId" clId="{AC926C4A-B0ED-4236-B887-15ABCCF01A56}" dt="2021-03-21T23:46:23.547" v="88" actId="2696"/>
        <pc:sldMkLst>
          <pc:docMk/>
          <pc:sldMk cId="2498698778" sldId="300"/>
        </pc:sldMkLst>
      </pc:sldChg>
      <pc:sldChg chg="del">
        <pc:chgData name="Mohamed" userId="03aaf9cfbf7ad1f3" providerId="LiveId" clId="{AC926C4A-B0ED-4236-B887-15ABCCF01A56}" dt="2021-03-21T18:52:11.128" v="26" actId="47"/>
        <pc:sldMkLst>
          <pc:docMk/>
          <pc:sldMk cId="961398728" sldId="305"/>
        </pc:sldMkLst>
      </pc:sldChg>
      <pc:sldChg chg="del">
        <pc:chgData name="Mohamed" userId="03aaf9cfbf7ad1f3" providerId="LiveId" clId="{AC926C4A-B0ED-4236-B887-15ABCCF01A56}" dt="2021-03-21T23:45:58.753" v="85" actId="2696"/>
        <pc:sldMkLst>
          <pc:docMk/>
          <pc:sldMk cId="4173761806" sldId="306"/>
        </pc:sldMkLst>
      </pc:sldChg>
      <pc:sldChg chg="del">
        <pc:chgData name="Mohamed" userId="03aaf9cfbf7ad1f3" providerId="LiveId" clId="{AC926C4A-B0ED-4236-B887-15ABCCF01A56}" dt="2021-03-21T23:46:07.132" v="86" actId="2696"/>
        <pc:sldMkLst>
          <pc:docMk/>
          <pc:sldMk cId="2485574461" sldId="309"/>
        </pc:sldMkLst>
      </pc:sldChg>
      <pc:sldChg chg="del">
        <pc:chgData name="Mohamed" userId="03aaf9cfbf7ad1f3" providerId="LiveId" clId="{AC926C4A-B0ED-4236-B887-15ABCCF01A56}" dt="2021-03-21T23:46:15.943" v="87" actId="2696"/>
        <pc:sldMkLst>
          <pc:docMk/>
          <pc:sldMk cId="4110069593" sldId="311"/>
        </pc:sldMkLst>
      </pc:sldChg>
      <pc:sldChg chg="del ord modTransition">
        <pc:chgData name="Mohamed" userId="03aaf9cfbf7ad1f3" providerId="LiveId" clId="{AC926C4A-B0ED-4236-B887-15ABCCF01A56}" dt="2021-03-21T18:43:11.871" v="22"/>
        <pc:sldMkLst>
          <pc:docMk/>
          <pc:sldMk cId="1135643352" sldId="320"/>
        </pc:sldMkLst>
      </pc:sldChg>
      <pc:sldChg chg="modSp modTransition">
        <pc:chgData name="Mohamed" userId="03aaf9cfbf7ad1f3" providerId="LiveId" clId="{AC926C4A-B0ED-4236-B887-15ABCCF01A56}" dt="2021-03-22T12:57:23.261" v="328"/>
        <pc:sldMkLst>
          <pc:docMk/>
          <pc:sldMk cId="1760927938" sldId="377"/>
        </pc:sldMkLst>
        <pc:spChg chg="mod">
          <ac:chgData name="Mohamed" userId="03aaf9cfbf7ad1f3" providerId="LiveId" clId="{AC926C4A-B0ED-4236-B887-15ABCCF01A56}" dt="2021-03-22T01:07:38.287" v="318" actId="403"/>
          <ac:spMkLst>
            <pc:docMk/>
            <pc:sldMk cId="1760927938" sldId="377"/>
            <ac:spMk id="9" creationId="{00000000-0000-0000-0000-000000000000}"/>
          </ac:spMkLst>
        </pc:spChg>
        <pc:picChg chg="mod">
          <ac:chgData name="Mohamed" userId="03aaf9cfbf7ad1f3" providerId="LiveId" clId="{AC926C4A-B0ED-4236-B887-15ABCCF01A56}" dt="2021-03-22T12:57:23.261" v="328"/>
          <ac:picMkLst>
            <pc:docMk/>
            <pc:sldMk cId="1760927938" sldId="377"/>
            <ac:picMk id="3" creationId="{00000000-0000-0000-0000-000000000000}"/>
          </ac:picMkLst>
        </pc:picChg>
      </pc:sldChg>
      <pc:sldChg chg="addSp delSp del mod modTransition">
        <pc:chgData name="Mohamed" userId="03aaf9cfbf7ad1f3" providerId="LiveId" clId="{AC926C4A-B0ED-4236-B887-15ABCCF01A56}" dt="2021-03-21T18:43:08.306" v="21"/>
        <pc:sldMkLst>
          <pc:docMk/>
          <pc:sldMk cId="325751788" sldId="378"/>
        </pc:sldMkLst>
        <pc:spChg chg="add del">
          <ac:chgData name="Mohamed" userId="03aaf9cfbf7ad1f3" providerId="LiveId" clId="{AC926C4A-B0ED-4236-B887-15ABCCF01A56}" dt="2021-03-21T18:39:15.795" v="15" actId="22"/>
          <ac:spMkLst>
            <pc:docMk/>
            <pc:sldMk cId="325751788" sldId="378"/>
            <ac:spMk id="4" creationId="{4DE59508-ADE6-404F-9174-44268DB257B7}"/>
          </ac:spMkLst>
        </pc:spChg>
      </pc:sldChg>
      <pc:sldChg chg="new del">
        <pc:chgData name="Mohamed" userId="03aaf9cfbf7ad1f3" providerId="LiveId" clId="{AC926C4A-B0ED-4236-B887-15ABCCF01A56}" dt="2021-03-21T18:39:27.188" v="16" actId="2696"/>
        <pc:sldMkLst>
          <pc:docMk/>
          <pc:sldMk cId="1340445678" sldId="379"/>
        </pc:sldMkLst>
      </pc:sldChg>
      <pc:sldChg chg="addSp modSp new del mod">
        <pc:chgData name="Mohamed" userId="03aaf9cfbf7ad1f3" providerId="LiveId" clId="{AC926C4A-B0ED-4236-B887-15ABCCF01A56}" dt="2021-03-22T17:25:21.060" v="410" actId="47"/>
        <pc:sldMkLst>
          <pc:docMk/>
          <pc:sldMk cId="3315847176" sldId="380"/>
        </pc:sldMkLst>
        <pc:spChg chg="add mod">
          <ac:chgData name="Mohamed" userId="03aaf9cfbf7ad1f3" providerId="LiveId" clId="{AC926C4A-B0ED-4236-B887-15ABCCF01A56}" dt="2021-03-22T00:03:14.832" v="143" actId="403"/>
          <ac:spMkLst>
            <pc:docMk/>
            <pc:sldMk cId="3315847176" sldId="380"/>
            <ac:spMk id="2" creationId="{3761A88D-6907-48D9-B44C-B5F5E88B2E15}"/>
          </ac:spMkLst>
        </pc:spChg>
      </pc:sldChg>
      <pc:sldChg chg="addSp delSp modSp new del mod">
        <pc:chgData name="Mohamed" userId="03aaf9cfbf7ad1f3" providerId="LiveId" clId="{AC926C4A-B0ED-4236-B887-15ABCCF01A56}" dt="2021-03-21T23:41:49.088" v="58" actId="2696"/>
        <pc:sldMkLst>
          <pc:docMk/>
          <pc:sldMk cId="4180194393" sldId="381"/>
        </pc:sldMkLst>
        <pc:picChg chg="add del">
          <ac:chgData name="Mohamed" userId="03aaf9cfbf7ad1f3" providerId="LiveId" clId="{AC926C4A-B0ED-4236-B887-15ABCCF01A56}" dt="2021-03-21T23:19:47.377" v="44" actId="21"/>
          <ac:picMkLst>
            <pc:docMk/>
            <pc:sldMk cId="4180194393" sldId="381"/>
            <ac:picMk id="3" creationId="{CA258887-1708-45F1-B8CA-1923C709924F}"/>
          </ac:picMkLst>
        </pc:picChg>
        <pc:picChg chg="add del mod">
          <ac:chgData name="Mohamed" userId="03aaf9cfbf7ad1f3" providerId="LiveId" clId="{AC926C4A-B0ED-4236-B887-15ABCCF01A56}" dt="2021-03-21T23:21:19.694" v="57" actId="22"/>
          <ac:picMkLst>
            <pc:docMk/>
            <pc:sldMk cId="4180194393" sldId="381"/>
            <ac:picMk id="5" creationId="{E6EB359D-B910-4EAF-AC43-D1F695906DD1}"/>
          </ac:picMkLst>
        </pc:picChg>
        <pc:picChg chg="add del mod">
          <ac:chgData name="Mohamed" userId="03aaf9cfbf7ad1f3" providerId="LiveId" clId="{AC926C4A-B0ED-4236-B887-15ABCCF01A56}" dt="2021-03-21T23:20:41.490" v="50" actId="22"/>
          <ac:picMkLst>
            <pc:docMk/>
            <pc:sldMk cId="4180194393" sldId="381"/>
            <ac:picMk id="7" creationId="{9E558689-1C70-4C6D-BA58-1441A3EBF315}"/>
          </ac:picMkLst>
        </pc:picChg>
        <pc:picChg chg="add del mod">
          <ac:chgData name="Mohamed" userId="03aaf9cfbf7ad1f3" providerId="LiveId" clId="{AC926C4A-B0ED-4236-B887-15ABCCF01A56}" dt="2021-03-21T23:21:18.933" v="55" actId="22"/>
          <ac:picMkLst>
            <pc:docMk/>
            <pc:sldMk cId="4180194393" sldId="381"/>
            <ac:picMk id="9" creationId="{25162593-6F6F-4019-9EAB-D07D8DBC8548}"/>
          </ac:picMkLst>
        </pc:picChg>
      </pc:sldChg>
      <pc:sldChg chg="addSp modSp new del mod">
        <pc:chgData name="Mohamed" userId="03aaf9cfbf7ad1f3" providerId="LiveId" clId="{AC926C4A-B0ED-4236-B887-15ABCCF01A56}" dt="2021-03-23T12:51:32.198" v="473" actId="2696"/>
        <pc:sldMkLst>
          <pc:docMk/>
          <pc:sldMk cId="2778524515" sldId="382"/>
        </pc:sldMkLst>
        <pc:spChg chg="add mod">
          <ac:chgData name="Mohamed" userId="03aaf9cfbf7ad1f3" providerId="LiveId" clId="{AC926C4A-B0ED-4236-B887-15ABCCF01A56}" dt="2021-03-22T00:04:57.607" v="234" actId="14100"/>
          <ac:spMkLst>
            <pc:docMk/>
            <pc:sldMk cId="2778524515" sldId="382"/>
            <ac:spMk id="2" creationId="{EDE86173-635A-4EFF-ACD3-5AABB1A0F06F}"/>
          </ac:spMkLst>
        </pc:spChg>
      </pc:sldChg>
      <pc:sldChg chg="new del">
        <pc:chgData name="Mohamed" userId="03aaf9cfbf7ad1f3" providerId="LiveId" clId="{AC926C4A-B0ED-4236-B887-15ABCCF01A56}" dt="2021-03-22T01:02:29.530" v="301" actId="2696"/>
        <pc:sldMkLst>
          <pc:docMk/>
          <pc:sldMk cId="4264733847" sldId="383"/>
        </pc:sldMkLst>
      </pc:sldChg>
      <pc:sldChg chg="new del">
        <pc:chgData name="Mohamed" userId="03aaf9cfbf7ad1f3" providerId="LiveId" clId="{AC926C4A-B0ED-4236-B887-15ABCCF01A56}" dt="2021-03-21T19:01:56.579" v="28" actId="47"/>
        <pc:sldMkLst>
          <pc:docMk/>
          <pc:sldMk cId="781888467" sldId="384"/>
        </pc:sldMkLst>
      </pc:sldChg>
      <pc:sldChg chg="new del">
        <pc:chgData name="Mohamed" userId="03aaf9cfbf7ad1f3" providerId="LiveId" clId="{AC926C4A-B0ED-4236-B887-15ABCCF01A56}" dt="2021-03-22T13:08:50.195" v="333" actId="47"/>
        <pc:sldMkLst>
          <pc:docMk/>
          <pc:sldMk cId="748190543" sldId="385"/>
        </pc:sldMkLst>
      </pc:sldChg>
      <pc:sldChg chg="new del">
        <pc:chgData name="Mohamed" userId="03aaf9cfbf7ad1f3" providerId="LiveId" clId="{AC926C4A-B0ED-4236-B887-15ABCCF01A56}" dt="2021-03-22T00:22:50.921" v="299" actId="47"/>
        <pc:sldMkLst>
          <pc:docMk/>
          <pc:sldMk cId="3748514146" sldId="386"/>
        </pc:sldMkLst>
      </pc:sldChg>
      <pc:sldChg chg="modSp mod modTransition">
        <pc:chgData name="Mohamed" userId="03aaf9cfbf7ad1f3" providerId="LiveId" clId="{AC926C4A-B0ED-4236-B887-15ABCCF01A56}" dt="2021-03-22T16:42:53.270" v="367" actId="14100"/>
        <pc:sldMkLst>
          <pc:docMk/>
          <pc:sldMk cId="3366606388" sldId="387"/>
        </pc:sldMkLst>
        <pc:spChg chg="mod">
          <ac:chgData name="Mohamed" userId="03aaf9cfbf7ad1f3" providerId="LiveId" clId="{AC926C4A-B0ED-4236-B887-15ABCCF01A56}" dt="2021-03-22T01:06:55.174" v="309" actId="403"/>
          <ac:spMkLst>
            <pc:docMk/>
            <pc:sldMk cId="3366606388" sldId="387"/>
            <ac:spMk id="243" creationId="{FC40AC62-C3AE-4E7D-996D-83E24D0CA1B0}"/>
          </ac:spMkLst>
        </pc:spChg>
        <pc:picChg chg="mod">
          <ac:chgData name="Mohamed" userId="03aaf9cfbf7ad1f3" providerId="LiveId" clId="{AC926C4A-B0ED-4236-B887-15ABCCF01A56}" dt="2021-03-22T16:42:53.270" v="367" actId="14100"/>
          <ac:picMkLst>
            <pc:docMk/>
            <pc:sldMk cId="3366606388" sldId="387"/>
            <ac:picMk id="242" creationId="{353C8A49-139B-4E4A-8910-74815A9B0239}"/>
          </ac:picMkLst>
        </pc:picChg>
      </pc:sldChg>
      <pc:sldChg chg="add del setBg">
        <pc:chgData name="Mohamed" userId="03aaf9cfbf7ad1f3" providerId="LiveId" clId="{AC926C4A-B0ED-4236-B887-15ABCCF01A56}" dt="2021-03-22T13:07:39.973" v="332"/>
        <pc:sldMkLst>
          <pc:docMk/>
          <pc:sldMk cId="3335483179" sldId="388"/>
        </pc:sldMkLst>
      </pc:sldChg>
      <pc:sldChg chg="addSp delSp modSp mod delAnim modAnim">
        <pc:chgData name="Mohamed" userId="03aaf9cfbf7ad1f3" providerId="LiveId" clId="{AC926C4A-B0ED-4236-B887-15ABCCF01A56}" dt="2021-03-22T19:39:47.688" v="418"/>
        <pc:sldMkLst>
          <pc:docMk/>
          <pc:sldMk cId="55897552" sldId="389"/>
        </pc:sldMkLst>
        <pc:picChg chg="add del mod">
          <ac:chgData name="Mohamed" userId="03aaf9cfbf7ad1f3" providerId="LiveId" clId="{AC926C4A-B0ED-4236-B887-15ABCCF01A56}" dt="2021-03-22T16:51:56.636" v="369" actId="478"/>
          <ac:picMkLst>
            <pc:docMk/>
            <pc:sldMk cId="55897552" sldId="389"/>
            <ac:picMk id="2" creationId="{7BC9EC77-0B2A-4249-A2ED-B97DB9E720BB}"/>
          </ac:picMkLst>
        </pc:picChg>
        <pc:picChg chg="add mod">
          <ac:chgData name="Mohamed" userId="03aaf9cfbf7ad1f3" providerId="LiveId" clId="{AC926C4A-B0ED-4236-B887-15ABCCF01A56}" dt="2021-03-22T19:39:28.165" v="417"/>
          <ac:picMkLst>
            <pc:docMk/>
            <pc:sldMk cId="55897552" sldId="389"/>
            <ac:picMk id="3" creationId="{C14AA3BE-1F36-4E95-8FC4-D40003AD48DA}"/>
          </ac:picMkLst>
        </pc:picChg>
        <pc:picChg chg="add mod">
          <ac:chgData name="Mohamed" userId="03aaf9cfbf7ad1f3" providerId="LiveId" clId="{AC926C4A-B0ED-4236-B887-15ABCCF01A56}" dt="2021-03-22T19:23:28.281" v="416"/>
          <ac:picMkLst>
            <pc:docMk/>
            <pc:sldMk cId="55897552" sldId="389"/>
            <ac:picMk id="4" creationId="{8AEF31CE-FAC3-4E6B-B3F8-8D165E77C796}"/>
          </ac:picMkLst>
        </pc:picChg>
        <pc:picChg chg="add del mod">
          <ac:chgData name="Mohamed" userId="03aaf9cfbf7ad1f3" providerId="LiveId" clId="{AC926C4A-B0ED-4236-B887-15ABCCF01A56}" dt="2021-03-22T14:28:37.353" v="359" actId="478"/>
          <ac:picMkLst>
            <pc:docMk/>
            <pc:sldMk cId="55897552" sldId="389"/>
            <ac:picMk id="5" creationId="{B6ED9EF2-75B4-45CA-B9BE-00FC650071A5}"/>
          </ac:picMkLst>
        </pc:picChg>
        <pc:picChg chg="mod">
          <ac:chgData name="Mohamed" userId="03aaf9cfbf7ad1f3" providerId="LiveId" clId="{AC926C4A-B0ED-4236-B887-15ABCCF01A56}" dt="2021-03-22T13:09:56.995" v="336"/>
          <ac:picMkLst>
            <pc:docMk/>
            <pc:sldMk cId="55897552" sldId="389"/>
            <ac:picMk id="2054" creationId="{2DF55F79-8FA8-42A3-9FB9-959975454E56}"/>
          </ac:picMkLst>
        </pc:picChg>
        <pc:picChg chg="mod">
          <ac:chgData name="Mohamed" userId="03aaf9cfbf7ad1f3" providerId="LiveId" clId="{AC926C4A-B0ED-4236-B887-15ABCCF01A56}" dt="2021-03-22T13:09:50.035" v="335"/>
          <ac:picMkLst>
            <pc:docMk/>
            <pc:sldMk cId="55897552" sldId="389"/>
            <ac:picMk id="2056" creationId="{9E3B805E-8F92-460B-BCA1-464A1CD228B2}"/>
          </ac:picMkLst>
        </pc:picChg>
        <pc:picChg chg="mod">
          <ac:chgData name="Mohamed" userId="03aaf9cfbf7ad1f3" providerId="LiveId" clId="{AC926C4A-B0ED-4236-B887-15ABCCF01A56}" dt="2021-03-22T13:09:41.829" v="334"/>
          <ac:picMkLst>
            <pc:docMk/>
            <pc:sldMk cId="55897552" sldId="389"/>
            <ac:picMk id="2062" creationId="{E658951A-2264-486D-A885-801DB7EBD2C8}"/>
          </ac:picMkLst>
        </pc:picChg>
      </pc:sldChg>
      <pc:sldChg chg="addSp delSp modSp mod modAnim">
        <pc:chgData name="Mohamed" userId="03aaf9cfbf7ad1f3" providerId="LiveId" clId="{AC926C4A-B0ED-4236-B887-15ABCCF01A56}" dt="2021-03-23T13:27:13.733" v="503" actId="1076"/>
        <pc:sldMkLst>
          <pc:docMk/>
          <pc:sldMk cId="2936207177" sldId="390"/>
        </pc:sldMkLst>
        <pc:spChg chg="mod">
          <ac:chgData name="Mohamed" userId="03aaf9cfbf7ad1f3" providerId="LiveId" clId="{AC926C4A-B0ED-4236-B887-15ABCCF01A56}" dt="2021-03-22T13:10:49.677" v="337"/>
          <ac:spMkLst>
            <pc:docMk/>
            <pc:sldMk cId="2936207177" sldId="390"/>
            <ac:spMk id="12" creationId="{4F22EDC9-3142-4CE4-B409-9A594E316185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21" creationId="{DFC7C5D4-6814-4EA0-9948-17E0A596F8D0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26" creationId="{F9C9BC0B-490E-49CE-BE9A-C614C21FB3CC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27" creationId="{A2B1AA12-4D93-41FC-BC43-5CAF03A37816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28" creationId="{67BCEF61-F778-4F3A-9A1C-ED01A7FA81D4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29" creationId="{4D80BABE-6415-40B4-8BC9-BD38AB0678D5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30" creationId="{4E7F9215-2150-4B6E-A1A8-74EB8B9C6BBD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31" creationId="{1C66D0BC-6104-466E-B92C-5CE2DC0D1707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32" creationId="{4A359132-311A-411F-BFDD-64E9836FBB08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33" creationId="{7AD109F8-39A6-4381-A8ED-414D8DF2B048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34" creationId="{11399014-92DD-4256-A19E-420AC91E56B4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35" creationId="{4479747B-DD46-40AD-87FD-F84E9C78CE92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36" creationId="{40A1A26C-A059-4E76-A4D1-BD15F9FD56D1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37" creationId="{DB0FC53C-DF9A-494E-A189-5D6762970FC4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38" creationId="{979F5D02-76D6-4A9C-B4E8-497C617F0C49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39" creationId="{635C8F4D-4FD6-452D-9BF8-43BB8383689A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40" creationId="{2019A1CE-781A-4B5A-9FEC-9E8D54CF887F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41" creationId="{C685D111-3FC8-46AC-AE1F-FB860CE6F8DD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42" creationId="{16E54523-20DD-4B24-A8BC-189641637773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43" creationId="{722F21BA-1B48-4E95-8F08-24FD86E5708A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44" creationId="{392D2088-A0FF-4078-BA17-07E631B66D08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45" creationId="{AC4F23C2-99A1-4D5A-9CB2-48049FFAC124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46" creationId="{123BEA0F-851D-4B37-8144-1E5FDB120DD5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47" creationId="{21AEEA6B-FC7E-475C-8191-795410869370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48" creationId="{5697F32C-0CBD-4A65-9A3C-E4D71EE9649B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49" creationId="{1932D5C4-6E1E-470D-BB57-8A6EB8968CB4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50" creationId="{8F4A1767-C7B5-49CE-B07A-C58EA513FA85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51" creationId="{7AEF5F9B-6194-4829-A5C0-D114B60A1379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52" creationId="{9863D62D-5860-43CB-AF6F-18FF2BEEBA52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53" creationId="{85EE3511-CFA9-4B23-8DB4-25AF9F75BAFF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54" creationId="{2B487C49-AAC8-4B4C-802A-75C658820ACC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55" creationId="{AACF8E18-728D-4A23-9A52-209D52EE7E7E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56" creationId="{46311FDE-140B-46AF-8D76-1A22D242869D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57" creationId="{9DD4BBDF-2154-42D7-A12E-21F3BCCD2B8A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58" creationId="{6E48A9FC-E160-442E-84E0-3633CDD23B13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59" creationId="{3DD2A362-7DFA-40DB-82BD-C5C812447135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60" creationId="{8E7ED43D-3AA8-45D0-A9C2-B906F4026F83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61" creationId="{C9E7EC8A-3568-417C-9805-DCF2FC2080FA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62" creationId="{A932741E-D4B3-4987-A71B-F7FAFDD879F7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63" creationId="{3921A883-1A59-4F1D-BC81-1297ACEC1223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64" creationId="{C200337F-9EE8-4251-BEBC-ED0FC0BDD7F6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65" creationId="{512D918C-A16B-4594-8A7A-52F3F5C67A7E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66" creationId="{943B4C93-6F5C-4C1E-8DE1-F55C87CE5D1F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67" creationId="{C70B1522-05DC-4F33-9611-8683E366377A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68" creationId="{35B72293-3107-4A79-AA46-9E4F9B010193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69" creationId="{66C204D2-5A54-4606-BC90-A6A430955A81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70" creationId="{1837E9A2-23F4-4A7C-A596-85573576E4E7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71" creationId="{B9D9905D-FB24-46F4-B4D6-856C31C1ADFA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72" creationId="{AB693369-0FC1-4071-8517-F78DBD7C4879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73" creationId="{A86E82B2-E8E2-4925-9DEF-E2A4222B44C6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74" creationId="{189B192F-C998-4803-8ED7-9568EE3C04FF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75" creationId="{3C98025B-5DA1-4785-9867-93DB546AB4BA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76" creationId="{9C3746C9-90B8-42FE-8A9D-F587A7F9F0D6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77" creationId="{3E0DCCE6-95BB-4920-B7CE-8CB55EBAEA2E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78" creationId="{38F51B5C-A409-4359-8348-57FEB666DB20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79" creationId="{E7CD31C3-9EDB-4023-82A1-14BCD8C679CD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80" creationId="{9175011A-B9B5-462D-8ED9-14E8D9BF6465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81" creationId="{AD4E0E26-F20B-48AF-90A2-7EC86B467EC4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82" creationId="{6473443B-A2D5-4553-A123-9828661D8257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83" creationId="{2F1E6D9A-E1A9-4425-BA55-7506B1D2F10E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84" creationId="{89A26AB7-5CDC-4AEE-88DA-20D5EC4E343F}"/>
          </ac:spMkLst>
        </pc:spChg>
        <pc:spChg chg="add del mod">
          <ac:chgData name="Mohamed" userId="03aaf9cfbf7ad1f3" providerId="LiveId" clId="{AC926C4A-B0ED-4236-B887-15ABCCF01A56}" dt="2021-03-23T13:23:56.013" v="481"/>
          <ac:spMkLst>
            <pc:docMk/>
            <pc:sldMk cId="2936207177" sldId="390"/>
            <ac:spMk id="85" creationId="{1AB01DBF-FEB2-4011-BD39-4D38D674BD43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87" creationId="{20C1F35A-F486-4F27-9998-2C0E0A10E309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88" creationId="{6B953CFC-8355-4336-9EF5-E56C181B1785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89" creationId="{6B583596-1DA1-483F-BEE6-A063C400AAED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90" creationId="{46FAD49E-7282-40FE-A960-E1AB863E323D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91" creationId="{7566F707-C3F4-4EDC-9650-2DD01F46466F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92" creationId="{B0CBB41D-1F10-4938-A043-0B1FB8816FF9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93" creationId="{26A730CA-F522-48B1-9588-96222A6B1CCD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94" creationId="{71250564-EC12-42DD-9169-A3FC35A366C1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95" creationId="{5A2EB49D-ED15-4891-B5A6-1ACB264E1B29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96" creationId="{A392C1BA-0806-47B8-89FA-C245FEE544B1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97" creationId="{15D242CC-40CD-4D56-A4FD-8058DEB0FA04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98" creationId="{0D5592E7-467A-4CD0-8923-96810E7B167A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99" creationId="{97D306E0-0083-44A7-BD77-C7D6BEE2CD3D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100" creationId="{74740D23-091B-4A4C-B439-9DA99520C747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101" creationId="{71C2B67B-2522-48CA-A97D-DDF347F669CC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102" creationId="{62DC76A6-B889-4127-AD73-5ADABF601377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103" creationId="{6047AA84-8F1E-4CD6-83EC-D2C01CB4CE30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104" creationId="{F53C5C5D-F81A-4B25-BF3D-51A96080D452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105" creationId="{3E3351FB-1DCD-4D87-8865-744A50A51562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106" creationId="{21C76C1E-EBEF-4283-BB2C-67580DB75BDB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107" creationId="{6A7CD530-728D-4226-B0CA-9CCE5A215198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108" creationId="{ADB23945-F410-4322-A8BD-349F531C9D12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109" creationId="{3AF990A1-31EF-49BD-883E-9EE5CD25FFC0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110" creationId="{C9DCB2AF-4329-404D-B252-787292C85264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111" creationId="{399AAC2E-2FAD-41EE-90F8-64A62A8660D4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112" creationId="{3C4C07C8-02EF-4C37-AC00-328B47FA1260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113" creationId="{7EE667C8-6618-464E-BB3B-D4A27C4F1385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114" creationId="{B94ADA3C-050E-4330-BA21-EDACEFF5588B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115" creationId="{99F37394-ACB6-44A8-BBDD-7DBC82A77A71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116" creationId="{30EBC727-7CED-4EA8-BCCA-8BD4D6AA6DA8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117" creationId="{EB63D7CD-9357-41FA-9BDD-E52AACD2E14F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118" creationId="{C258ADC6-34C5-46F1-BF23-375FBFD5F5BC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119" creationId="{5061609E-F344-44F1-8552-FFACA33FF225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120" creationId="{DEECBC90-3813-4D8A-A745-4FFDE1571C91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121" creationId="{109D6C7A-0BFD-4FE1-8D01-7FB0BB80BC1A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122" creationId="{99EEF84A-F672-4C89-AD2F-CA1018BFE8F5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123" creationId="{40395EB6-001F-4BE4-B3BA-9167EFAD0AEA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124" creationId="{A11DC175-1600-4FC0-9980-BD6D787410FB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125" creationId="{9EB84B40-2E89-4CDB-B454-882B6921AAD7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126" creationId="{5BF068C4-A34D-4BF2-8FA4-8DD2845C139D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127" creationId="{E4D2FA88-FA99-48AC-83DD-E623D684B318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128" creationId="{B4B81AC6-F1AC-42E9-A1DB-6902E552523E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129" creationId="{C2FDFF0B-E9FA-4DD4-A060-2676CFA77AD2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130" creationId="{41F919C4-DF4E-4E4F-8C40-789C0E5ADC71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131" creationId="{555CC1D2-7DF8-4543-9653-4D6B9D960E92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132" creationId="{F825854A-2DA3-42CA-91DB-269F2A53DDF5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133" creationId="{92B151D0-59C6-49F1-8BBA-53B6982E70CE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134" creationId="{DE572BE1-0409-47AF-B857-077D47097D49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135" creationId="{28B23C96-E1B8-4D7E-B7DD-713CCCDD0A4E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136" creationId="{8A6CCA15-8CDF-4EB2-8AFF-2B51093A8727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137" creationId="{221A52DD-4068-461F-85D1-0BD8E4CFD1CF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138" creationId="{D8AD8A9A-A82D-4848-96AA-F11A7F4A9136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139" creationId="{1418392B-6668-4093-BB15-F2ABCE8914C9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140" creationId="{138C481A-AB4B-4A97-A198-A60A3CC2DE09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141" creationId="{C47036E3-BB99-4A59-A56B-B71DABBF9B47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142" creationId="{7606228B-6914-41BF-A35F-E3EDA00D6EC3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143" creationId="{A185C5C6-C857-4BEC-B205-B32210FDEF79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144" creationId="{5800E983-DD12-467F-A938-2A1E2F57586F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145" creationId="{8F99628A-B26B-440E-9FB9-FE9466EDDD86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146" creationId="{815FF7EC-33D4-4231-8C8B-51BC20C69715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147" creationId="{05099843-B4ED-4D41-B37F-2046AAB51125}"/>
          </ac:spMkLst>
        </pc:spChg>
        <pc:spChg chg="add del mod">
          <ac:chgData name="Mohamed" userId="03aaf9cfbf7ad1f3" providerId="LiveId" clId="{AC926C4A-B0ED-4236-B887-15ABCCF01A56}" dt="2021-03-23T13:26:17.372" v="499"/>
          <ac:spMkLst>
            <pc:docMk/>
            <pc:sldMk cId="2936207177" sldId="390"/>
            <ac:spMk id="148" creationId="{633DA1C4-09DD-485F-A4DC-8CAA461A2ACA}"/>
          </ac:spMkLst>
        </pc:spChg>
        <pc:spChg chg="add mod">
          <ac:chgData name="Mohamed" userId="03aaf9cfbf7ad1f3" providerId="LiveId" clId="{AC926C4A-B0ED-4236-B887-15ABCCF01A56}" dt="2021-03-23T13:27:13.733" v="503" actId="1076"/>
          <ac:spMkLst>
            <pc:docMk/>
            <pc:sldMk cId="2936207177" sldId="390"/>
            <ac:spMk id="149" creationId="{7EA245B4-247F-48AB-9859-B3FB310DA7AE}"/>
          </ac:spMkLst>
        </pc:spChg>
        <pc:spChg chg="add mod">
          <ac:chgData name="Mohamed" userId="03aaf9cfbf7ad1f3" providerId="LiveId" clId="{AC926C4A-B0ED-4236-B887-15ABCCF01A56}" dt="2021-03-23T13:27:13.733" v="503" actId="1076"/>
          <ac:spMkLst>
            <pc:docMk/>
            <pc:sldMk cId="2936207177" sldId="390"/>
            <ac:spMk id="150" creationId="{BEB47B85-F08B-43A2-9A9E-103083175235}"/>
          </ac:spMkLst>
        </pc:spChg>
        <pc:spChg chg="add mod">
          <ac:chgData name="Mohamed" userId="03aaf9cfbf7ad1f3" providerId="LiveId" clId="{AC926C4A-B0ED-4236-B887-15ABCCF01A56}" dt="2021-03-23T13:27:13.733" v="503" actId="1076"/>
          <ac:spMkLst>
            <pc:docMk/>
            <pc:sldMk cId="2936207177" sldId="390"/>
            <ac:spMk id="151" creationId="{696DF173-6619-4336-B769-16E862E85400}"/>
          </ac:spMkLst>
        </pc:spChg>
        <pc:spChg chg="add mod">
          <ac:chgData name="Mohamed" userId="03aaf9cfbf7ad1f3" providerId="LiveId" clId="{AC926C4A-B0ED-4236-B887-15ABCCF01A56}" dt="2021-03-23T13:27:13.733" v="503" actId="1076"/>
          <ac:spMkLst>
            <pc:docMk/>
            <pc:sldMk cId="2936207177" sldId="390"/>
            <ac:spMk id="152" creationId="{C0EC46F0-B08B-4988-9FCF-2634D5B90376}"/>
          </ac:spMkLst>
        </pc:spChg>
        <pc:spChg chg="add mod">
          <ac:chgData name="Mohamed" userId="03aaf9cfbf7ad1f3" providerId="LiveId" clId="{AC926C4A-B0ED-4236-B887-15ABCCF01A56}" dt="2021-03-23T13:27:13.733" v="503" actId="1076"/>
          <ac:spMkLst>
            <pc:docMk/>
            <pc:sldMk cId="2936207177" sldId="390"/>
            <ac:spMk id="153" creationId="{5085F174-4A91-4AB0-8111-6C7BE9058CD7}"/>
          </ac:spMkLst>
        </pc:spChg>
        <pc:spChg chg="add mod">
          <ac:chgData name="Mohamed" userId="03aaf9cfbf7ad1f3" providerId="LiveId" clId="{AC926C4A-B0ED-4236-B887-15ABCCF01A56}" dt="2021-03-23T13:27:13.733" v="503" actId="1076"/>
          <ac:spMkLst>
            <pc:docMk/>
            <pc:sldMk cId="2936207177" sldId="390"/>
            <ac:spMk id="154" creationId="{AF9DC64F-F1B4-4E7C-8AA2-89F5A0A829ED}"/>
          </ac:spMkLst>
        </pc:spChg>
        <pc:spChg chg="add mod">
          <ac:chgData name="Mohamed" userId="03aaf9cfbf7ad1f3" providerId="LiveId" clId="{AC926C4A-B0ED-4236-B887-15ABCCF01A56}" dt="2021-03-23T13:27:13.733" v="503" actId="1076"/>
          <ac:spMkLst>
            <pc:docMk/>
            <pc:sldMk cId="2936207177" sldId="390"/>
            <ac:spMk id="155" creationId="{612564F4-AA25-4C4A-9DD4-3DD9436DA054}"/>
          </ac:spMkLst>
        </pc:spChg>
        <pc:spChg chg="add mod">
          <ac:chgData name="Mohamed" userId="03aaf9cfbf7ad1f3" providerId="LiveId" clId="{AC926C4A-B0ED-4236-B887-15ABCCF01A56}" dt="2021-03-23T13:27:13.733" v="503" actId="1076"/>
          <ac:spMkLst>
            <pc:docMk/>
            <pc:sldMk cId="2936207177" sldId="390"/>
            <ac:spMk id="156" creationId="{2F9B2CA2-A759-4792-9653-A7B0638B9037}"/>
          </ac:spMkLst>
        </pc:spChg>
        <pc:spChg chg="add mod">
          <ac:chgData name="Mohamed" userId="03aaf9cfbf7ad1f3" providerId="LiveId" clId="{AC926C4A-B0ED-4236-B887-15ABCCF01A56}" dt="2021-03-23T13:27:13.733" v="503" actId="1076"/>
          <ac:spMkLst>
            <pc:docMk/>
            <pc:sldMk cId="2936207177" sldId="390"/>
            <ac:spMk id="157" creationId="{83ABE350-FA24-4EF6-B528-0E26A14B1F40}"/>
          </ac:spMkLst>
        </pc:spChg>
        <pc:spChg chg="add mod">
          <ac:chgData name="Mohamed" userId="03aaf9cfbf7ad1f3" providerId="LiveId" clId="{AC926C4A-B0ED-4236-B887-15ABCCF01A56}" dt="2021-03-23T13:27:13.733" v="503" actId="1076"/>
          <ac:spMkLst>
            <pc:docMk/>
            <pc:sldMk cId="2936207177" sldId="390"/>
            <ac:spMk id="158" creationId="{9B1991DD-CF25-4844-A983-94FCC24CF88F}"/>
          </ac:spMkLst>
        </pc:spChg>
        <pc:spChg chg="add mod">
          <ac:chgData name="Mohamed" userId="03aaf9cfbf7ad1f3" providerId="LiveId" clId="{AC926C4A-B0ED-4236-B887-15ABCCF01A56}" dt="2021-03-23T13:27:13.733" v="503" actId="1076"/>
          <ac:spMkLst>
            <pc:docMk/>
            <pc:sldMk cId="2936207177" sldId="390"/>
            <ac:spMk id="159" creationId="{1DD4499A-FB2E-441D-8EC2-101FF2459ECF}"/>
          </ac:spMkLst>
        </pc:spChg>
        <pc:spChg chg="add mod">
          <ac:chgData name="Mohamed" userId="03aaf9cfbf7ad1f3" providerId="LiveId" clId="{AC926C4A-B0ED-4236-B887-15ABCCF01A56}" dt="2021-03-23T13:27:13.733" v="503" actId="1076"/>
          <ac:spMkLst>
            <pc:docMk/>
            <pc:sldMk cId="2936207177" sldId="390"/>
            <ac:spMk id="160" creationId="{5129CAF5-634E-4460-92E7-C6E23DF3A5F9}"/>
          </ac:spMkLst>
        </pc:spChg>
        <pc:spChg chg="add mod">
          <ac:chgData name="Mohamed" userId="03aaf9cfbf7ad1f3" providerId="LiveId" clId="{AC926C4A-B0ED-4236-B887-15ABCCF01A56}" dt="2021-03-23T13:27:13.733" v="503" actId="1076"/>
          <ac:spMkLst>
            <pc:docMk/>
            <pc:sldMk cId="2936207177" sldId="390"/>
            <ac:spMk id="161" creationId="{98AD2C52-DE6B-4BAA-8C64-C9D509634267}"/>
          </ac:spMkLst>
        </pc:spChg>
        <pc:spChg chg="add mod">
          <ac:chgData name="Mohamed" userId="03aaf9cfbf7ad1f3" providerId="LiveId" clId="{AC926C4A-B0ED-4236-B887-15ABCCF01A56}" dt="2021-03-23T13:27:13.733" v="503" actId="1076"/>
          <ac:spMkLst>
            <pc:docMk/>
            <pc:sldMk cId="2936207177" sldId="390"/>
            <ac:spMk id="162" creationId="{6538D713-7420-4C3A-ADAE-B05A17B8A616}"/>
          </ac:spMkLst>
        </pc:spChg>
        <pc:spChg chg="add mod">
          <ac:chgData name="Mohamed" userId="03aaf9cfbf7ad1f3" providerId="LiveId" clId="{AC926C4A-B0ED-4236-B887-15ABCCF01A56}" dt="2021-03-23T13:27:13.733" v="503" actId="1076"/>
          <ac:spMkLst>
            <pc:docMk/>
            <pc:sldMk cId="2936207177" sldId="390"/>
            <ac:spMk id="163" creationId="{ADCB6043-05BB-4FEE-8DCC-13628669A0FA}"/>
          </ac:spMkLst>
        </pc:spChg>
        <pc:spChg chg="add mod">
          <ac:chgData name="Mohamed" userId="03aaf9cfbf7ad1f3" providerId="LiveId" clId="{AC926C4A-B0ED-4236-B887-15ABCCF01A56}" dt="2021-03-23T13:27:13.733" v="503" actId="1076"/>
          <ac:spMkLst>
            <pc:docMk/>
            <pc:sldMk cId="2936207177" sldId="390"/>
            <ac:spMk id="164" creationId="{5A3CC9EE-4387-41E4-AD36-908D593BE90C}"/>
          </ac:spMkLst>
        </pc:spChg>
        <pc:spChg chg="add mod">
          <ac:chgData name="Mohamed" userId="03aaf9cfbf7ad1f3" providerId="LiveId" clId="{AC926C4A-B0ED-4236-B887-15ABCCF01A56}" dt="2021-03-23T13:27:13.733" v="503" actId="1076"/>
          <ac:spMkLst>
            <pc:docMk/>
            <pc:sldMk cId="2936207177" sldId="390"/>
            <ac:spMk id="165" creationId="{0D173174-FFEA-478E-9445-717CA9676956}"/>
          </ac:spMkLst>
        </pc:spChg>
        <pc:spChg chg="add mod">
          <ac:chgData name="Mohamed" userId="03aaf9cfbf7ad1f3" providerId="LiveId" clId="{AC926C4A-B0ED-4236-B887-15ABCCF01A56}" dt="2021-03-23T13:27:13.733" v="503" actId="1076"/>
          <ac:spMkLst>
            <pc:docMk/>
            <pc:sldMk cId="2936207177" sldId="390"/>
            <ac:spMk id="166" creationId="{4784B605-1E12-4F51-B1BF-C1F7D7E83F89}"/>
          </ac:spMkLst>
        </pc:spChg>
        <pc:spChg chg="add mod">
          <ac:chgData name="Mohamed" userId="03aaf9cfbf7ad1f3" providerId="LiveId" clId="{AC926C4A-B0ED-4236-B887-15ABCCF01A56}" dt="2021-03-23T13:27:13.733" v="503" actId="1076"/>
          <ac:spMkLst>
            <pc:docMk/>
            <pc:sldMk cId="2936207177" sldId="390"/>
            <ac:spMk id="167" creationId="{8DE92EA7-34B2-4A21-90BD-E0DE5BBDCBE7}"/>
          </ac:spMkLst>
        </pc:spChg>
        <pc:spChg chg="add mod">
          <ac:chgData name="Mohamed" userId="03aaf9cfbf7ad1f3" providerId="LiveId" clId="{AC926C4A-B0ED-4236-B887-15ABCCF01A56}" dt="2021-03-23T13:27:13.733" v="503" actId="1076"/>
          <ac:spMkLst>
            <pc:docMk/>
            <pc:sldMk cId="2936207177" sldId="390"/>
            <ac:spMk id="168" creationId="{D6F35BD0-24FF-4A9E-AC28-83CA713DCA83}"/>
          </ac:spMkLst>
        </pc:spChg>
        <pc:spChg chg="add mod">
          <ac:chgData name="Mohamed" userId="03aaf9cfbf7ad1f3" providerId="LiveId" clId="{AC926C4A-B0ED-4236-B887-15ABCCF01A56}" dt="2021-03-23T13:27:13.733" v="503" actId="1076"/>
          <ac:spMkLst>
            <pc:docMk/>
            <pc:sldMk cId="2936207177" sldId="390"/>
            <ac:spMk id="169" creationId="{756BF250-DFBC-4729-8D5F-330DEB504451}"/>
          </ac:spMkLst>
        </pc:spChg>
        <pc:spChg chg="add mod">
          <ac:chgData name="Mohamed" userId="03aaf9cfbf7ad1f3" providerId="LiveId" clId="{AC926C4A-B0ED-4236-B887-15ABCCF01A56}" dt="2021-03-23T13:27:13.733" v="503" actId="1076"/>
          <ac:spMkLst>
            <pc:docMk/>
            <pc:sldMk cId="2936207177" sldId="390"/>
            <ac:spMk id="170" creationId="{0D261E26-37E8-4959-B966-AD3EAF6965DA}"/>
          </ac:spMkLst>
        </pc:spChg>
        <pc:spChg chg="add mod">
          <ac:chgData name="Mohamed" userId="03aaf9cfbf7ad1f3" providerId="LiveId" clId="{AC926C4A-B0ED-4236-B887-15ABCCF01A56}" dt="2021-03-23T13:27:13.733" v="503" actId="1076"/>
          <ac:spMkLst>
            <pc:docMk/>
            <pc:sldMk cId="2936207177" sldId="390"/>
            <ac:spMk id="171" creationId="{9D21FF28-9414-49ED-8EB4-3452B12806DB}"/>
          </ac:spMkLst>
        </pc:spChg>
        <pc:spChg chg="add mod">
          <ac:chgData name="Mohamed" userId="03aaf9cfbf7ad1f3" providerId="LiveId" clId="{AC926C4A-B0ED-4236-B887-15ABCCF01A56}" dt="2021-03-23T13:27:13.733" v="503" actId="1076"/>
          <ac:spMkLst>
            <pc:docMk/>
            <pc:sldMk cId="2936207177" sldId="390"/>
            <ac:spMk id="172" creationId="{7DB42F39-6D9E-4845-AB67-BFF412A54A8B}"/>
          </ac:spMkLst>
        </pc:spChg>
        <pc:spChg chg="add mod">
          <ac:chgData name="Mohamed" userId="03aaf9cfbf7ad1f3" providerId="LiveId" clId="{AC926C4A-B0ED-4236-B887-15ABCCF01A56}" dt="2021-03-23T13:27:13.733" v="503" actId="1076"/>
          <ac:spMkLst>
            <pc:docMk/>
            <pc:sldMk cId="2936207177" sldId="390"/>
            <ac:spMk id="173" creationId="{B92A1EA7-9802-4579-A50A-BF4235EE03A4}"/>
          </ac:spMkLst>
        </pc:spChg>
        <pc:spChg chg="add mod">
          <ac:chgData name="Mohamed" userId="03aaf9cfbf7ad1f3" providerId="LiveId" clId="{AC926C4A-B0ED-4236-B887-15ABCCF01A56}" dt="2021-03-23T13:27:13.733" v="503" actId="1076"/>
          <ac:spMkLst>
            <pc:docMk/>
            <pc:sldMk cId="2936207177" sldId="390"/>
            <ac:spMk id="174" creationId="{29A95011-3D77-4790-B8F7-1B721F592E8A}"/>
          </ac:spMkLst>
        </pc:spChg>
        <pc:spChg chg="add mod">
          <ac:chgData name="Mohamed" userId="03aaf9cfbf7ad1f3" providerId="LiveId" clId="{AC926C4A-B0ED-4236-B887-15ABCCF01A56}" dt="2021-03-23T13:27:13.733" v="503" actId="1076"/>
          <ac:spMkLst>
            <pc:docMk/>
            <pc:sldMk cId="2936207177" sldId="390"/>
            <ac:spMk id="175" creationId="{F8CE0580-49A5-4354-A452-1ADC2A574B5F}"/>
          </ac:spMkLst>
        </pc:spChg>
        <pc:spChg chg="add mod">
          <ac:chgData name="Mohamed" userId="03aaf9cfbf7ad1f3" providerId="LiveId" clId="{AC926C4A-B0ED-4236-B887-15ABCCF01A56}" dt="2021-03-23T13:27:13.733" v="503" actId="1076"/>
          <ac:spMkLst>
            <pc:docMk/>
            <pc:sldMk cId="2936207177" sldId="390"/>
            <ac:spMk id="176" creationId="{890DF422-9E8A-4AC3-A390-59B85FE5346C}"/>
          </ac:spMkLst>
        </pc:spChg>
        <pc:spChg chg="add mod">
          <ac:chgData name="Mohamed" userId="03aaf9cfbf7ad1f3" providerId="LiveId" clId="{AC926C4A-B0ED-4236-B887-15ABCCF01A56}" dt="2021-03-23T13:27:13.733" v="503" actId="1076"/>
          <ac:spMkLst>
            <pc:docMk/>
            <pc:sldMk cId="2936207177" sldId="390"/>
            <ac:spMk id="177" creationId="{2B302F4F-25D8-42B7-A952-16FB20A41834}"/>
          </ac:spMkLst>
        </pc:spChg>
        <pc:spChg chg="add mod">
          <ac:chgData name="Mohamed" userId="03aaf9cfbf7ad1f3" providerId="LiveId" clId="{AC926C4A-B0ED-4236-B887-15ABCCF01A56}" dt="2021-03-23T13:27:13.733" v="503" actId="1076"/>
          <ac:spMkLst>
            <pc:docMk/>
            <pc:sldMk cId="2936207177" sldId="390"/>
            <ac:spMk id="178" creationId="{1325198C-B48F-4357-953C-98AA73E3E5A5}"/>
          </ac:spMkLst>
        </pc:spChg>
        <pc:spChg chg="add mod">
          <ac:chgData name="Mohamed" userId="03aaf9cfbf7ad1f3" providerId="LiveId" clId="{AC926C4A-B0ED-4236-B887-15ABCCF01A56}" dt="2021-03-23T13:27:13.733" v="503" actId="1076"/>
          <ac:spMkLst>
            <pc:docMk/>
            <pc:sldMk cId="2936207177" sldId="390"/>
            <ac:spMk id="179" creationId="{2F096344-C2E0-4004-9968-3343BC9363D1}"/>
          </ac:spMkLst>
        </pc:spChg>
        <pc:picChg chg="add del mod">
          <ac:chgData name="Mohamed" userId="03aaf9cfbf7ad1f3" providerId="LiveId" clId="{AC926C4A-B0ED-4236-B887-15ABCCF01A56}" dt="2021-03-23T13:26:17.372" v="499"/>
          <ac:picMkLst>
            <pc:docMk/>
            <pc:sldMk cId="2936207177" sldId="390"/>
            <ac:picMk id="86" creationId="{14E60EE7-6D61-464C-9A8C-25BEF33F02E3}"/>
          </ac:picMkLst>
        </pc:picChg>
      </pc:sldChg>
      <pc:sldChg chg="addSp delSp modSp modAnim">
        <pc:chgData name="Mohamed" userId="03aaf9cfbf7ad1f3" providerId="LiveId" clId="{AC926C4A-B0ED-4236-B887-15ABCCF01A56}" dt="2021-03-23T13:27:22.018" v="506"/>
        <pc:sldMkLst>
          <pc:docMk/>
          <pc:sldMk cId="1044851962" sldId="391"/>
        </pc:sldMkLst>
        <pc:spChg chg="mod">
          <ac:chgData name="Mohamed" userId="03aaf9cfbf7ad1f3" providerId="LiveId" clId="{AC926C4A-B0ED-4236-B887-15ABCCF01A56}" dt="2021-03-22T13:11:08.550" v="340"/>
          <ac:spMkLst>
            <pc:docMk/>
            <pc:sldMk cId="1044851962" sldId="391"/>
            <ac:spMk id="25" creationId="{1FB5C580-B6A1-43F3-8EEA-25E9567F9C79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27" creationId="{4C70D308-E9CD-48D3-8CBF-CAB8698425D2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28" creationId="{0CF5B26D-DEAD-4C85-9D8D-E57A176488BC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29" creationId="{7FBC54F8-C043-4DBD-BBA4-F43A350FB311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30" creationId="{52A0EBC5-EDDA-4654-AC7F-C8AA2F613FF2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31" creationId="{8C87BD94-583E-4D63-A317-76F6AE790AD9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32" creationId="{90136F5A-1D25-4196-89E5-63C6CE11DF64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33" creationId="{91C65AB0-97E5-4496-8687-C7DD6EC8074C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34" creationId="{E6B00A80-9515-477A-BC21-7D6D6BDAACCB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35" creationId="{97309361-F839-44E5-A15F-4CA7DC69667C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36" creationId="{1F7CD252-5843-4F9F-A1E9-890737E7CBC7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37" creationId="{043A2A7C-CF2D-431E-A95C-8C40B10EBDDF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38" creationId="{FEA90C7C-F92B-4F63-AAFC-192541EA1745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39" creationId="{C6AD98C1-7F86-4F58-9607-3251D70509A4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40" creationId="{33E5E729-55E6-4B02-B2CA-41420EFC8B88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41" creationId="{974CB9F8-1C5B-452A-AE14-F4FE8D1990F1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42" creationId="{36258D84-6EF1-40D7-AEEF-0CD8B3D627CF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43" creationId="{CD4FF2E1-C0E8-4DCD-B9DB-5623DDA20CBB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44" creationId="{13003F54-6079-430C-85AE-83599A018532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45" creationId="{827BF881-5E1E-4A59-854F-433771E47B73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46" creationId="{E31CC8BB-BEEE-4093-8470-478BF89332D6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47" creationId="{82A870B6-85EA-4760-8266-249D2B74458D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48" creationId="{EF397918-BFB1-4BA7-8233-DD5AD65A57BD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49" creationId="{A67DD6A5-7D3B-447D-9813-4A65821C0844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50" creationId="{DF42F21F-20E8-46E5-82CB-13D9285AAB18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51" creationId="{320A8FE5-4B51-4C91-AF53-1C719BA046E1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52" creationId="{63DA8F5C-6297-4749-B153-02D8D507B09C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53" creationId="{B8A0F2B2-340A-4C4D-905A-597ACD96CA09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54" creationId="{B48EAFE6-BED5-4E7C-99D6-F71564FE416C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55" creationId="{3785DF93-625B-400D-9A2A-5CC628C3DC0B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56" creationId="{673DAC46-1F44-4AB1-8034-927471F9E9E4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57" creationId="{D674D1F4-24E7-4A76-B251-FD2C7A13D709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58" creationId="{F9E483A9-E5E7-4D32-B7D4-D92840C2AEEA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59" creationId="{FB95479F-9883-47AD-A101-B7CE8E550D52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60" creationId="{A5E46D6B-44D6-4917-A355-E108AB81FE30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61" creationId="{91A878AF-CE51-4CEF-BD8C-EF5327BFB058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62" creationId="{5B655278-F8A9-49CD-8F40-2750146A9650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63" creationId="{A2590799-A395-480E-8F13-3D3B9A883756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64" creationId="{B6933460-DC35-4FC9-B11A-A15C41BA029B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65" creationId="{457E8125-2B8D-4620-9357-51950E7E5379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66" creationId="{1F54C2F9-2743-4EEE-9CF4-12E1767033BD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67" creationId="{987A8F59-E8F8-45E9-B35E-F72F4B37D4DE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68" creationId="{5240DD71-1FE4-4C40-9848-97364B868F80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69" creationId="{EF7B2C97-C911-4C5D-986C-73AF63C31C8E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70" creationId="{8355254D-B58B-488E-B5D9-3AEF5EBF3D03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71" creationId="{AD373100-789E-4004-8320-8B7A55F7D4DA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72" creationId="{EE7E5C92-CA5F-4691-9F8E-A093EA35C807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73" creationId="{5F0555BD-5A8A-4E43-AB58-F4C11D9A330F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74" creationId="{0D4CA4D6-DEAC-4294-B828-EB3909B32585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75" creationId="{128D0393-656F-46DD-BEA8-E94AB65DA8B6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76" creationId="{082C8ECD-E71D-4BC4-A1ED-89EA56CFCDA9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77" creationId="{65B25300-E77A-48DA-92FE-EB5BC59D6B65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78" creationId="{C194B43B-135D-4B70-B09E-E9FF5FB3822A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79" creationId="{E40B247E-2887-47AD-A9CB-F49145892007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80" creationId="{D5F50733-B2BE-4375-B5D9-D0BADA6E750B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81" creationId="{8FE892E4-629B-4B1F-9F24-30C073E34634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82" creationId="{52588C22-9571-4D7A-AF7A-C4609D78B2D4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83" creationId="{7C1BDE58-82A6-4806-8999-05ACE3670964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84" creationId="{EEB8EFEA-EB22-4CD1-A535-C93404CCD898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85" creationId="{8590E125-1A47-4AA6-9F2A-3BA4197A6711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86" creationId="{B1539614-36D9-45CA-A7E4-83240E38B259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87" creationId="{B92C6599-7E8C-4FE2-935C-F2DC2B6FF8EE}"/>
          </ac:spMkLst>
        </pc:spChg>
        <pc:spChg chg="add del mod">
          <ac:chgData name="Mohamed" userId="03aaf9cfbf7ad1f3" providerId="LiveId" clId="{AC926C4A-B0ED-4236-B887-15ABCCF01A56}" dt="2021-03-23T13:26:09.895" v="493"/>
          <ac:spMkLst>
            <pc:docMk/>
            <pc:sldMk cId="1044851962" sldId="391"/>
            <ac:spMk id="88" creationId="{301AE193-0339-4517-A309-8F1EE8B07158}"/>
          </ac:spMkLst>
        </pc:spChg>
        <pc:spChg chg="add mod">
          <ac:chgData name="Mohamed" userId="03aaf9cfbf7ad1f3" providerId="LiveId" clId="{AC926C4A-B0ED-4236-B887-15ABCCF01A56}" dt="2021-03-23T13:27:22.018" v="506"/>
          <ac:spMkLst>
            <pc:docMk/>
            <pc:sldMk cId="1044851962" sldId="391"/>
            <ac:spMk id="89" creationId="{9E85841E-365A-4F12-9254-1730610B6E0B}"/>
          </ac:spMkLst>
        </pc:spChg>
        <pc:spChg chg="add mod">
          <ac:chgData name="Mohamed" userId="03aaf9cfbf7ad1f3" providerId="LiveId" clId="{AC926C4A-B0ED-4236-B887-15ABCCF01A56}" dt="2021-03-23T13:27:22.018" v="506"/>
          <ac:spMkLst>
            <pc:docMk/>
            <pc:sldMk cId="1044851962" sldId="391"/>
            <ac:spMk id="90" creationId="{7499145E-AA2E-4D9B-83BE-11459366992F}"/>
          </ac:spMkLst>
        </pc:spChg>
        <pc:spChg chg="add mod">
          <ac:chgData name="Mohamed" userId="03aaf9cfbf7ad1f3" providerId="LiveId" clId="{AC926C4A-B0ED-4236-B887-15ABCCF01A56}" dt="2021-03-23T13:27:22.018" v="506"/>
          <ac:spMkLst>
            <pc:docMk/>
            <pc:sldMk cId="1044851962" sldId="391"/>
            <ac:spMk id="91" creationId="{CD9B2997-F504-4173-9AC0-86CD6A2F532A}"/>
          </ac:spMkLst>
        </pc:spChg>
        <pc:spChg chg="add mod">
          <ac:chgData name="Mohamed" userId="03aaf9cfbf7ad1f3" providerId="LiveId" clId="{AC926C4A-B0ED-4236-B887-15ABCCF01A56}" dt="2021-03-23T13:27:22.018" v="506"/>
          <ac:spMkLst>
            <pc:docMk/>
            <pc:sldMk cId="1044851962" sldId="391"/>
            <ac:spMk id="92" creationId="{30464AE6-5850-4D11-9298-FD68C2E8A1F3}"/>
          </ac:spMkLst>
        </pc:spChg>
        <pc:spChg chg="add mod">
          <ac:chgData name="Mohamed" userId="03aaf9cfbf7ad1f3" providerId="LiveId" clId="{AC926C4A-B0ED-4236-B887-15ABCCF01A56}" dt="2021-03-23T13:27:22.018" v="506"/>
          <ac:spMkLst>
            <pc:docMk/>
            <pc:sldMk cId="1044851962" sldId="391"/>
            <ac:spMk id="93" creationId="{D0760046-633F-4F6D-92A1-FF9FF644E9BF}"/>
          </ac:spMkLst>
        </pc:spChg>
        <pc:spChg chg="add mod">
          <ac:chgData name="Mohamed" userId="03aaf9cfbf7ad1f3" providerId="LiveId" clId="{AC926C4A-B0ED-4236-B887-15ABCCF01A56}" dt="2021-03-23T13:27:22.018" v="506"/>
          <ac:spMkLst>
            <pc:docMk/>
            <pc:sldMk cId="1044851962" sldId="391"/>
            <ac:spMk id="94" creationId="{8581AC05-27B1-458F-8D75-E6F09DD2AABD}"/>
          </ac:spMkLst>
        </pc:spChg>
        <pc:spChg chg="add mod">
          <ac:chgData name="Mohamed" userId="03aaf9cfbf7ad1f3" providerId="LiveId" clId="{AC926C4A-B0ED-4236-B887-15ABCCF01A56}" dt="2021-03-23T13:27:22.018" v="506"/>
          <ac:spMkLst>
            <pc:docMk/>
            <pc:sldMk cId="1044851962" sldId="391"/>
            <ac:spMk id="95" creationId="{81031C0B-405D-413E-A99C-284713A4F923}"/>
          </ac:spMkLst>
        </pc:spChg>
        <pc:spChg chg="add mod">
          <ac:chgData name="Mohamed" userId="03aaf9cfbf7ad1f3" providerId="LiveId" clId="{AC926C4A-B0ED-4236-B887-15ABCCF01A56}" dt="2021-03-23T13:27:22.018" v="506"/>
          <ac:spMkLst>
            <pc:docMk/>
            <pc:sldMk cId="1044851962" sldId="391"/>
            <ac:spMk id="96" creationId="{B3428645-51B9-440A-B8EF-F1DBB26DED92}"/>
          </ac:spMkLst>
        </pc:spChg>
        <pc:spChg chg="add mod">
          <ac:chgData name="Mohamed" userId="03aaf9cfbf7ad1f3" providerId="LiveId" clId="{AC926C4A-B0ED-4236-B887-15ABCCF01A56}" dt="2021-03-23T13:27:22.018" v="506"/>
          <ac:spMkLst>
            <pc:docMk/>
            <pc:sldMk cId="1044851962" sldId="391"/>
            <ac:spMk id="97" creationId="{2E4FFBEA-2EC1-46D6-A7D1-2402D99D8E1F}"/>
          </ac:spMkLst>
        </pc:spChg>
        <pc:spChg chg="add mod">
          <ac:chgData name="Mohamed" userId="03aaf9cfbf7ad1f3" providerId="LiveId" clId="{AC926C4A-B0ED-4236-B887-15ABCCF01A56}" dt="2021-03-23T13:27:22.018" v="506"/>
          <ac:spMkLst>
            <pc:docMk/>
            <pc:sldMk cId="1044851962" sldId="391"/>
            <ac:spMk id="98" creationId="{A9A1E0C0-F3FA-4ECD-9610-CC7DE2CFC559}"/>
          </ac:spMkLst>
        </pc:spChg>
        <pc:spChg chg="add mod">
          <ac:chgData name="Mohamed" userId="03aaf9cfbf7ad1f3" providerId="LiveId" clId="{AC926C4A-B0ED-4236-B887-15ABCCF01A56}" dt="2021-03-23T13:27:22.018" v="506"/>
          <ac:spMkLst>
            <pc:docMk/>
            <pc:sldMk cId="1044851962" sldId="391"/>
            <ac:spMk id="99" creationId="{E592890F-F1EA-4F7B-A977-7B10E06A7691}"/>
          </ac:spMkLst>
        </pc:spChg>
        <pc:spChg chg="add mod">
          <ac:chgData name="Mohamed" userId="03aaf9cfbf7ad1f3" providerId="LiveId" clId="{AC926C4A-B0ED-4236-B887-15ABCCF01A56}" dt="2021-03-23T13:27:22.018" v="506"/>
          <ac:spMkLst>
            <pc:docMk/>
            <pc:sldMk cId="1044851962" sldId="391"/>
            <ac:spMk id="100" creationId="{433AA7F9-43B1-4B7C-B04C-E31AC936E795}"/>
          </ac:spMkLst>
        </pc:spChg>
        <pc:spChg chg="add mod">
          <ac:chgData name="Mohamed" userId="03aaf9cfbf7ad1f3" providerId="LiveId" clId="{AC926C4A-B0ED-4236-B887-15ABCCF01A56}" dt="2021-03-23T13:27:22.018" v="506"/>
          <ac:spMkLst>
            <pc:docMk/>
            <pc:sldMk cId="1044851962" sldId="391"/>
            <ac:spMk id="101" creationId="{7678955E-8493-4F6D-B3EA-0BE821F27737}"/>
          </ac:spMkLst>
        </pc:spChg>
        <pc:spChg chg="add mod">
          <ac:chgData name="Mohamed" userId="03aaf9cfbf7ad1f3" providerId="LiveId" clId="{AC926C4A-B0ED-4236-B887-15ABCCF01A56}" dt="2021-03-23T13:27:22.018" v="506"/>
          <ac:spMkLst>
            <pc:docMk/>
            <pc:sldMk cId="1044851962" sldId="391"/>
            <ac:spMk id="102" creationId="{FE185D59-7D91-4138-AF6D-45F54AC69D99}"/>
          </ac:spMkLst>
        </pc:spChg>
        <pc:spChg chg="add mod">
          <ac:chgData name="Mohamed" userId="03aaf9cfbf7ad1f3" providerId="LiveId" clId="{AC926C4A-B0ED-4236-B887-15ABCCF01A56}" dt="2021-03-23T13:27:22.018" v="506"/>
          <ac:spMkLst>
            <pc:docMk/>
            <pc:sldMk cId="1044851962" sldId="391"/>
            <ac:spMk id="103" creationId="{D124B1C0-14BD-4ADD-B224-4BB703963314}"/>
          </ac:spMkLst>
        </pc:spChg>
        <pc:spChg chg="add mod">
          <ac:chgData name="Mohamed" userId="03aaf9cfbf7ad1f3" providerId="LiveId" clId="{AC926C4A-B0ED-4236-B887-15ABCCF01A56}" dt="2021-03-23T13:27:22.018" v="506"/>
          <ac:spMkLst>
            <pc:docMk/>
            <pc:sldMk cId="1044851962" sldId="391"/>
            <ac:spMk id="104" creationId="{59AB04AA-DF03-4E47-8BA6-08ED9321F92E}"/>
          </ac:spMkLst>
        </pc:spChg>
        <pc:spChg chg="add mod">
          <ac:chgData name="Mohamed" userId="03aaf9cfbf7ad1f3" providerId="LiveId" clId="{AC926C4A-B0ED-4236-B887-15ABCCF01A56}" dt="2021-03-23T13:27:22.018" v="506"/>
          <ac:spMkLst>
            <pc:docMk/>
            <pc:sldMk cId="1044851962" sldId="391"/>
            <ac:spMk id="105" creationId="{2112FDD6-3A49-4133-9499-E9D3AA3D1779}"/>
          </ac:spMkLst>
        </pc:spChg>
        <pc:spChg chg="add mod">
          <ac:chgData name="Mohamed" userId="03aaf9cfbf7ad1f3" providerId="LiveId" clId="{AC926C4A-B0ED-4236-B887-15ABCCF01A56}" dt="2021-03-23T13:27:22.018" v="506"/>
          <ac:spMkLst>
            <pc:docMk/>
            <pc:sldMk cId="1044851962" sldId="391"/>
            <ac:spMk id="106" creationId="{CC3E3696-6A24-4E71-840C-D333B72B6276}"/>
          </ac:spMkLst>
        </pc:spChg>
        <pc:spChg chg="add mod">
          <ac:chgData name="Mohamed" userId="03aaf9cfbf7ad1f3" providerId="LiveId" clId="{AC926C4A-B0ED-4236-B887-15ABCCF01A56}" dt="2021-03-23T13:27:22.018" v="506"/>
          <ac:spMkLst>
            <pc:docMk/>
            <pc:sldMk cId="1044851962" sldId="391"/>
            <ac:spMk id="107" creationId="{C5E00ABE-2645-4EF6-9019-7B6BCB580583}"/>
          </ac:spMkLst>
        </pc:spChg>
        <pc:spChg chg="add mod">
          <ac:chgData name="Mohamed" userId="03aaf9cfbf7ad1f3" providerId="LiveId" clId="{AC926C4A-B0ED-4236-B887-15ABCCF01A56}" dt="2021-03-23T13:27:22.018" v="506"/>
          <ac:spMkLst>
            <pc:docMk/>
            <pc:sldMk cId="1044851962" sldId="391"/>
            <ac:spMk id="108" creationId="{C894653A-1EF4-47B1-A661-A312E81F73C1}"/>
          </ac:spMkLst>
        </pc:spChg>
        <pc:spChg chg="add mod">
          <ac:chgData name="Mohamed" userId="03aaf9cfbf7ad1f3" providerId="LiveId" clId="{AC926C4A-B0ED-4236-B887-15ABCCF01A56}" dt="2021-03-23T13:27:22.018" v="506"/>
          <ac:spMkLst>
            <pc:docMk/>
            <pc:sldMk cId="1044851962" sldId="391"/>
            <ac:spMk id="109" creationId="{5797EE27-A667-4761-999A-85A39F3E9414}"/>
          </ac:spMkLst>
        </pc:spChg>
        <pc:spChg chg="add mod">
          <ac:chgData name="Mohamed" userId="03aaf9cfbf7ad1f3" providerId="LiveId" clId="{AC926C4A-B0ED-4236-B887-15ABCCF01A56}" dt="2021-03-23T13:27:22.018" v="506"/>
          <ac:spMkLst>
            <pc:docMk/>
            <pc:sldMk cId="1044851962" sldId="391"/>
            <ac:spMk id="110" creationId="{FF3D2A78-FE20-4376-A1CC-3021D423B23E}"/>
          </ac:spMkLst>
        </pc:spChg>
        <pc:spChg chg="add mod">
          <ac:chgData name="Mohamed" userId="03aaf9cfbf7ad1f3" providerId="LiveId" clId="{AC926C4A-B0ED-4236-B887-15ABCCF01A56}" dt="2021-03-23T13:27:22.018" v="506"/>
          <ac:spMkLst>
            <pc:docMk/>
            <pc:sldMk cId="1044851962" sldId="391"/>
            <ac:spMk id="111" creationId="{23D636BF-03A9-4927-AB8F-133FE14A912D}"/>
          </ac:spMkLst>
        </pc:spChg>
        <pc:spChg chg="add mod">
          <ac:chgData name="Mohamed" userId="03aaf9cfbf7ad1f3" providerId="LiveId" clId="{AC926C4A-B0ED-4236-B887-15ABCCF01A56}" dt="2021-03-23T13:27:22.018" v="506"/>
          <ac:spMkLst>
            <pc:docMk/>
            <pc:sldMk cId="1044851962" sldId="391"/>
            <ac:spMk id="112" creationId="{2285F708-E0FF-46F6-9E03-4D90A1F36455}"/>
          </ac:spMkLst>
        </pc:spChg>
        <pc:spChg chg="add mod">
          <ac:chgData name="Mohamed" userId="03aaf9cfbf7ad1f3" providerId="LiveId" clId="{AC926C4A-B0ED-4236-B887-15ABCCF01A56}" dt="2021-03-23T13:27:22.018" v="506"/>
          <ac:spMkLst>
            <pc:docMk/>
            <pc:sldMk cId="1044851962" sldId="391"/>
            <ac:spMk id="113" creationId="{7D602855-E6F7-46D1-90B0-198E511942CD}"/>
          </ac:spMkLst>
        </pc:spChg>
        <pc:spChg chg="add mod">
          <ac:chgData name="Mohamed" userId="03aaf9cfbf7ad1f3" providerId="LiveId" clId="{AC926C4A-B0ED-4236-B887-15ABCCF01A56}" dt="2021-03-23T13:27:22.018" v="506"/>
          <ac:spMkLst>
            <pc:docMk/>
            <pc:sldMk cId="1044851962" sldId="391"/>
            <ac:spMk id="114" creationId="{19AA8F6C-0768-44C3-8A73-7F8A7D749B63}"/>
          </ac:spMkLst>
        </pc:spChg>
        <pc:spChg chg="add mod">
          <ac:chgData name="Mohamed" userId="03aaf9cfbf7ad1f3" providerId="LiveId" clId="{AC926C4A-B0ED-4236-B887-15ABCCF01A56}" dt="2021-03-23T13:27:22.018" v="506"/>
          <ac:spMkLst>
            <pc:docMk/>
            <pc:sldMk cId="1044851962" sldId="391"/>
            <ac:spMk id="115" creationId="{4027A982-F766-468E-849A-29FC3D14EE71}"/>
          </ac:spMkLst>
        </pc:spChg>
        <pc:spChg chg="add mod">
          <ac:chgData name="Mohamed" userId="03aaf9cfbf7ad1f3" providerId="LiveId" clId="{AC926C4A-B0ED-4236-B887-15ABCCF01A56}" dt="2021-03-23T13:27:22.018" v="506"/>
          <ac:spMkLst>
            <pc:docMk/>
            <pc:sldMk cId="1044851962" sldId="391"/>
            <ac:spMk id="116" creationId="{CFC6C55B-FA39-41C1-97A5-450BB6B4D769}"/>
          </ac:spMkLst>
        </pc:spChg>
        <pc:spChg chg="add mod">
          <ac:chgData name="Mohamed" userId="03aaf9cfbf7ad1f3" providerId="LiveId" clId="{AC926C4A-B0ED-4236-B887-15ABCCF01A56}" dt="2021-03-23T13:27:22.018" v="506"/>
          <ac:spMkLst>
            <pc:docMk/>
            <pc:sldMk cId="1044851962" sldId="391"/>
            <ac:spMk id="117" creationId="{3893794E-7DDE-4BA7-858D-A6F9877BB66E}"/>
          </ac:spMkLst>
        </pc:spChg>
        <pc:spChg chg="add mod">
          <ac:chgData name="Mohamed" userId="03aaf9cfbf7ad1f3" providerId="LiveId" clId="{AC926C4A-B0ED-4236-B887-15ABCCF01A56}" dt="2021-03-23T13:27:22.018" v="506"/>
          <ac:spMkLst>
            <pc:docMk/>
            <pc:sldMk cId="1044851962" sldId="391"/>
            <ac:spMk id="118" creationId="{695A83C7-C3A9-47D7-AEE4-1265510E39D4}"/>
          </ac:spMkLst>
        </pc:spChg>
        <pc:spChg chg="add mod">
          <ac:chgData name="Mohamed" userId="03aaf9cfbf7ad1f3" providerId="LiveId" clId="{AC926C4A-B0ED-4236-B887-15ABCCF01A56}" dt="2021-03-23T13:27:22.018" v="506"/>
          <ac:spMkLst>
            <pc:docMk/>
            <pc:sldMk cId="1044851962" sldId="391"/>
            <ac:spMk id="119" creationId="{FC6BE07F-D36E-4767-9D5D-1C065DADAB4E}"/>
          </ac:spMkLst>
        </pc:spChg>
        <pc:picChg chg="add del mod">
          <ac:chgData name="Mohamed" userId="03aaf9cfbf7ad1f3" providerId="LiveId" clId="{AC926C4A-B0ED-4236-B887-15ABCCF01A56}" dt="2021-03-23T13:26:09.895" v="493"/>
          <ac:picMkLst>
            <pc:docMk/>
            <pc:sldMk cId="1044851962" sldId="391"/>
            <ac:picMk id="26" creationId="{6C1028F7-E1DB-4D2C-B99E-43D6423CB575}"/>
          </ac:picMkLst>
        </pc:picChg>
      </pc:sldChg>
      <pc:sldChg chg="addSp modSp mod modTransition">
        <pc:chgData name="Mohamed" userId="03aaf9cfbf7ad1f3" providerId="LiveId" clId="{AC926C4A-B0ED-4236-B887-15ABCCF01A56}" dt="2021-03-24T07:13:36.778" v="545" actId="20577"/>
        <pc:sldMkLst>
          <pc:docMk/>
          <pc:sldMk cId="847956998" sldId="392"/>
        </pc:sldMkLst>
        <pc:spChg chg="mod">
          <ac:chgData name="Mohamed" userId="03aaf9cfbf7ad1f3" providerId="LiveId" clId="{AC926C4A-B0ED-4236-B887-15ABCCF01A56}" dt="2021-03-24T07:13:12.148" v="523" actId="20577"/>
          <ac:spMkLst>
            <pc:docMk/>
            <pc:sldMk cId="847956998" sldId="392"/>
            <ac:spMk id="14" creationId="{00000000-0000-0000-0000-000000000000}"/>
          </ac:spMkLst>
        </pc:spChg>
        <pc:spChg chg="add mod">
          <ac:chgData name="Mohamed" userId="03aaf9cfbf7ad1f3" providerId="LiveId" clId="{AC926C4A-B0ED-4236-B887-15ABCCF01A56}" dt="2021-03-24T07:13:36.778" v="545" actId="20577"/>
          <ac:spMkLst>
            <pc:docMk/>
            <pc:sldMk cId="847956998" sldId="392"/>
            <ac:spMk id="25" creationId="{83BEDA2A-51D1-4CDF-98CC-5805B9516A26}"/>
          </ac:spMkLst>
        </pc:spChg>
        <pc:picChg chg="mod">
          <ac:chgData name="Mohamed" userId="03aaf9cfbf7ad1f3" providerId="LiveId" clId="{AC926C4A-B0ED-4236-B887-15ABCCF01A56}" dt="2021-03-22T14:27:57.073" v="358" actId="1076"/>
          <ac:picMkLst>
            <pc:docMk/>
            <pc:sldMk cId="847956998" sldId="392"/>
            <ac:picMk id="27" creationId="{3520D7F7-4D6C-49DA-A534-3CB522105C0F}"/>
          </ac:picMkLst>
        </pc:picChg>
      </pc:sldChg>
      <pc:sldChg chg="modSp del mod">
        <pc:chgData name="Mohamed" userId="03aaf9cfbf7ad1f3" providerId="LiveId" clId="{AC926C4A-B0ED-4236-B887-15ABCCF01A56}" dt="2021-03-22T17:40:41.549" v="413" actId="14100"/>
        <pc:sldMkLst>
          <pc:docMk/>
          <pc:sldMk cId="2711047822" sldId="393"/>
        </pc:sldMkLst>
        <pc:picChg chg="mod">
          <ac:chgData name="Mohamed" userId="03aaf9cfbf7ad1f3" providerId="LiveId" clId="{AC926C4A-B0ED-4236-B887-15ABCCF01A56}" dt="2021-03-22T17:40:41.549" v="413" actId="14100"/>
          <ac:picMkLst>
            <pc:docMk/>
            <pc:sldMk cId="2711047822" sldId="393"/>
            <ac:picMk id="6" creationId="{32B578EE-10E8-4D8D-AD4C-F8AD87204BBE}"/>
          </ac:picMkLst>
        </pc:picChg>
      </pc:sldChg>
      <pc:sldChg chg="addSp modSp mod modTransition modAnim">
        <pc:chgData name="Mohamed" userId="03aaf9cfbf7ad1f3" providerId="LiveId" clId="{AC926C4A-B0ED-4236-B887-15ABCCF01A56}" dt="2021-03-22T19:44:10.989" v="470" actId="403"/>
        <pc:sldMkLst>
          <pc:docMk/>
          <pc:sldMk cId="2011079124" sldId="394"/>
        </pc:sldMkLst>
        <pc:spChg chg="add mod">
          <ac:chgData name="Mohamed" userId="03aaf9cfbf7ad1f3" providerId="LiveId" clId="{AC926C4A-B0ED-4236-B887-15ABCCF01A56}" dt="2021-03-22T19:44:10.989" v="470" actId="403"/>
          <ac:spMkLst>
            <pc:docMk/>
            <pc:sldMk cId="2011079124" sldId="394"/>
            <ac:spMk id="2" creationId="{3DB62BD5-FDFE-45CC-89C7-A15FE5658DC2}"/>
          </ac:spMkLst>
        </pc:spChg>
      </pc:sldChg>
      <pc:sldChg chg="ord">
        <pc:chgData name="Mohamed" userId="03aaf9cfbf7ad1f3" providerId="LiveId" clId="{AC926C4A-B0ED-4236-B887-15ABCCF01A56}" dt="2021-03-22T19:57:49.121" v="472"/>
        <pc:sldMkLst>
          <pc:docMk/>
          <pc:sldMk cId="1775797628" sldId="395"/>
        </pc:sldMkLst>
      </pc:sldChg>
      <pc:sldChg chg="modSp add del mod">
        <pc:chgData name="Mohamed" userId="03aaf9cfbf7ad1f3" providerId="LiveId" clId="{AC926C4A-B0ED-4236-B887-15ABCCF01A56}" dt="2021-03-23T21:18:17.291" v="517" actId="1076"/>
        <pc:sldMkLst>
          <pc:docMk/>
          <pc:sldMk cId="2747770568" sldId="397"/>
        </pc:sldMkLst>
        <pc:spChg chg="mod">
          <ac:chgData name="Mohamed" userId="03aaf9cfbf7ad1f3" providerId="LiveId" clId="{AC926C4A-B0ED-4236-B887-15ABCCF01A56}" dt="2021-03-23T21:18:17.291" v="517" actId="1076"/>
          <ac:spMkLst>
            <pc:docMk/>
            <pc:sldMk cId="2747770568" sldId="397"/>
            <ac:spMk id="3" creationId="{59CAE1F1-BD4C-4A3C-B878-89322FDD923A}"/>
          </ac:spMkLst>
        </pc:spChg>
      </pc:sldChg>
      <pc:sldMasterChg chg="del delSldLayout">
        <pc:chgData name="Mohamed" userId="03aaf9cfbf7ad1f3" providerId="LiveId" clId="{AC926C4A-B0ED-4236-B887-15ABCCF01A56}" dt="2021-03-19T13:25:09.753" v="3" actId="2696"/>
        <pc:sldMasterMkLst>
          <pc:docMk/>
          <pc:sldMasterMk cId="1603505948" sldId="2147483663"/>
        </pc:sldMasterMkLst>
        <pc:sldLayoutChg chg="del">
          <pc:chgData name="Mohamed" userId="03aaf9cfbf7ad1f3" providerId="LiveId" clId="{AC926C4A-B0ED-4236-B887-15ABCCF01A56}" dt="2021-03-19T13:25:09.753" v="3" actId="2696"/>
          <pc:sldLayoutMkLst>
            <pc:docMk/>
            <pc:sldMasterMk cId="1603505948" sldId="2147483663"/>
            <pc:sldLayoutMk cId="1290530729" sldId="2147483664"/>
          </pc:sldLayoutMkLst>
        </pc:sldLayoutChg>
        <pc:sldLayoutChg chg="del">
          <pc:chgData name="Mohamed" userId="03aaf9cfbf7ad1f3" providerId="LiveId" clId="{AC926C4A-B0ED-4236-B887-15ABCCF01A56}" dt="2021-03-19T13:25:09.753" v="3" actId="2696"/>
          <pc:sldLayoutMkLst>
            <pc:docMk/>
            <pc:sldMasterMk cId="1603505948" sldId="2147483663"/>
            <pc:sldLayoutMk cId="2733738864" sldId="2147483665"/>
          </pc:sldLayoutMkLst>
        </pc:sldLayoutChg>
        <pc:sldLayoutChg chg="del">
          <pc:chgData name="Mohamed" userId="03aaf9cfbf7ad1f3" providerId="LiveId" clId="{AC926C4A-B0ED-4236-B887-15ABCCF01A56}" dt="2021-03-19T13:25:09.753" v="3" actId="2696"/>
          <pc:sldLayoutMkLst>
            <pc:docMk/>
            <pc:sldMasterMk cId="1603505948" sldId="2147483663"/>
            <pc:sldLayoutMk cId="535402035" sldId="2147483666"/>
          </pc:sldLayoutMkLst>
        </pc:sldLayoutChg>
        <pc:sldLayoutChg chg="del">
          <pc:chgData name="Mohamed" userId="03aaf9cfbf7ad1f3" providerId="LiveId" clId="{AC926C4A-B0ED-4236-B887-15ABCCF01A56}" dt="2021-03-19T13:25:09.753" v="3" actId="2696"/>
          <pc:sldLayoutMkLst>
            <pc:docMk/>
            <pc:sldMasterMk cId="1603505948" sldId="2147483663"/>
            <pc:sldLayoutMk cId="1502034108" sldId="2147483667"/>
          </pc:sldLayoutMkLst>
        </pc:sldLayoutChg>
        <pc:sldLayoutChg chg="del">
          <pc:chgData name="Mohamed" userId="03aaf9cfbf7ad1f3" providerId="LiveId" clId="{AC926C4A-B0ED-4236-B887-15ABCCF01A56}" dt="2021-03-19T13:25:09.753" v="3" actId="2696"/>
          <pc:sldLayoutMkLst>
            <pc:docMk/>
            <pc:sldMasterMk cId="1603505948" sldId="2147483663"/>
            <pc:sldLayoutMk cId="1093613885" sldId="2147483668"/>
          </pc:sldLayoutMkLst>
        </pc:sldLayoutChg>
        <pc:sldLayoutChg chg="del">
          <pc:chgData name="Mohamed" userId="03aaf9cfbf7ad1f3" providerId="LiveId" clId="{AC926C4A-B0ED-4236-B887-15ABCCF01A56}" dt="2021-03-19T13:25:09.753" v="3" actId="2696"/>
          <pc:sldLayoutMkLst>
            <pc:docMk/>
            <pc:sldMasterMk cId="1603505948" sldId="2147483663"/>
            <pc:sldLayoutMk cId="765089522" sldId="2147483669"/>
          </pc:sldLayoutMkLst>
        </pc:sldLayoutChg>
        <pc:sldLayoutChg chg="del">
          <pc:chgData name="Mohamed" userId="03aaf9cfbf7ad1f3" providerId="LiveId" clId="{AC926C4A-B0ED-4236-B887-15ABCCF01A56}" dt="2021-03-19T13:25:09.753" v="3" actId="2696"/>
          <pc:sldLayoutMkLst>
            <pc:docMk/>
            <pc:sldMasterMk cId="1603505948" sldId="2147483663"/>
            <pc:sldLayoutMk cId="3452161181" sldId="2147483670"/>
          </pc:sldLayoutMkLst>
        </pc:sldLayoutChg>
        <pc:sldLayoutChg chg="del">
          <pc:chgData name="Mohamed" userId="03aaf9cfbf7ad1f3" providerId="LiveId" clId="{AC926C4A-B0ED-4236-B887-15ABCCF01A56}" dt="2021-03-19T13:25:09.753" v="3" actId="2696"/>
          <pc:sldLayoutMkLst>
            <pc:docMk/>
            <pc:sldMasterMk cId="1603505948" sldId="2147483663"/>
            <pc:sldLayoutMk cId="2612576842" sldId="2147483671"/>
          </pc:sldLayoutMkLst>
        </pc:sldLayoutChg>
        <pc:sldLayoutChg chg="del">
          <pc:chgData name="Mohamed" userId="03aaf9cfbf7ad1f3" providerId="LiveId" clId="{AC926C4A-B0ED-4236-B887-15ABCCF01A56}" dt="2021-03-19T13:25:09.753" v="3" actId="2696"/>
          <pc:sldLayoutMkLst>
            <pc:docMk/>
            <pc:sldMasterMk cId="1603505948" sldId="2147483663"/>
            <pc:sldLayoutMk cId="3782517568" sldId="2147483672"/>
          </pc:sldLayoutMkLst>
        </pc:sldLayoutChg>
        <pc:sldLayoutChg chg="del">
          <pc:chgData name="Mohamed" userId="03aaf9cfbf7ad1f3" providerId="LiveId" clId="{AC926C4A-B0ED-4236-B887-15ABCCF01A56}" dt="2021-03-19T13:25:09.753" v="3" actId="2696"/>
          <pc:sldLayoutMkLst>
            <pc:docMk/>
            <pc:sldMasterMk cId="1603505948" sldId="2147483663"/>
            <pc:sldLayoutMk cId="1114121081" sldId="2147483673"/>
          </pc:sldLayoutMkLst>
        </pc:sldLayoutChg>
        <pc:sldLayoutChg chg="del">
          <pc:chgData name="Mohamed" userId="03aaf9cfbf7ad1f3" providerId="LiveId" clId="{AC926C4A-B0ED-4236-B887-15ABCCF01A56}" dt="2021-03-19T13:25:09.753" v="3" actId="2696"/>
          <pc:sldLayoutMkLst>
            <pc:docMk/>
            <pc:sldMasterMk cId="1603505948" sldId="2147483663"/>
            <pc:sldLayoutMk cId="957319827" sldId="2147483674"/>
          </pc:sldLayoutMkLst>
        </pc:sldLayoutChg>
        <pc:sldLayoutChg chg="del">
          <pc:chgData name="Mohamed" userId="03aaf9cfbf7ad1f3" providerId="LiveId" clId="{AC926C4A-B0ED-4236-B887-15ABCCF01A56}" dt="2021-03-19T13:25:06.974" v="2" actId="2696"/>
          <pc:sldLayoutMkLst>
            <pc:docMk/>
            <pc:sldMasterMk cId="1603505948" sldId="2147483663"/>
            <pc:sldLayoutMk cId="3283827104" sldId="2147483675"/>
          </pc:sldLayoutMkLst>
        </pc:sldLayoutChg>
        <pc:sldLayoutChg chg="del">
          <pc:chgData name="Mohamed" userId="03aaf9cfbf7ad1f3" providerId="LiveId" clId="{AC926C4A-B0ED-4236-B887-15ABCCF01A56}" dt="2021-03-19T13:25:09.753" v="3" actId="2696"/>
          <pc:sldLayoutMkLst>
            <pc:docMk/>
            <pc:sldMasterMk cId="1603505948" sldId="2147483663"/>
            <pc:sldLayoutMk cId="965183300" sldId="214748367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D7918-196B-41D6-8B83-894AE64B96F3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3B343-229C-4453-9FFC-C6C967D3BF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960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600065a858_0_90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600065a858_0_90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600065a858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600065a858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476e7e05e9_0_176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476e7e05e9_0_176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476e7e05e9_0_175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476e7e05e9_0_175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bit.ly/2TtBDfr" TargetMode="Externa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bit.ly/2TtBDfr" TargetMode="External"/><Relationship Id="rId5" Type="http://schemas.openxmlformats.org/officeDocument/2006/relationships/hyperlink" Target="http://bit.ly/2TyoMsr" TargetMode="External"/><Relationship Id="rId4" Type="http://schemas.openxmlformats.org/officeDocument/2006/relationships/hyperlink" Target="http://bit.ly/2Tynxth" TargetMode="Externa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3"/>
          <p:cNvGrpSpPr/>
          <p:nvPr/>
        </p:nvGrpSpPr>
        <p:grpSpPr>
          <a:xfrm>
            <a:off x="730625" y="144840"/>
            <a:ext cx="11298624" cy="6244395"/>
            <a:chOff x="547969" y="108630"/>
            <a:chExt cx="8473968" cy="4683296"/>
          </a:xfrm>
        </p:grpSpPr>
        <p:grpSp>
          <p:nvGrpSpPr>
            <p:cNvPr id="73" name="Google Shape;73;p3"/>
            <p:cNvGrpSpPr/>
            <p:nvPr/>
          </p:nvGrpSpPr>
          <p:grpSpPr>
            <a:xfrm>
              <a:off x="3827643" y="108630"/>
              <a:ext cx="2107903" cy="2129856"/>
              <a:chOff x="3284842" y="173313"/>
              <a:chExt cx="1814343" cy="1833238"/>
            </a:xfrm>
          </p:grpSpPr>
          <p:sp>
            <p:nvSpPr>
              <p:cNvPr id="74" name="Google Shape;74;p3"/>
              <p:cNvSpPr/>
              <p:nvPr/>
            </p:nvSpPr>
            <p:spPr>
              <a:xfrm rot="1115771">
                <a:off x="3479619" y="362515"/>
                <a:ext cx="1424790" cy="1454835"/>
              </a:xfrm>
              <a:custGeom>
                <a:avLst/>
                <a:gdLst/>
                <a:ahLst/>
                <a:cxnLst/>
                <a:rect l="l" t="t" r="r" b="b"/>
                <a:pathLst>
                  <a:path w="39313" h="40142" extrusionOk="0">
                    <a:moveTo>
                      <a:pt x="21970" y="0"/>
                    </a:moveTo>
                    <a:cubicBezTo>
                      <a:pt x="21894" y="0"/>
                      <a:pt x="21819" y="4"/>
                      <a:pt x="21744" y="10"/>
                    </a:cubicBezTo>
                    <a:cubicBezTo>
                      <a:pt x="19169" y="223"/>
                      <a:pt x="17844" y="3146"/>
                      <a:pt x="17170" y="5651"/>
                    </a:cubicBezTo>
                    <a:cubicBezTo>
                      <a:pt x="16276" y="8949"/>
                      <a:pt x="15592" y="12309"/>
                      <a:pt x="15120" y="15697"/>
                    </a:cubicBezTo>
                    <a:cubicBezTo>
                      <a:pt x="15449" y="13327"/>
                      <a:pt x="11052" y="8732"/>
                      <a:pt x="8518" y="8732"/>
                    </a:cubicBezTo>
                    <a:cubicBezTo>
                      <a:pt x="7677" y="8732"/>
                      <a:pt x="7041" y="9238"/>
                      <a:pt x="6851" y="10498"/>
                    </a:cubicBezTo>
                    <a:cubicBezTo>
                      <a:pt x="6738" y="11246"/>
                      <a:pt x="6997" y="11996"/>
                      <a:pt x="7252" y="12710"/>
                    </a:cubicBezTo>
                    <a:cubicBezTo>
                      <a:pt x="8189" y="15302"/>
                      <a:pt x="9123" y="17893"/>
                      <a:pt x="10057" y="20484"/>
                    </a:cubicBezTo>
                    <a:cubicBezTo>
                      <a:pt x="8678" y="20039"/>
                      <a:pt x="7231" y="19810"/>
                      <a:pt x="5786" y="19810"/>
                    </a:cubicBezTo>
                    <a:cubicBezTo>
                      <a:pt x="5455" y="19810"/>
                      <a:pt x="5124" y="19822"/>
                      <a:pt x="4794" y="19847"/>
                    </a:cubicBezTo>
                    <a:cubicBezTo>
                      <a:pt x="3947" y="19909"/>
                      <a:pt x="2997" y="20122"/>
                      <a:pt x="2575" y="20857"/>
                    </a:cubicBezTo>
                    <a:cubicBezTo>
                      <a:pt x="2263" y="21398"/>
                      <a:pt x="2333" y="22073"/>
                      <a:pt x="2442" y="22687"/>
                    </a:cubicBezTo>
                    <a:cubicBezTo>
                      <a:pt x="2874" y="25159"/>
                      <a:pt x="3768" y="27541"/>
                      <a:pt x="4070" y="30029"/>
                    </a:cubicBezTo>
                    <a:cubicBezTo>
                      <a:pt x="4369" y="32521"/>
                      <a:pt x="3963" y="35281"/>
                      <a:pt x="2183" y="37035"/>
                    </a:cubicBezTo>
                    <a:cubicBezTo>
                      <a:pt x="1286" y="37923"/>
                      <a:pt x="1" y="39272"/>
                      <a:pt x="921" y="40142"/>
                    </a:cubicBezTo>
                    <a:cubicBezTo>
                      <a:pt x="4718" y="35494"/>
                      <a:pt x="10957" y="33620"/>
                      <a:pt x="16920" y="33013"/>
                    </a:cubicBezTo>
                    <a:cubicBezTo>
                      <a:pt x="18764" y="32823"/>
                      <a:pt x="20774" y="32670"/>
                      <a:pt x="22150" y="31428"/>
                    </a:cubicBezTo>
                    <a:cubicBezTo>
                      <a:pt x="23528" y="30182"/>
                      <a:pt x="23548" y="27395"/>
                      <a:pt x="21777" y="26829"/>
                    </a:cubicBezTo>
                    <a:cubicBezTo>
                      <a:pt x="24953" y="26099"/>
                      <a:pt x="28086" y="25185"/>
                      <a:pt x="31159" y="24099"/>
                    </a:cubicBezTo>
                    <a:cubicBezTo>
                      <a:pt x="32076" y="23777"/>
                      <a:pt x="33023" y="23415"/>
                      <a:pt x="33677" y="22694"/>
                    </a:cubicBezTo>
                    <a:cubicBezTo>
                      <a:pt x="34329" y="21973"/>
                      <a:pt x="34581" y="20787"/>
                      <a:pt x="33976" y="20023"/>
                    </a:cubicBezTo>
                    <a:cubicBezTo>
                      <a:pt x="33503" y="19427"/>
                      <a:pt x="32763" y="19295"/>
                      <a:pt x="31975" y="19295"/>
                    </a:cubicBezTo>
                    <a:cubicBezTo>
                      <a:pt x="31463" y="19295"/>
                      <a:pt x="30931" y="19351"/>
                      <a:pt x="30439" y="19371"/>
                    </a:cubicBezTo>
                    <a:cubicBezTo>
                      <a:pt x="30405" y="19373"/>
                      <a:pt x="30372" y="19373"/>
                      <a:pt x="30338" y="19373"/>
                    </a:cubicBezTo>
                    <a:cubicBezTo>
                      <a:pt x="29103" y="19373"/>
                      <a:pt x="27564" y="18490"/>
                      <a:pt x="28010" y="17355"/>
                    </a:cubicBezTo>
                    <a:cubicBezTo>
                      <a:pt x="28153" y="16999"/>
                      <a:pt x="28465" y="16743"/>
                      <a:pt x="28767" y="16511"/>
                    </a:cubicBezTo>
                    <a:cubicBezTo>
                      <a:pt x="32395" y="13694"/>
                      <a:pt x="36335" y="11042"/>
                      <a:pt x="38734" y="7120"/>
                    </a:cubicBezTo>
                    <a:cubicBezTo>
                      <a:pt x="39036" y="6628"/>
                      <a:pt x="39312" y="6007"/>
                      <a:pt x="39043" y="5495"/>
                    </a:cubicBezTo>
                    <a:cubicBezTo>
                      <a:pt x="38796" y="5032"/>
                      <a:pt x="38246" y="4908"/>
                      <a:pt x="37697" y="4908"/>
                    </a:cubicBezTo>
                    <a:cubicBezTo>
                      <a:pt x="37529" y="4908"/>
                      <a:pt x="37361" y="4919"/>
                      <a:pt x="37202" y="4937"/>
                    </a:cubicBezTo>
                    <a:cubicBezTo>
                      <a:pt x="32937" y="5401"/>
                      <a:pt x="28747" y="6525"/>
                      <a:pt x="24827" y="8262"/>
                    </a:cubicBezTo>
                    <a:cubicBezTo>
                      <a:pt x="24601" y="6262"/>
                      <a:pt x="24375" y="4259"/>
                      <a:pt x="24149" y="2256"/>
                    </a:cubicBezTo>
                    <a:cubicBezTo>
                      <a:pt x="24093" y="1764"/>
                      <a:pt x="24030" y="1252"/>
                      <a:pt x="23761" y="837"/>
                    </a:cubicBezTo>
                    <a:cubicBezTo>
                      <a:pt x="23380" y="262"/>
                      <a:pt x="22663" y="0"/>
                      <a:pt x="219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 rot="1115771">
                <a:off x="3674009" y="770273"/>
                <a:ext cx="690414" cy="73883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20386" extrusionOk="0">
                    <a:moveTo>
                      <a:pt x="18932" y="1"/>
                    </a:moveTo>
                    <a:cubicBezTo>
                      <a:pt x="18416" y="1"/>
                      <a:pt x="17847" y="705"/>
                      <a:pt x="17495" y="1137"/>
                    </a:cubicBezTo>
                    <a:cubicBezTo>
                      <a:pt x="17412" y="1237"/>
                      <a:pt x="17342" y="1326"/>
                      <a:pt x="17292" y="1379"/>
                    </a:cubicBezTo>
                    <a:cubicBezTo>
                      <a:pt x="15711" y="3057"/>
                      <a:pt x="13976" y="4638"/>
                      <a:pt x="12302" y="6167"/>
                    </a:cubicBezTo>
                    <a:cubicBezTo>
                      <a:pt x="10914" y="7432"/>
                      <a:pt x="9482" y="8741"/>
                      <a:pt x="8136" y="10100"/>
                    </a:cubicBezTo>
                    <a:cubicBezTo>
                      <a:pt x="6265" y="12027"/>
                      <a:pt x="4445" y="14050"/>
                      <a:pt x="2731" y="16110"/>
                    </a:cubicBezTo>
                    <a:cubicBezTo>
                      <a:pt x="1877" y="17087"/>
                      <a:pt x="1076" y="18130"/>
                      <a:pt x="349" y="19206"/>
                    </a:cubicBezTo>
                    <a:cubicBezTo>
                      <a:pt x="53" y="19704"/>
                      <a:pt x="26" y="19884"/>
                      <a:pt x="0" y="20376"/>
                    </a:cubicBezTo>
                    <a:lnTo>
                      <a:pt x="176" y="20385"/>
                    </a:lnTo>
                    <a:cubicBezTo>
                      <a:pt x="203" y="19917"/>
                      <a:pt x="222" y="19761"/>
                      <a:pt x="498" y="19303"/>
                    </a:cubicBezTo>
                    <a:cubicBezTo>
                      <a:pt x="1216" y="18233"/>
                      <a:pt x="2013" y="17196"/>
                      <a:pt x="2864" y="16222"/>
                    </a:cubicBezTo>
                    <a:cubicBezTo>
                      <a:pt x="4578" y="14163"/>
                      <a:pt x="6395" y="12147"/>
                      <a:pt x="8263" y="10223"/>
                    </a:cubicBezTo>
                    <a:cubicBezTo>
                      <a:pt x="9601" y="8867"/>
                      <a:pt x="11037" y="7562"/>
                      <a:pt x="12422" y="6296"/>
                    </a:cubicBezTo>
                    <a:cubicBezTo>
                      <a:pt x="14099" y="4765"/>
                      <a:pt x="15833" y="3183"/>
                      <a:pt x="17418" y="1499"/>
                    </a:cubicBezTo>
                    <a:cubicBezTo>
                      <a:pt x="17475" y="1439"/>
                      <a:pt x="17548" y="1349"/>
                      <a:pt x="17631" y="1246"/>
                    </a:cubicBezTo>
                    <a:cubicBezTo>
                      <a:pt x="17940" y="865"/>
                      <a:pt x="18503" y="175"/>
                      <a:pt x="18933" y="175"/>
                    </a:cubicBezTo>
                    <a:cubicBezTo>
                      <a:pt x="18961" y="175"/>
                      <a:pt x="18987" y="178"/>
                      <a:pt x="19013" y="183"/>
                    </a:cubicBezTo>
                    <a:lnTo>
                      <a:pt x="19050" y="14"/>
                    </a:lnTo>
                    <a:cubicBezTo>
                      <a:pt x="19011" y="5"/>
                      <a:pt x="18971" y="1"/>
                      <a:pt x="189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 rot="1115771">
                <a:off x="4443205" y="661303"/>
                <a:ext cx="31458" cy="1514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418" extrusionOk="0">
                    <a:moveTo>
                      <a:pt x="699" y="0"/>
                    </a:moveTo>
                    <a:cubicBezTo>
                      <a:pt x="515" y="0"/>
                      <a:pt x="239" y="81"/>
                      <a:pt x="179" y="208"/>
                    </a:cubicBezTo>
                    <a:cubicBezTo>
                      <a:pt x="153" y="224"/>
                      <a:pt x="127" y="244"/>
                      <a:pt x="107" y="267"/>
                    </a:cubicBezTo>
                    <a:cubicBezTo>
                      <a:pt x="0" y="393"/>
                      <a:pt x="199" y="413"/>
                      <a:pt x="279" y="417"/>
                    </a:cubicBezTo>
                    <a:cubicBezTo>
                      <a:pt x="283" y="417"/>
                      <a:pt x="286" y="417"/>
                      <a:pt x="290" y="417"/>
                    </a:cubicBezTo>
                    <a:cubicBezTo>
                      <a:pt x="498" y="417"/>
                      <a:pt x="867" y="326"/>
                      <a:pt x="864" y="71"/>
                    </a:cubicBezTo>
                    <a:cubicBezTo>
                      <a:pt x="864" y="22"/>
                      <a:pt x="794" y="0"/>
                      <a:pt x="6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 rot="1115771">
                <a:off x="4442680" y="574074"/>
                <a:ext cx="30371" cy="18194"/>
              </a:xfrm>
              <a:custGeom>
                <a:avLst/>
                <a:gdLst/>
                <a:ahLst/>
                <a:cxnLst/>
                <a:rect l="l" t="t" r="r" b="b"/>
                <a:pathLst>
                  <a:path w="838" h="502" extrusionOk="0">
                    <a:moveTo>
                      <a:pt x="405" y="0"/>
                    </a:moveTo>
                    <a:cubicBezTo>
                      <a:pt x="256" y="0"/>
                      <a:pt x="40" y="116"/>
                      <a:pt x="20" y="279"/>
                    </a:cubicBezTo>
                    <a:cubicBezTo>
                      <a:pt x="0" y="462"/>
                      <a:pt x="206" y="502"/>
                      <a:pt x="342" y="502"/>
                    </a:cubicBezTo>
                    <a:lnTo>
                      <a:pt x="431" y="502"/>
                    </a:lnTo>
                    <a:cubicBezTo>
                      <a:pt x="581" y="502"/>
                      <a:pt x="797" y="389"/>
                      <a:pt x="817" y="223"/>
                    </a:cubicBezTo>
                    <a:cubicBezTo>
                      <a:pt x="837" y="43"/>
                      <a:pt x="628" y="0"/>
                      <a:pt x="4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 rot="1115771">
                <a:off x="4375041" y="483073"/>
                <a:ext cx="43998" cy="1304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360" extrusionOk="0">
                    <a:moveTo>
                      <a:pt x="748" y="0"/>
                    </a:moveTo>
                    <a:cubicBezTo>
                      <a:pt x="512" y="0"/>
                      <a:pt x="0" y="359"/>
                      <a:pt x="466" y="359"/>
                    </a:cubicBezTo>
                    <a:cubicBezTo>
                      <a:pt x="701" y="359"/>
                      <a:pt x="1213" y="0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 rot="1115771">
                <a:off x="4333498" y="554761"/>
                <a:ext cx="33705" cy="12431"/>
              </a:xfrm>
              <a:custGeom>
                <a:avLst/>
                <a:gdLst/>
                <a:ahLst/>
                <a:cxnLst/>
                <a:rect l="l" t="t" r="r" b="b"/>
                <a:pathLst>
                  <a:path w="930" h="343" extrusionOk="0">
                    <a:moveTo>
                      <a:pt x="561" y="0"/>
                    </a:moveTo>
                    <a:cubicBezTo>
                      <a:pt x="411" y="0"/>
                      <a:pt x="195" y="54"/>
                      <a:pt x="100" y="180"/>
                    </a:cubicBezTo>
                    <a:cubicBezTo>
                      <a:pt x="0" y="306"/>
                      <a:pt x="186" y="342"/>
                      <a:pt x="279" y="342"/>
                    </a:cubicBezTo>
                    <a:lnTo>
                      <a:pt x="368" y="342"/>
                    </a:lnTo>
                    <a:cubicBezTo>
                      <a:pt x="518" y="342"/>
                      <a:pt x="734" y="289"/>
                      <a:pt x="830" y="163"/>
                    </a:cubicBezTo>
                    <a:cubicBezTo>
                      <a:pt x="930" y="34"/>
                      <a:pt x="744" y="0"/>
                      <a:pt x="6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 rot="1115771">
                <a:off x="4376249" y="634550"/>
                <a:ext cx="33379" cy="13736"/>
              </a:xfrm>
              <a:custGeom>
                <a:avLst/>
                <a:gdLst/>
                <a:ahLst/>
                <a:cxnLst/>
                <a:rect l="l" t="t" r="r" b="b"/>
                <a:pathLst>
                  <a:path w="921" h="379" extrusionOk="0">
                    <a:moveTo>
                      <a:pt x="552" y="0"/>
                    </a:moveTo>
                    <a:cubicBezTo>
                      <a:pt x="399" y="0"/>
                      <a:pt x="187" y="53"/>
                      <a:pt x="94" y="186"/>
                    </a:cubicBezTo>
                    <a:cubicBezTo>
                      <a:pt x="1" y="322"/>
                      <a:pt x="171" y="379"/>
                      <a:pt x="277" y="379"/>
                    </a:cubicBezTo>
                    <a:lnTo>
                      <a:pt x="370" y="379"/>
                    </a:lnTo>
                    <a:cubicBezTo>
                      <a:pt x="522" y="379"/>
                      <a:pt x="738" y="326"/>
                      <a:pt x="828" y="192"/>
                    </a:cubicBezTo>
                    <a:cubicBezTo>
                      <a:pt x="921" y="60"/>
                      <a:pt x="752" y="0"/>
                      <a:pt x="6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 rot="1115771">
                <a:off x="4438526" y="1247196"/>
                <a:ext cx="44252" cy="11235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310" extrusionOk="0">
                    <a:moveTo>
                      <a:pt x="758" y="1"/>
                    </a:moveTo>
                    <a:cubicBezTo>
                      <a:pt x="549" y="1"/>
                      <a:pt x="0" y="309"/>
                      <a:pt x="463" y="309"/>
                    </a:cubicBezTo>
                    <a:cubicBezTo>
                      <a:pt x="672" y="309"/>
                      <a:pt x="1220" y="1"/>
                      <a:pt x="7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 rot="1115771">
                <a:off x="4453960" y="1291914"/>
                <a:ext cx="36170" cy="19897"/>
              </a:xfrm>
              <a:custGeom>
                <a:avLst/>
                <a:gdLst/>
                <a:ahLst/>
                <a:cxnLst/>
                <a:rect l="l" t="t" r="r" b="b"/>
                <a:pathLst>
                  <a:path w="998" h="549" extrusionOk="0">
                    <a:moveTo>
                      <a:pt x="525" y="0"/>
                    </a:moveTo>
                    <a:cubicBezTo>
                      <a:pt x="113" y="0"/>
                      <a:pt x="1" y="549"/>
                      <a:pt x="472" y="549"/>
                    </a:cubicBezTo>
                    <a:cubicBezTo>
                      <a:pt x="884" y="549"/>
                      <a:pt x="997" y="0"/>
                      <a:pt x="5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 rot="1115771">
                <a:off x="4519080" y="1247490"/>
                <a:ext cx="30371" cy="18230"/>
              </a:xfrm>
              <a:custGeom>
                <a:avLst/>
                <a:gdLst/>
                <a:ahLst/>
                <a:cxnLst/>
                <a:rect l="l" t="t" r="r" b="b"/>
                <a:pathLst>
                  <a:path w="838" h="503" extrusionOk="0">
                    <a:moveTo>
                      <a:pt x="406" y="0"/>
                    </a:moveTo>
                    <a:cubicBezTo>
                      <a:pt x="256" y="0"/>
                      <a:pt x="40" y="117"/>
                      <a:pt x="20" y="280"/>
                    </a:cubicBezTo>
                    <a:cubicBezTo>
                      <a:pt x="0" y="463"/>
                      <a:pt x="210" y="503"/>
                      <a:pt x="342" y="503"/>
                    </a:cubicBezTo>
                    <a:lnTo>
                      <a:pt x="432" y="503"/>
                    </a:lnTo>
                    <a:cubicBezTo>
                      <a:pt x="581" y="503"/>
                      <a:pt x="797" y="386"/>
                      <a:pt x="817" y="224"/>
                    </a:cubicBezTo>
                    <a:cubicBezTo>
                      <a:pt x="837" y="44"/>
                      <a:pt x="628" y="0"/>
                      <a:pt x="4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" name="Google Shape;84;p3"/>
            <p:cNvSpPr/>
            <p:nvPr/>
          </p:nvSpPr>
          <p:spPr>
            <a:xfrm flipH="1">
              <a:off x="3400876" y="1064355"/>
              <a:ext cx="970221" cy="886678"/>
            </a:xfrm>
            <a:custGeom>
              <a:avLst/>
              <a:gdLst/>
              <a:ahLst/>
              <a:cxnLst/>
              <a:rect l="l" t="t" r="r" b="b"/>
              <a:pathLst>
                <a:path w="18419" h="16833" extrusionOk="0">
                  <a:moveTo>
                    <a:pt x="12177" y="0"/>
                  </a:moveTo>
                  <a:cubicBezTo>
                    <a:pt x="11648" y="0"/>
                    <a:pt x="11109" y="46"/>
                    <a:pt x="10599" y="46"/>
                  </a:cubicBezTo>
                  <a:cubicBezTo>
                    <a:pt x="10579" y="46"/>
                    <a:pt x="10558" y="46"/>
                    <a:pt x="10538" y="46"/>
                  </a:cubicBezTo>
                  <a:cubicBezTo>
                    <a:pt x="10391" y="45"/>
                    <a:pt x="10250" y="43"/>
                    <a:pt x="10112" y="43"/>
                  </a:cubicBezTo>
                  <a:cubicBezTo>
                    <a:pt x="9632" y="43"/>
                    <a:pt x="9195" y="68"/>
                    <a:pt x="8715" y="262"/>
                  </a:cubicBezTo>
                  <a:cubicBezTo>
                    <a:pt x="8256" y="447"/>
                    <a:pt x="7784" y="577"/>
                    <a:pt x="7306" y="707"/>
                  </a:cubicBezTo>
                  <a:cubicBezTo>
                    <a:pt x="6073" y="1039"/>
                    <a:pt x="5021" y="1344"/>
                    <a:pt x="3911" y="2033"/>
                  </a:cubicBezTo>
                  <a:cubicBezTo>
                    <a:pt x="2246" y="3062"/>
                    <a:pt x="855" y="4763"/>
                    <a:pt x="292" y="6650"/>
                  </a:cubicBezTo>
                  <a:cubicBezTo>
                    <a:pt x="1" y="7637"/>
                    <a:pt x="143" y="8746"/>
                    <a:pt x="143" y="9767"/>
                  </a:cubicBezTo>
                  <a:cubicBezTo>
                    <a:pt x="143" y="10640"/>
                    <a:pt x="117" y="11328"/>
                    <a:pt x="422" y="12145"/>
                  </a:cubicBezTo>
                  <a:cubicBezTo>
                    <a:pt x="801" y="13168"/>
                    <a:pt x="1482" y="13643"/>
                    <a:pt x="2176" y="14444"/>
                  </a:cubicBezTo>
                  <a:cubicBezTo>
                    <a:pt x="2652" y="14992"/>
                    <a:pt x="3083" y="15451"/>
                    <a:pt x="3665" y="15882"/>
                  </a:cubicBezTo>
                  <a:cubicBezTo>
                    <a:pt x="4306" y="16414"/>
                    <a:pt x="5631" y="16763"/>
                    <a:pt x="6744" y="16763"/>
                  </a:cubicBezTo>
                  <a:cubicBezTo>
                    <a:pt x="7524" y="16763"/>
                    <a:pt x="8354" y="16832"/>
                    <a:pt x="9165" y="16832"/>
                  </a:cubicBezTo>
                  <a:cubicBezTo>
                    <a:pt x="9611" y="16832"/>
                    <a:pt x="10052" y="16811"/>
                    <a:pt x="10475" y="16746"/>
                  </a:cubicBezTo>
                  <a:cubicBezTo>
                    <a:pt x="11206" y="16633"/>
                    <a:pt x="12077" y="16225"/>
                    <a:pt x="12731" y="15896"/>
                  </a:cubicBezTo>
                  <a:cubicBezTo>
                    <a:pt x="13538" y="15487"/>
                    <a:pt x="14352" y="15025"/>
                    <a:pt x="15119" y="14547"/>
                  </a:cubicBezTo>
                  <a:cubicBezTo>
                    <a:pt x="16150" y="13902"/>
                    <a:pt x="17063" y="13221"/>
                    <a:pt x="17758" y="12198"/>
                  </a:cubicBezTo>
                  <a:cubicBezTo>
                    <a:pt x="18389" y="11262"/>
                    <a:pt x="18399" y="10368"/>
                    <a:pt x="18402" y="9275"/>
                  </a:cubicBezTo>
                  <a:cubicBezTo>
                    <a:pt x="18419" y="6633"/>
                    <a:pt x="17798" y="4102"/>
                    <a:pt x="15970" y="2108"/>
                  </a:cubicBezTo>
                  <a:cubicBezTo>
                    <a:pt x="15233" y="1305"/>
                    <a:pt x="14279" y="291"/>
                    <a:pt x="13163" y="79"/>
                  </a:cubicBezTo>
                  <a:cubicBezTo>
                    <a:pt x="12845" y="19"/>
                    <a:pt x="12513" y="0"/>
                    <a:pt x="121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3"/>
            <p:cNvSpPr/>
            <p:nvPr/>
          </p:nvSpPr>
          <p:spPr>
            <a:xfrm flipH="1">
              <a:off x="3483149" y="1643363"/>
              <a:ext cx="45880" cy="18226"/>
            </a:xfrm>
            <a:custGeom>
              <a:avLst/>
              <a:gdLst/>
              <a:ahLst/>
              <a:cxnLst/>
              <a:rect l="l" t="t" r="r" b="b"/>
              <a:pathLst>
                <a:path w="871" h="346" extrusionOk="0">
                  <a:moveTo>
                    <a:pt x="529" y="0"/>
                  </a:moveTo>
                  <a:cubicBezTo>
                    <a:pt x="300" y="0"/>
                    <a:pt x="1" y="345"/>
                    <a:pt x="343" y="345"/>
                  </a:cubicBezTo>
                  <a:cubicBezTo>
                    <a:pt x="572" y="345"/>
                    <a:pt x="871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3"/>
            <p:cNvSpPr/>
            <p:nvPr/>
          </p:nvSpPr>
          <p:spPr>
            <a:xfrm flipH="1">
              <a:off x="3584286" y="1600274"/>
              <a:ext cx="46723" cy="13379"/>
            </a:xfrm>
            <a:custGeom>
              <a:avLst/>
              <a:gdLst/>
              <a:ahLst/>
              <a:cxnLst/>
              <a:rect l="l" t="t" r="r" b="b"/>
              <a:pathLst>
                <a:path w="887" h="254" extrusionOk="0">
                  <a:moveTo>
                    <a:pt x="548" y="1"/>
                  </a:moveTo>
                  <a:cubicBezTo>
                    <a:pt x="379" y="1"/>
                    <a:pt x="0" y="254"/>
                    <a:pt x="339" y="254"/>
                  </a:cubicBezTo>
                  <a:cubicBezTo>
                    <a:pt x="505" y="254"/>
                    <a:pt x="887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 flipH="1">
              <a:off x="3539512" y="1482650"/>
              <a:ext cx="39875" cy="18910"/>
            </a:xfrm>
            <a:custGeom>
              <a:avLst/>
              <a:gdLst/>
              <a:ahLst/>
              <a:cxnLst/>
              <a:rect l="l" t="t" r="r" b="b"/>
              <a:pathLst>
                <a:path w="757" h="359" extrusionOk="0">
                  <a:moveTo>
                    <a:pt x="424" y="0"/>
                  </a:moveTo>
                  <a:cubicBezTo>
                    <a:pt x="333" y="0"/>
                    <a:pt x="238" y="26"/>
                    <a:pt x="180" y="84"/>
                  </a:cubicBezTo>
                  <a:lnTo>
                    <a:pt x="149" y="115"/>
                  </a:lnTo>
                  <a:cubicBezTo>
                    <a:pt x="0" y="263"/>
                    <a:pt x="161" y="359"/>
                    <a:pt x="336" y="359"/>
                  </a:cubicBezTo>
                  <a:cubicBezTo>
                    <a:pt x="426" y="359"/>
                    <a:pt x="521" y="334"/>
                    <a:pt x="578" y="277"/>
                  </a:cubicBezTo>
                  <a:cubicBezTo>
                    <a:pt x="588" y="264"/>
                    <a:pt x="598" y="254"/>
                    <a:pt x="608" y="244"/>
                  </a:cubicBezTo>
                  <a:cubicBezTo>
                    <a:pt x="756" y="95"/>
                    <a:pt x="598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3"/>
            <p:cNvSpPr/>
            <p:nvPr/>
          </p:nvSpPr>
          <p:spPr>
            <a:xfrm flipH="1">
              <a:off x="3463659" y="1554815"/>
              <a:ext cx="32132" cy="20175"/>
            </a:xfrm>
            <a:custGeom>
              <a:avLst/>
              <a:gdLst/>
              <a:ahLst/>
              <a:cxnLst/>
              <a:rect l="l" t="t" r="r" b="b"/>
              <a:pathLst>
                <a:path w="610" h="383" extrusionOk="0">
                  <a:moveTo>
                    <a:pt x="293" y="0"/>
                  </a:moveTo>
                  <a:cubicBezTo>
                    <a:pt x="180" y="0"/>
                    <a:pt x="25" y="86"/>
                    <a:pt x="14" y="209"/>
                  </a:cubicBezTo>
                  <a:cubicBezTo>
                    <a:pt x="1" y="342"/>
                    <a:pt x="147" y="382"/>
                    <a:pt x="250" y="382"/>
                  </a:cubicBezTo>
                  <a:lnTo>
                    <a:pt x="316" y="382"/>
                  </a:lnTo>
                  <a:cubicBezTo>
                    <a:pt x="430" y="382"/>
                    <a:pt x="583" y="296"/>
                    <a:pt x="595" y="173"/>
                  </a:cubicBezTo>
                  <a:cubicBezTo>
                    <a:pt x="609" y="40"/>
                    <a:pt x="463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3"/>
            <p:cNvSpPr/>
            <p:nvPr/>
          </p:nvSpPr>
          <p:spPr>
            <a:xfrm flipH="1">
              <a:off x="3580757" y="1722955"/>
              <a:ext cx="46775" cy="13379"/>
            </a:xfrm>
            <a:custGeom>
              <a:avLst/>
              <a:gdLst/>
              <a:ahLst/>
              <a:cxnLst/>
              <a:rect l="l" t="t" r="r" b="b"/>
              <a:pathLst>
                <a:path w="888" h="254" extrusionOk="0">
                  <a:moveTo>
                    <a:pt x="548" y="1"/>
                  </a:moveTo>
                  <a:cubicBezTo>
                    <a:pt x="379" y="1"/>
                    <a:pt x="0" y="254"/>
                    <a:pt x="339" y="254"/>
                  </a:cubicBezTo>
                  <a:cubicBezTo>
                    <a:pt x="508" y="254"/>
                    <a:pt x="887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 flipH="1">
              <a:off x="3657926" y="1543596"/>
              <a:ext cx="46617" cy="14591"/>
            </a:xfrm>
            <a:custGeom>
              <a:avLst/>
              <a:gdLst/>
              <a:ahLst/>
              <a:cxnLst/>
              <a:rect l="l" t="t" r="r" b="b"/>
              <a:pathLst>
                <a:path w="885" h="277" extrusionOk="0">
                  <a:moveTo>
                    <a:pt x="542" y="0"/>
                  </a:moveTo>
                  <a:cubicBezTo>
                    <a:pt x="360" y="0"/>
                    <a:pt x="1" y="276"/>
                    <a:pt x="340" y="276"/>
                  </a:cubicBezTo>
                  <a:cubicBezTo>
                    <a:pt x="526" y="276"/>
                    <a:pt x="884" y="0"/>
                    <a:pt x="5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3"/>
            <p:cNvSpPr/>
            <p:nvPr/>
          </p:nvSpPr>
          <p:spPr>
            <a:xfrm flipH="1">
              <a:off x="3605619" y="1486706"/>
              <a:ext cx="46249" cy="16171"/>
            </a:xfrm>
            <a:custGeom>
              <a:avLst/>
              <a:gdLst/>
              <a:ahLst/>
              <a:cxnLst/>
              <a:rect l="l" t="t" r="r" b="b"/>
              <a:pathLst>
                <a:path w="878" h="307" extrusionOk="0">
                  <a:moveTo>
                    <a:pt x="536" y="1"/>
                  </a:moveTo>
                  <a:cubicBezTo>
                    <a:pt x="332" y="1"/>
                    <a:pt x="1" y="306"/>
                    <a:pt x="343" y="306"/>
                  </a:cubicBezTo>
                  <a:cubicBezTo>
                    <a:pt x="545" y="306"/>
                    <a:pt x="878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3"/>
            <p:cNvSpPr/>
            <p:nvPr/>
          </p:nvSpPr>
          <p:spPr>
            <a:xfrm flipH="1">
              <a:off x="3689794" y="1691139"/>
              <a:ext cx="35556" cy="13854"/>
            </a:xfrm>
            <a:custGeom>
              <a:avLst/>
              <a:gdLst/>
              <a:ahLst/>
              <a:cxnLst/>
              <a:rect l="l" t="t" r="r" b="b"/>
              <a:pathLst>
                <a:path w="675" h="263" extrusionOk="0">
                  <a:moveTo>
                    <a:pt x="406" y="0"/>
                  </a:moveTo>
                  <a:cubicBezTo>
                    <a:pt x="296" y="0"/>
                    <a:pt x="140" y="36"/>
                    <a:pt x="70" y="133"/>
                  </a:cubicBezTo>
                  <a:cubicBezTo>
                    <a:pt x="0" y="229"/>
                    <a:pt x="130" y="263"/>
                    <a:pt x="203" y="263"/>
                  </a:cubicBezTo>
                  <a:lnTo>
                    <a:pt x="269" y="263"/>
                  </a:lnTo>
                  <a:cubicBezTo>
                    <a:pt x="379" y="263"/>
                    <a:pt x="535" y="223"/>
                    <a:pt x="605" y="130"/>
                  </a:cubicBezTo>
                  <a:cubicBezTo>
                    <a:pt x="675" y="33"/>
                    <a:pt x="545" y="0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 flipH="1">
              <a:off x="3672464" y="1596956"/>
              <a:ext cx="38716" cy="20017"/>
            </a:xfrm>
            <a:custGeom>
              <a:avLst/>
              <a:gdLst/>
              <a:ahLst/>
              <a:cxnLst/>
              <a:rect l="l" t="t" r="r" b="b"/>
              <a:pathLst>
                <a:path w="735" h="380" extrusionOk="0">
                  <a:moveTo>
                    <a:pt x="389" y="1"/>
                  </a:moveTo>
                  <a:cubicBezTo>
                    <a:pt x="97" y="1"/>
                    <a:pt x="0" y="380"/>
                    <a:pt x="346" y="380"/>
                  </a:cubicBezTo>
                  <a:cubicBezTo>
                    <a:pt x="638" y="380"/>
                    <a:pt x="735" y="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3"/>
            <p:cNvSpPr/>
            <p:nvPr/>
          </p:nvSpPr>
          <p:spPr>
            <a:xfrm rot="10800000">
              <a:off x="547969" y="3927605"/>
              <a:ext cx="2256906" cy="864320"/>
            </a:xfrm>
            <a:custGeom>
              <a:avLst/>
              <a:gdLst/>
              <a:ahLst/>
              <a:cxnLst/>
              <a:rect l="l" t="t" r="r" b="b"/>
              <a:pathLst>
                <a:path w="32854" h="12582" extrusionOk="0">
                  <a:moveTo>
                    <a:pt x="31967" y="1"/>
                  </a:moveTo>
                  <a:cubicBezTo>
                    <a:pt x="31662" y="1"/>
                    <a:pt x="31334" y="46"/>
                    <a:pt x="31056" y="48"/>
                  </a:cubicBezTo>
                  <a:cubicBezTo>
                    <a:pt x="27365" y="98"/>
                    <a:pt x="23670" y="145"/>
                    <a:pt x="19980" y="194"/>
                  </a:cubicBezTo>
                  <a:cubicBezTo>
                    <a:pt x="15502" y="254"/>
                    <a:pt x="11020" y="311"/>
                    <a:pt x="6541" y="370"/>
                  </a:cubicBezTo>
                  <a:cubicBezTo>
                    <a:pt x="4362" y="401"/>
                    <a:pt x="2179" y="427"/>
                    <a:pt x="0" y="456"/>
                  </a:cubicBezTo>
                  <a:cubicBezTo>
                    <a:pt x="877" y="1151"/>
                    <a:pt x="871" y="2872"/>
                    <a:pt x="1146" y="3872"/>
                  </a:cubicBezTo>
                  <a:cubicBezTo>
                    <a:pt x="1465" y="5035"/>
                    <a:pt x="2103" y="5942"/>
                    <a:pt x="3193" y="6460"/>
                  </a:cubicBezTo>
                  <a:cubicBezTo>
                    <a:pt x="4810" y="7231"/>
                    <a:pt x="6644" y="7373"/>
                    <a:pt x="8362" y="7816"/>
                  </a:cubicBezTo>
                  <a:cubicBezTo>
                    <a:pt x="9432" y="8088"/>
                    <a:pt x="10525" y="8264"/>
                    <a:pt x="11581" y="8589"/>
                  </a:cubicBezTo>
                  <a:cubicBezTo>
                    <a:pt x="12631" y="8908"/>
                    <a:pt x="13461" y="9453"/>
                    <a:pt x="14398" y="10008"/>
                  </a:cubicBezTo>
                  <a:cubicBezTo>
                    <a:pt x="16495" y="11257"/>
                    <a:pt x="18834" y="12011"/>
                    <a:pt x="21246" y="12337"/>
                  </a:cubicBezTo>
                  <a:cubicBezTo>
                    <a:pt x="22134" y="12457"/>
                    <a:pt x="23082" y="12582"/>
                    <a:pt x="24019" y="12582"/>
                  </a:cubicBezTo>
                  <a:cubicBezTo>
                    <a:pt x="24923" y="12582"/>
                    <a:pt x="25818" y="12465"/>
                    <a:pt x="26640" y="12114"/>
                  </a:cubicBezTo>
                  <a:cubicBezTo>
                    <a:pt x="27458" y="11766"/>
                    <a:pt x="28120" y="11171"/>
                    <a:pt x="28558" y="10397"/>
                  </a:cubicBezTo>
                  <a:cubicBezTo>
                    <a:pt x="29159" y="9334"/>
                    <a:pt x="29016" y="8327"/>
                    <a:pt x="29169" y="7168"/>
                  </a:cubicBezTo>
                  <a:cubicBezTo>
                    <a:pt x="29518" y="4556"/>
                    <a:pt x="32853" y="3430"/>
                    <a:pt x="32740" y="510"/>
                  </a:cubicBezTo>
                  <a:cubicBezTo>
                    <a:pt x="32730" y="261"/>
                    <a:pt x="32727" y="157"/>
                    <a:pt x="32687" y="108"/>
                  </a:cubicBezTo>
                  <a:cubicBezTo>
                    <a:pt x="32644" y="51"/>
                    <a:pt x="32548" y="75"/>
                    <a:pt x="32335" y="31"/>
                  </a:cubicBezTo>
                  <a:cubicBezTo>
                    <a:pt x="32220" y="9"/>
                    <a:pt x="32095" y="1"/>
                    <a:pt x="319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5" name="Google Shape;95;p3"/>
            <p:cNvGrpSpPr/>
            <p:nvPr/>
          </p:nvGrpSpPr>
          <p:grpSpPr>
            <a:xfrm rot="-5400000">
              <a:off x="7695871" y="2795199"/>
              <a:ext cx="1528871" cy="1123261"/>
              <a:chOff x="1383046" y="3439748"/>
              <a:chExt cx="2493673" cy="1832101"/>
            </a:xfrm>
          </p:grpSpPr>
          <p:sp>
            <p:nvSpPr>
              <p:cNvPr id="96" name="Google Shape;96;p3"/>
              <p:cNvSpPr/>
              <p:nvPr/>
            </p:nvSpPr>
            <p:spPr>
              <a:xfrm>
                <a:off x="2072123" y="4186829"/>
                <a:ext cx="1106083" cy="614535"/>
              </a:xfrm>
              <a:custGeom>
                <a:avLst/>
                <a:gdLst/>
                <a:ahLst/>
                <a:cxnLst/>
                <a:rect l="l" t="t" r="r" b="b"/>
                <a:pathLst>
                  <a:path w="22061" h="12257" extrusionOk="0">
                    <a:moveTo>
                      <a:pt x="12930" y="0"/>
                    </a:moveTo>
                    <a:cubicBezTo>
                      <a:pt x="11608" y="0"/>
                      <a:pt x="10279" y="177"/>
                      <a:pt x="9093" y="395"/>
                    </a:cubicBezTo>
                    <a:cubicBezTo>
                      <a:pt x="8223" y="559"/>
                      <a:pt x="7359" y="781"/>
                      <a:pt x="6558" y="1160"/>
                    </a:cubicBezTo>
                    <a:cubicBezTo>
                      <a:pt x="4053" y="2349"/>
                      <a:pt x="2030" y="5020"/>
                      <a:pt x="838" y="7465"/>
                    </a:cubicBezTo>
                    <a:cubicBezTo>
                      <a:pt x="425" y="8306"/>
                      <a:pt x="240" y="9093"/>
                      <a:pt x="200" y="10017"/>
                    </a:cubicBezTo>
                    <a:cubicBezTo>
                      <a:pt x="50" y="10349"/>
                      <a:pt x="27" y="10349"/>
                      <a:pt x="0" y="10349"/>
                    </a:cubicBezTo>
                    <a:cubicBezTo>
                      <a:pt x="439" y="10369"/>
                      <a:pt x="824" y="10475"/>
                      <a:pt x="1253" y="10611"/>
                    </a:cubicBezTo>
                    <a:cubicBezTo>
                      <a:pt x="1927" y="10830"/>
                      <a:pt x="2736" y="11162"/>
                      <a:pt x="3479" y="11162"/>
                    </a:cubicBezTo>
                    <a:cubicBezTo>
                      <a:pt x="3571" y="11162"/>
                      <a:pt x="3662" y="11157"/>
                      <a:pt x="3751" y="11146"/>
                    </a:cubicBezTo>
                    <a:cubicBezTo>
                      <a:pt x="3924" y="10701"/>
                      <a:pt x="3934" y="10116"/>
                      <a:pt x="4021" y="9648"/>
                    </a:cubicBezTo>
                    <a:cubicBezTo>
                      <a:pt x="4133" y="9034"/>
                      <a:pt x="4229" y="8396"/>
                      <a:pt x="4312" y="7778"/>
                    </a:cubicBezTo>
                    <a:cubicBezTo>
                      <a:pt x="4392" y="7203"/>
                      <a:pt x="4455" y="6764"/>
                      <a:pt x="4814" y="6276"/>
                    </a:cubicBezTo>
                    <a:cubicBezTo>
                      <a:pt x="5087" y="5907"/>
                      <a:pt x="5336" y="5502"/>
                      <a:pt x="5625" y="5143"/>
                    </a:cubicBezTo>
                    <a:cubicBezTo>
                      <a:pt x="6229" y="4386"/>
                      <a:pt x="6844" y="3638"/>
                      <a:pt x="7738" y="3196"/>
                    </a:cubicBezTo>
                    <a:cubicBezTo>
                      <a:pt x="8496" y="2820"/>
                      <a:pt x="9305" y="2465"/>
                      <a:pt x="10161" y="2465"/>
                    </a:cubicBezTo>
                    <a:cubicBezTo>
                      <a:pt x="10206" y="2465"/>
                      <a:pt x="10251" y="2466"/>
                      <a:pt x="10296" y="2468"/>
                    </a:cubicBezTo>
                    <a:cubicBezTo>
                      <a:pt x="11346" y="2515"/>
                      <a:pt x="12356" y="2638"/>
                      <a:pt x="13305" y="3137"/>
                    </a:cubicBezTo>
                    <a:cubicBezTo>
                      <a:pt x="14190" y="3601"/>
                      <a:pt x="14977" y="4289"/>
                      <a:pt x="15751" y="4914"/>
                    </a:cubicBezTo>
                    <a:cubicBezTo>
                      <a:pt x="16213" y="5286"/>
                      <a:pt x="16531" y="5737"/>
                      <a:pt x="16910" y="6189"/>
                    </a:cubicBezTo>
                    <a:cubicBezTo>
                      <a:pt x="17296" y="6645"/>
                      <a:pt x="17668" y="7240"/>
                      <a:pt x="17870" y="7804"/>
                    </a:cubicBezTo>
                    <a:cubicBezTo>
                      <a:pt x="18043" y="8279"/>
                      <a:pt x="18319" y="8687"/>
                      <a:pt x="18512" y="9153"/>
                    </a:cubicBezTo>
                    <a:cubicBezTo>
                      <a:pt x="18715" y="9651"/>
                      <a:pt x="18864" y="10253"/>
                      <a:pt x="18983" y="10777"/>
                    </a:cubicBezTo>
                    <a:cubicBezTo>
                      <a:pt x="19060" y="11103"/>
                      <a:pt x="19123" y="11442"/>
                      <a:pt x="19179" y="11771"/>
                    </a:cubicBezTo>
                    <a:cubicBezTo>
                      <a:pt x="19190" y="11837"/>
                      <a:pt x="19173" y="11987"/>
                      <a:pt x="19210" y="12040"/>
                    </a:cubicBezTo>
                    <a:cubicBezTo>
                      <a:pt x="19281" y="12146"/>
                      <a:pt x="19398" y="12163"/>
                      <a:pt x="19517" y="12163"/>
                    </a:cubicBezTo>
                    <a:cubicBezTo>
                      <a:pt x="19573" y="12163"/>
                      <a:pt x="19629" y="12160"/>
                      <a:pt x="19681" y="12160"/>
                    </a:cubicBezTo>
                    <a:cubicBezTo>
                      <a:pt x="19689" y="12160"/>
                      <a:pt x="19697" y="12160"/>
                      <a:pt x="19704" y="12160"/>
                    </a:cubicBezTo>
                    <a:cubicBezTo>
                      <a:pt x="20236" y="12169"/>
                      <a:pt x="20768" y="12196"/>
                      <a:pt x="21299" y="12216"/>
                    </a:cubicBezTo>
                    <a:cubicBezTo>
                      <a:pt x="21357" y="12216"/>
                      <a:pt x="21624" y="12257"/>
                      <a:pt x="21788" y="12257"/>
                    </a:cubicBezTo>
                    <a:cubicBezTo>
                      <a:pt x="21838" y="12257"/>
                      <a:pt x="21879" y="12253"/>
                      <a:pt x="21901" y="12243"/>
                    </a:cubicBezTo>
                    <a:cubicBezTo>
                      <a:pt x="22060" y="12166"/>
                      <a:pt x="21990" y="12169"/>
                      <a:pt x="21993" y="12010"/>
                    </a:cubicBezTo>
                    <a:cubicBezTo>
                      <a:pt x="21993" y="11744"/>
                      <a:pt x="21901" y="11445"/>
                      <a:pt x="21870" y="11176"/>
                    </a:cubicBezTo>
                    <a:cubicBezTo>
                      <a:pt x="21797" y="10472"/>
                      <a:pt x="21751" y="9768"/>
                      <a:pt x="21691" y="9063"/>
                    </a:cubicBezTo>
                    <a:cubicBezTo>
                      <a:pt x="21594" y="7937"/>
                      <a:pt x="21512" y="6774"/>
                      <a:pt x="21309" y="5665"/>
                    </a:cubicBezTo>
                    <a:cubicBezTo>
                      <a:pt x="21216" y="5147"/>
                      <a:pt x="20947" y="4541"/>
                      <a:pt x="20717" y="4070"/>
                    </a:cubicBezTo>
                    <a:cubicBezTo>
                      <a:pt x="20525" y="3675"/>
                      <a:pt x="20159" y="3123"/>
                      <a:pt x="19860" y="2801"/>
                    </a:cubicBezTo>
                    <a:cubicBezTo>
                      <a:pt x="19163" y="2047"/>
                      <a:pt x="18293" y="1499"/>
                      <a:pt x="17405" y="997"/>
                    </a:cubicBezTo>
                    <a:cubicBezTo>
                      <a:pt x="16098" y="255"/>
                      <a:pt x="14519" y="0"/>
                      <a:pt x="129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 rot="344085">
                <a:off x="1443703" y="3551176"/>
                <a:ext cx="2296842" cy="1329120"/>
              </a:xfrm>
              <a:custGeom>
                <a:avLst/>
                <a:gdLst/>
                <a:ahLst/>
                <a:cxnLst/>
                <a:rect l="l" t="t" r="r" b="b"/>
                <a:pathLst>
                  <a:path w="45810" h="26509" extrusionOk="0">
                    <a:moveTo>
                      <a:pt x="27073" y="1"/>
                    </a:moveTo>
                    <a:cubicBezTo>
                      <a:pt x="23033" y="1"/>
                      <a:pt x="18795" y="1193"/>
                      <a:pt x="15252" y="2474"/>
                    </a:cubicBezTo>
                    <a:cubicBezTo>
                      <a:pt x="13525" y="3098"/>
                      <a:pt x="11830" y="3846"/>
                      <a:pt x="10322" y="4896"/>
                    </a:cubicBezTo>
                    <a:cubicBezTo>
                      <a:pt x="5588" y="8181"/>
                      <a:pt x="2352" y="14338"/>
                      <a:pt x="735" y="19750"/>
                    </a:cubicBezTo>
                    <a:cubicBezTo>
                      <a:pt x="176" y="21613"/>
                      <a:pt x="63" y="23288"/>
                      <a:pt x="296" y="25195"/>
                    </a:cubicBezTo>
                    <a:cubicBezTo>
                      <a:pt x="103" y="25926"/>
                      <a:pt x="54" y="25932"/>
                      <a:pt x="0" y="25939"/>
                    </a:cubicBezTo>
                    <a:cubicBezTo>
                      <a:pt x="279" y="25906"/>
                      <a:pt x="549" y="25892"/>
                      <a:pt x="817" y="25892"/>
                    </a:cubicBezTo>
                    <a:cubicBezTo>
                      <a:pt x="1421" y="25892"/>
                      <a:pt x="2012" y="25964"/>
                      <a:pt x="2651" y="26058"/>
                    </a:cubicBezTo>
                    <a:cubicBezTo>
                      <a:pt x="3779" y="26225"/>
                      <a:pt x="5098" y="26508"/>
                      <a:pt x="6342" y="26508"/>
                    </a:cubicBezTo>
                    <a:cubicBezTo>
                      <a:pt x="6901" y="26508"/>
                      <a:pt x="7445" y="26451"/>
                      <a:pt x="7950" y="26301"/>
                    </a:cubicBezTo>
                    <a:cubicBezTo>
                      <a:pt x="8156" y="25337"/>
                      <a:pt x="7977" y="24135"/>
                      <a:pt x="7997" y="23142"/>
                    </a:cubicBezTo>
                    <a:cubicBezTo>
                      <a:pt x="8020" y="21846"/>
                      <a:pt x="8003" y="20510"/>
                      <a:pt x="7963" y="19208"/>
                    </a:cubicBezTo>
                    <a:cubicBezTo>
                      <a:pt x="7927" y="18005"/>
                      <a:pt x="7914" y="17088"/>
                      <a:pt x="8481" y="15969"/>
                    </a:cubicBezTo>
                    <a:cubicBezTo>
                      <a:pt x="8914" y="15115"/>
                      <a:pt x="9289" y="14201"/>
                      <a:pt x="9754" y="13371"/>
                    </a:cubicBezTo>
                    <a:cubicBezTo>
                      <a:pt x="10741" y="11614"/>
                      <a:pt x="11741" y="9873"/>
                      <a:pt x="13425" y="8664"/>
                    </a:cubicBezTo>
                    <a:cubicBezTo>
                      <a:pt x="14924" y="7587"/>
                      <a:pt x="16551" y="6531"/>
                      <a:pt x="18422" y="6312"/>
                    </a:cubicBezTo>
                    <a:cubicBezTo>
                      <a:pt x="19354" y="6200"/>
                      <a:pt x="20275" y="6119"/>
                      <a:pt x="21191" y="6119"/>
                    </a:cubicBezTo>
                    <a:cubicBezTo>
                      <a:pt x="22403" y="6119"/>
                      <a:pt x="23606" y="6261"/>
                      <a:pt x="24814" y="6660"/>
                    </a:cubicBezTo>
                    <a:cubicBezTo>
                      <a:pt x="26780" y="7308"/>
                      <a:pt x="28627" y="8454"/>
                      <a:pt x="30421" y="9471"/>
                    </a:cubicBezTo>
                    <a:cubicBezTo>
                      <a:pt x="31498" y="10079"/>
                      <a:pt x="32298" y="10896"/>
                      <a:pt x="33232" y="11690"/>
                    </a:cubicBezTo>
                    <a:cubicBezTo>
                      <a:pt x="34172" y="12494"/>
                      <a:pt x="35142" y="13583"/>
                      <a:pt x="35747" y="14670"/>
                    </a:cubicBezTo>
                    <a:cubicBezTo>
                      <a:pt x="36262" y="15590"/>
                      <a:pt x="36966" y="16334"/>
                      <a:pt x="37514" y="17225"/>
                    </a:cubicBezTo>
                    <a:cubicBezTo>
                      <a:pt x="38102" y="18175"/>
                      <a:pt x="38608" y="19351"/>
                      <a:pt x="39036" y="20388"/>
                    </a:cubicBezTo>
                    <a:cubicBezTo>
                      <a:pt x="39298" y="21029"/>
                      <a:pt x="39544" y="21706"/>
                      <a:pt x="39770" y="22358"/>
                    </a:cubicBezTo>
                    <a:cubicBezTo>
                      <a:pt x="39816" y="22490"/>
                      <a:pt x="39833" y="22800"/>
                      <a:pt x="39926" y="22899"/>
                    </a:cubicBezTo>
                    <a:cubicBezTo>
                      <a:pt x="40049" y="23028"/>
                      <a:pt x="40201" y="23068"/>
                      <a:pt x="40361" y="23068"/>
                    </a:cubicBezTo>
                    <a:cubicBezTo>
                      <a:pt x="40565" y="23068"/>
                      <a:pt x="40783" y="23003"/>
                      <a:pt x="40976" y="22976"/>
                    </a:cubicBezTo>
                    <a:cubicBezTo>
                      <a:pt x="42069" y="22816"/>
                      <a:pt x="43169" y="22690"/>
                      <a:pt x="44265" y="22547"/>
                    </a:cubicBezTo>
                    <a:cubicBezTo>
                      <a:pt x="44425" y="22527"/>
                      <a:pt x="45331" y="22521"/>
                      <a:pt x="45501" y="22404"/>
                    </a:cubicBezTo>
                    <a:cubicBezTo>
                      <a:pt x="45810" y="22191"/>
                      <a:pt x="45664" y="22218"/>
                      <a:pt x="45614" y="21895"/>
                    </a:cubicBezTo>
                    <a:cubicBezTo>
                      <a:pt x="45531" y="21351"/>
                      <a:pt x="45235" y="20766"/>
                      <a:pt x="45086" y="20225"/>
                    </a:cubicBezTo>
                    <a:cubicBezTo>
                      <a:pt x="44690" y="18810"/>
                      <a:pt x="44361" y="17378"/>
                      <a:pt x="43999" y="15955"/>
                    </a:cubicBezTo>
                    <a:cubicBezTo>
                      <a:pt x="43421" y="13683"/>
                      <a:pt x="42857" y="11335"/>
                      <a:pt x="42069" y="9125"/>
                    </a:cubicBezTo>
                    <a:cubicBezTo>
                      <a:pt x="41700" y="8098"/>
                      <a:pt x="40940" y="6953"/>
                      <a:pt x="40315" y="6062"/>
                    </a:cubicBezTo>
                    <a:cubicBezTo>
                      <a:pt x="39787" y="5315"/>
                      <a:pt x="38850" y="4308"/>
                      <a:pt x="38129" y="3750"/>
                    </a:cubicBezTo>
                    <a:cubicBezTo>
                      <a:pt x="36441" y="2441"/>
                      <a:pt x="34478" y="1611"/>
                      <a:pt x="32488" y="883"/>
                    </a:cubicBezTo>
                    <a:cubicBezTo>
                      <a:pt x="30785" y="258"/>
                      <a:pt x="28950" y="1"/>
                      <a:pt x="270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 rot="344085">
                <a:off x="1491131" y="3608145"/>
                <a:ext cx="2313839" cy="1551985"/>
              </a:xfrm>
              <a:custGeom>
                <a:avLst/>
                <a:gdLst/>
                <a:ahLst/>
                <a:cxnLst/>
                <a:rect l="l" t="t" r="r" b="b"/>
                <a:pathLst>
                  <a:path w="46149" h="30954" extrusionOk="0">
                    <a:moveTo>
                      <a:pt x="24199" y="174"/>
                    </a:moveTo>
                    <a:cubicBezTo>
                      <a:pt x="24328" y="174"/>
                      <a:pt x="24481" y="227"/>
                      <a:pt x="24611" y="270"/>
                    </a:cubicBezTo>
                    <a:cubicBezTo>
                      <a:pt x="24660" y="284"/>
                      <a:pt x="24707" y="300"/>
                      <a:pt x="24747" y="313"/>
                    </a:cubicBezTo>
                    <a:cubicBezTo>
                      <a:pt x="25022" y="390"/>
                      <a:pt x="25079" y="406"/>
                      <a:pt x="25136" y="759"/>
                    </a:cubicBezTo>
                    <a:cubicBezTo>
                      <a:pt x="25302" y="1765"/>
                      <a:pt x="24843" y="2656"/>
                      <a:pt x="23913" y="3141"/>
                    </a:cubicBezTo>
                    <a:cubicBezTo>
                      <a:pt x="23893" y="3154"/>
                      <a:pt x="23870" y="3164"/>
                      <a:pt x="23850" y="3174"/>
                    </a:cubicBezTo>
                    <a:cubicBezTo>
                      <a:pt x="23774" y="3027"/>
                      <a:pt x="23717" y="2878"/>
                      <a:pt x="23677" y="2739"/>
                    </a:cubicBezTo>
                    <a:cubicBezTo>
                      <a:pt x="23604" y="2463"/>
                      <a:pt x="23607" y="2190"/>
                      <a:pt x="23614" y="1898"/>
                    </a:cubicBezTo>
                    <a:cubicBezTo>
                      <a:pt x="23618" y="1819"/>
                      <a:pt x="23618" y="1736"/>
                      <a:pt x="23618" y="1656"/>
                    </a:cubicBezTo>
                    <a:cubicBezTo>
                      <a:pt x="23618" y="592"/>
                      <a:pt x="23866" y="273"/>
                      <a:pt x="24076" y="194"/>
                    </a:cubicBezTo>
                    <a:cubicBezTo>
                      <a:pt x="24113" y="181"/>
                      <a:pt x="24156" y="174"/>
                      <a:pt x="24199" y="174"/>
                    </a:cubicBezTo>
                    <a:close/>
                    <a:moveTo>
                      <a:pt x="7270" y="7853"/>
                    </a:moveTo>
                    <a:cubicBezTo>
                      <a:pt x="7369" y="7853"/>
                      <a:pt x="7457" y="7865"/>
                      <a:pt x="7535" y="7888"/>
                    </a:cubicBezTo>
                    <a:cubicBezTo>
                      <a:pt x="8063" y="8047"/>
                      <a:pt x="8130" y="8941"/>
                      <a:pt x="8153" y="9234"/>
                    </a:cubicBezTo>
                    <a:lnTo>
                      <a:pt x="8156" y="9306"/>
                    </a:lnTo>
                    <a:cubicBezTo>
                      <a:pt x="8196" y="9815"/>
                      <a:pt x="8196" y="10044"/>
                      <a:pt x="7757" y="10151"/>
                    </a:cubicBezTo>
                    <a:cubicBezTo>
                      <a:pt x="7641" y="10179"/>
                      <a:pt x="7530" y="10193"/>
                      <a:pt x="7426" y="10193"/>
                    </a:cubicBezTo>
                    <a:cubicBezTo>
                      <a:pt x="7225" y="10193"/>
                      <a:pt x="7050" y="10141"/>
                      <a:pt x="6917" y="10041"/>
                    </a:cubicBezTo>
                    <a:cubicBezTo>
                      <a:pt x="6731" y="9901"/>
                      <a:pt x="6624" y="9665"/>
                      <a:pt x="6611" y="9360"/>
                    </a:cubicBezTo>
                    <a:lnTo>
                      <a:pt x="6601" y="9183"/>
                    </a:lnTo>
                    <a:cubicBezTo>
                      <a:pt x="6584" y="8845"/>
                      <a:pt x="6564" y="8466"/>
                      <a:pt x="6635" y="8157"/>
                    </a:cubicBezTo>
                    <a:cubicBezTo>
                      <a:pt x="6651" y="8081"/>
                      <a:pt x="6681" y="8011"/>
                      <a:pt x="6717" y="7941"/>
                    </a:cubicBezTo>
                    <a:cubicBezTo>
                      <a:pt x="6929" y="7882"/>
                      <a:pt x="7113" y="7853"/>
                      <a:pt x="7270" y="7853"/>
                    </a:cubicBezTo>
                    <a:close/>
                    <a:moveTo>
                      <a:pt x="36145" y="8932"/>
                    </a:moveTo>
                    <a:cubicBezTo>
                      <a:pt x="36637" y="8932"/>
                      <a:pt x="37122" y="9094"/>
                      <a:pt x="37458" y="9530"/>
                    </a:cubicBezTo>
                    <a:cubicBezTo>
                      <a:pt x="37727" y="9875"/>
                      <a:pt x="37946" y="10356"/>
                      <a:pt x="38102" y="10841"/>
                    </a:cubicBezTo>
                    <a:cubicBezTo>
                      <a:pt x="37564" y="11205"/>
                      <a:pt x="36867" y="11504"/>
                      <a:pt x="36187" y="11504"/>
                    </a:cubicBezTo>
                    <a:cubicBezTo>
                      <a:pt x="35743" y="11504"/>
                      <a:pt x="35306" y="11376"/>
                      <a:pt x="34926" y="11054"/>
                    </a:cubicBezTo>
                    <a:cubicBezTo>
                      <a:pt x="34624" y="10798"/>
                      <a:pt x="34451" y="10356"/>
                      <a:pt x="34454" y="9844"/>
                    </a:cubicBezTo>
                    <a:cubicBezTo>
                      <a:pt x="34458" y="9433"/>
                      <a:pt x="34737" y="9293"/>
                      <a:pt x="35159" y="9127"/>
                    </a:cubicBezTo>
                    <a:cubicBezTo>
                      <a:pt x="35461" y="9007"/>
                      <a:pt x="35806" y="8932"/>
                      <a:pt x="36145" y="8932"/>
                    </a:cubicBezTo>
                    <a:close/>
                    <a:moveTo>
                      <a:pt x="787" y="20808"/>
                    </a:moveTo>
                    <a:cubicBezTo>
                      <a:pt x="860" y="20808"/>
                      <a:pt x="943" y="20818"/>
                      <a:pt x="1033" y="20835"/>
                    </a:cubicBezTo>
                    <a:cubicBezTo>
                      <a:pt x="1524" y="20921"/>
                      <a:pt x="2003" y="21921"/>
                      <a:pt x="2213" y="22496"/>
                    </a:cubicBezTo>
                    <a:cubicBezTo>
                      <a:pt x="2252" y="22612"/>
                      <a:pt x="2286" y="22728"/>
                      <a:pt x="2312" y="22848"/>
                    </a:cubicBezTo>
                    <a:cubicBezTo>
                      <a:pt x="2150" y="22875"/>
                      <a:pt x="1985" y="22889"/>
                      <a:pt x="1820" y="22889"/>
                    </a:cubicBezTo>
                    <a:cubicBezTo>
                      <a:pt x="1539" y="22889"/>
                      <a:pt x="1260" y="22849"/>
                      <a:pt x="1000" y="22765"/>
                    </a:cubicBezTo>
                    <a:lnTo>
                      <a:pt x="940" y="22748"/>
                    </a:lnTo>
                    <a:cubicBezTo>
                      <a:pt x="681" y="22669"/>
                      <a:pt x="419" y="22586"/>
                      <a:pt x="282" y="22353"/>
                    </a:cubicBezTo>
                    <a:cubicBezTo>
                      <a:pt x="179" y="22170"/>
                      <a:pt x="193" y="21901"/>
                      <a:pt x="203" y="21662"/>
                    </a:cubicBezTo>
                    <a:lnTo>
                      <a:pt x="209" y="21542"/>
                    </a:lnTo>
                    <a:cubicBezTo>
                      <a:pt x="222" y="21230"/>
                      <a:pt x="293" y="21024"/>
                      <a:pt x="428" y="20915"/>
                    </a:cubicBezTo>
                    <a:cubicBezTo>
                      <a:pt x="518" y="20844"/>
                      <a:pt x="635" y="20808"/>
                      <a:pt x="787" y="20808"/>
                    </a:cubicBezTo>
                    <a:close/>
                    <a:moveTo>
                      <a:pt x="24199" y="0"/>
                    </a:moveTo>
                    <a:cubicBezTo>
                      <a:pt x="24136" y="0"/>
                      <a:pt x="24074" y="9"/>
                      <a:pt x="24016" y="31"/>
                    </a:cubicBezTo>
                    <a:cubicBezTo>
                      <a:pt x="23634" y="174"/>
                      <a:pt x="23441" y="722"/>
                      <a:pt x="23441" y="1656"/>
                    </a:cubicBezTo>
                    <a:cubicBezTo>
                      <a:pt x="23441" y="1736"/>
                      <a:pt x="23441" y="1815"/>
                      <a:pt x="23438" y="1895"/>
                    </a:cubicBezTo>
                    <a:cubicBezTo>
                      <a:pt x="23435" y="2184"/>
                      <a:pt x="23428" y="2486"/>
                      <a:pt x="23508" y="2785"/>
                    </a:cubicBezTo>
                    <a:cubicBezTo>
                      <a:pt x="23551" y="2935"/>
                      <a:pt x="23614" y="3094"/>
                      <a:pt x="23690" y="3251"/>
                    </a:cubicBezTo>
                    <a:cubicBezTo>
                      <a:pt x="22689" y="3721"/>
                      <a:pt x="21451" y="3971"/>
                      <a:pt x="20157" y="3971"/>
                    </a:cubicBezTo>
                    <a:cubicBezTo>
                      <a:pt x="19772" y="3971"/>
                      <a:pt x="19383" y="3949"/>
                      <a:pt x="18993" y="3904"/>
                    </a:cubicBezTo>
                    <a:cubicBezTo>
                      <a:pt x="18521" y="3852"/>
                      <a:pt x="18049" y="3832"/>
                      <a:pt x="17591" y="3812"/>
                    </a:cubicBezTo>
                    <a:cubicBezTo>
                      <a:pt x="17458" y="3809"/>
                      <a:pt x="17325" y="3802"/>
                      <a:pt x="17192" y="3795"/>
                    </a:cubicBezTo>
                    <a:cubicBezTo>
                      <a:pt x="16853" y="3778"/>
                      <a:pt x="16508" y="3715"/>
                      <a:pt x="16172" y="3652"/>
                    </a:cubicBezTo>
                    <a:cubicBezTo>
                      <a:pt x="15907" y="3602"/>
                      <a:pt x="15628" y="3553"/>
                      <a:pt x="15349" y="3522"/>
                    </a:cubicBezTo>
                    <a:cubicBezTo>
                      <a:pt x="14799" y="3469"/>
                      <a:pt x="14285" y="3433"/>
                      <a:pt x="13775" y="3433"/>
                    </a:cubicBezTo>
                    <a:cubicBezTo>
                      <a:pt x="13237" y="3433"/>
                      <a:pt x="12704" y="3473"/>
                      <a:pt x="12139" y="3576"/>
                    </a:cubicBezTo>
                    <a:lnTo>
                      <a:pt x="11983" y="3602"/>
                    </a:lnTo>
                    <a:cubicBezTo>
                      <a:pt x="11615" y="3665"/>
                      <a:pt x="11269" y="3725"/>
                      <a:pt x="10943" y="3961"/>
                    </a:cubicBezTo>
                    <a:lnTo>
                      <a:pt x="10801" y="4064"/>
                    </a:lnTo>
                    <a:cubicBezTo>
                      <a:pt x="10325" y="4407"/>
                      <a:pt x="9830" y="4761"/>
                      <a:pt x="9375" y="5127"/>
                    </a:cubicBezTo>
                    <a:cubicBezTo>
                      <a:pt x="9116" y="5336"/>
                      <a:pt x="8916" y="5579"/>
                      <a:pt x="8720" y="5818"/>
                    </a:cubicBezTo>
                    <a:cubicBezTo>
                      <a:pt x="8588" y="5981"/>
                      <a:pt x="8452" y="6147"/>
                      <a:pt x="8299" y="6296"/>
                    </a:cubicBezTo>
                    <a:cubicBezTo>
                      <a:pt x="8146" y="6449"/>
                      <a:pt x="7967" y="6569"/>
                      <a:pt x="7777" y="6695"/>
                    </a:cubicBezTo>
                    <a:cubicBezTo>
                      <a:pt x="7598" y="6815"/>
                      <a:pt x="7412" y="6941"/>
                      <a:pt x="7249" y="7094"/>
                    </a:cubicBezTo>
                    <a:cubicBezTo>
                      <a:pt x="7209" y="7130"/>
                      <a:pt x="7170" y="7170"/>
                      <a:pt x="7130" y="7207"/>
                    </a:cubicBezTo>
                    <a:cubicBezTo>
                      <a:pt x="6940" y="7380"/>
                      <a:pt x="6737" y="7569"/>
                      <a:pt x="6601" y="7791"/>
                    </a:cubicBezTo>
                    <a:cubicBezTo>
                      <a:pt x="6305" y="7878"/>
                      <a:pt x="5970" y="8018"/>
                      <a:pt x="5588" y="8207"/>
                    </a:cubicBezTo>
                    <a:cubicBezTo>
                      <a:pt x="5475" y="8260"/>
                      <a:pt x="5356" y="8317"/>
                      <a:pt x="5236" y="8369"/>
                    </a:cubicBezTo>
                    <a:cubicBezTo>
                      <a:pt x="4947" y="8503"/>
                      <a:pt x="4644" y="8642"/>
                      <a:pt x="4392" y="8812"/>
                    </a:cubicBezTo>
                    <a:cubicBezTo>
                      <a:pt x="4266" y="8895"/>
                      <a:pt x="4129" y="8975"/>
                      <a:pt x="3983" y="9057"/>
                    </a:cubicBezTo>
                    <a:cubicBezTo>
                      <a:pt x="3654" y="9246"/>
                      <a:pt x="3315" y="9443"/>
                      <a:pt x="3079" y="9712"/>
                    </a:cubicBezTo>
                    <a:cubicBezTo>
                      <a:pt x="2389" y="10499"/>
                      <a:pt x="2023" y="11323"/>
                      <a:pt x="1993" y="12167"/>
                    </a:cubicBezTo>
                    <a:cubicBezTo>
                      <a:pt x="1987" y="12313"/>
                      <a:pt x="1980" y="12466"/>
                      <a:pt x="1970" y="12619"/>
                    </a:cubicBezTo>
                    <a:cubicBezTo>
                      <a:pt x="1930" y="13343"/>
                      <a:pt x="1883" y="14164"/>
                      <a:pt x="2126" y="14805"/>
                    </a:cubicBezTo>
                    <a:cubicBezTo>
                      <a:pt x="2262" y="15160"/>
                      <a:pt x="2441" y="15499"/>
                      <a:pt x="2618" y="15828"/>
                    </a:cubicBezTo>
                    <a:cubicBezTo>
                      <a:pt x="2811" y="16194"/>
                      <a:pt x="3010" y="16572"/>
                      <a:pt x="3146" y="16968"/>
                    </a:cubicBezTo>
                    <a:cubicBezTo>
                      <a:pt x="3206" y="17147"/>
                      <a:pt x="3259" y="17323"/>
                      <a:pt x="3312" y="17496"/>
                    </a:cubicBezTo>
                    <a:cubicBezTo>
                      <a:pt x="3458" y="17964"/>
                      <a:pt x="3608" y="18449"/>
                      <a:pt x="3853" y="18904"/>
                    </a:cubicBezTo>
                    <a:cubicBezTo>
                      <a:pt x="3910" y="19004"/>
                      <a:pt x="3964" y="19097"/>
                      <a:pt x="4016" y="19187"/>
                    </a:cubicBezTo>
                    <a:cubicBezTo>
                      <a:pt x="4226" y="19536"/>
                      <a:pt x="4388" y="19815"/>
                      <a:pt x="4349" y="20254"/>
                    </a:cubicBezTo>
                    <a:cubicBezTo>
                      <a:pt x="4339" y="20353"/>
                      <a:pt x="4332" y="20456"/>
                      <a:pt x="4325" y="20562"/>
                    </a:cubicBezTo>
                    <a:cubicBezTo>
                      <a:pt x="4302" y="20884"/>
                      <a:pt x="4279" y="21217"/>
                      <a:pt x="4209" y="21499"/>
                    </a:cubicBezTo>
                    <a:cubicBezTo>
                      <a:pt x="4143" y="21758"/>
                      <a:pt x="3907" y="22040"/>
                      <a:pt x="3485" y="22359"/>
                    </a:cubicBezTo>
                    <a:cubicBezTo>
                      <a:pt x="3199" y="22575"/>
                      <a:pt x="2854" y="22728"/>
                      <a:pt x="2485" y="22811"/>
                    </a:cubicBezTo>
                    <a:cubicBezTo>
                      <a:pt x="2458" y="22685"/>
                      <a:pt x="2421" y="22559"/>
                      <a:pt x="2378" y="22436"/>
                    </a:cubicBezTo>
                    <a:cubicBezTo>
                      <a:pt x="2279" y="22160"/>
                      <a:pt x="1751" y="20785"/>
                      <a:pt x="1063" y="20662"/>
                    </a:cubicBezTo>
                    <a:cubicBezTo>
                      <a:pt x="962" y="20643"/>
                      <a:pt x="869" y="20634"/>
                      <a:pt x="784" y="20634"/>
                    </a:cubicBezTo>
                    <a:cubicBezTo>
                      <a:pt x="592" y="20634"/>
                      <a:pt x="439" y="20681"/>
                      <a:pt x="319" y="20778"/>
                    </a:cubicBezTo>
                    <a:cubicBezTo>
                      <a:pt x="143" y="20921"/>
                      <a:pt x="46" y="21170"/>
                      <a:pt x="33" y="21536"/>
                    </a:cubicBezTo>
                    <a:lnTo>
                      <a:pt x="30" y="21652"/>
                    </a:lnTo>
                    <a:cubicBezTo>
                      <a:pt x="17" y="21914"/>
                      <a:pt x="0" y="22210"/>
                      <a:pt x="129" y="22439"/>
                    </a:cubicBezTo>
                    <a:cubicBezTo>
                      <a:pt x="299" y="22732"/>
                      <a:pt x="612" y="22828"/>
                      <a:pt x="887" y="22914"/>
                    </a:cubicBezTo>
                    <a:lnTo>
                      <a:pt x="946" y="22934"/>
                    </a:lnTo>
                    <a:cubicBezTo>
                      <a:pt x="1222" y="23021"/>
                      <a:pt x="1514" y="23063"/>
                      <a:pt x="1810" y="23063"/>
                    </a:cubicBezTo>
                    <a:cubicBezTo>
                      <a:pt x="1990" y="23063"/>
                      <a:pt x="2170" y="23047"/>
                      <a:pt x="2349" y="23017"/>
                    </a:cubicBezTo>
                    <a:cubicBezTo>
                      <a:pt x="2438" y="23535"/>
                      <a:pt x="2421" y="24087"/>
                      <a:pt x="2406" y="24625"/>
                    </a:cubicBezTo>
                    <a:cubicBezTo>
                      <a:pt x="2402" y="24834"/>
                      <a:pt x="2395" y="25044"/>
                      <a:pt x="2395" y="25250"/>
                    </a:cubicBezTo>
                    <a:cubicBezTo>
                      <a:pt x="2395" y="26373"/>
                      <a:pt x="2342" y="27310"/>
                      <a:pt x="2226" y="28200"/>
                    </a:cubicBezTo>
                    <a:cubicBezTo>
                      <a:pt x="2122" y="28984"/>
                      <a:pt x="2126" y="29782"/>
                      <a:pt x="2130" y="30549"/>
                    </a:cubicBezTo>
                    <a:lnTo>
                      <a:pt x="2130" y="30954"/>
                    </a:lnTo>
                    <a:lnTo>
                      <a:pt x="2306" y="30954"/>
                    </a:lnTo>
                    <a:lnTo>
                      <a:pt x="2306" y="30549"/>
                    </a:lnTo>
                    <a:cubicBezTo>
                      <a:pt x="2302" y="29785"/>
                      <a:pt x="2299" y="28997"/>
                      <a:pt x="2402" y="28223"/>
                    </a:cubicBezTo>
                    <a:cubicBezTo>
                      <a:pt x="2518" y="27326"/>
                      <a:pt x="2571" y="26379"/>
                      <a:pt x="2571" y="25250"/>
                    </a:cubicBezTo>
                    <a:cubicBezTo>
                      <a:pt x="2571" y="25047"/>
                      <a:pt x="2575" y="24838"/>
                      <a:pt x="2581" y="24628"/>
                    </a:cubicBezTo>
                    <a:cubicBezTo>
                      <a:pt x="2598" y="24081"/>
                      <a:pt x="2614" y="23519"/>
                      <a:pt x="2521" y="22984"/>
                    </a:cubicBezTo>
                    <a:cubicBezTo>
                      <a:pt x="2913" y="22894"/>
                      <a:pt x="3286" y="22728"/>
                      <a:pt x="3591" y="22499"/>
                    </a:cubicBezTo>
                    <a:cubicBezTo>
                      <a:pt x="4046" y="22157"/>
                      <a:pt x="4302" y="21841"/>
                      <a:pt x="4379" y="21542"/>
                    </a:cubicBezTo>
                    <a:cubicBezTo>
                      <a:pt x="4451" y="21246"/>
                      <a:pt x="4479" y="20904"/>
                      <a:pt x="4502" y="20576"/>
                    </a:cubicBezTo>
                    <a:cubicBezTo>
                      <a:pt x="4508" y="20469"/>
                      <a:pt x="4514" y="20366"/>
                      <a:pt x="4525" y="20266"/>
                    </a:cubicBezTo>
                    <a:cubicBezTo>
                      <a:pt x="4568" y="19771"/>
                      <a:pt x="4382" y="19459"/>
                      <a:pt x="4169" y="19097"/>
                    </a:cubicBezTo>
                    <a:cubicBezTo>
                      <a:pt x="4116" y="19011"/>
                      <a:pt x="4063" y="18921"/>
                      <a:pt x="4010" y="18822"/>
                    </a:cubicBezTo>
                    <a:cubicBezTo>
                      <a:pt x="3771" y="18383"/>
                      <a:pt x="3628" y="17928"/>
                      <a:pt x="3482" y="17446"/>
                    </a:cubicBezTo>
                    <a:cubicBezTo>
                      <a:pt x="3425" y="17270"/>
                      <a:pt x="3372" y="17091"/>
                      <a:pt x="3312" y="16914"/>
                    </a:cubicBezTo>
                    <a:cubicBezTo>
                      <a:pt x="3173" y="16502"/>
                      <a:pt x="2970" y="16117"/>
                      <a:pt x="2771" y="15745"/>
                    </a:cubicBezTo>
                    <a:cubicBezTo>
                      <a:pt x="2601" y="15423"/>
                      <a:pt x="2421" y="15087"/>
                      <a:pt x="2292" y="14742"/>
                    </a:cubicBezTo>
                    <a:cubicBezTo>
                      <a:pt x="2063" y="14134"/>
                      <a:pt x="2107" y="13337"/>
                      <a:pt x="2146" y="12629"/>
                    </a:cubicBezTo>
                    <a:cubicBezTo>
                      <a:pt x="2156" y="12472"/>
                      <a:pt x="2162" y="12320"/>
                      <a:pt x="2170" y="12173"/>
                    </a:cubicBezTo>
                    <a:cubicBezTo>
                      <a:pt x="2199" y="11373"/>
                      <a:pt x="2548" y="10582"/>
                      <a:pt x="3212" y="9828"/>
                    </a:cubicBezTo>
                    <a:cubicBezTo>
                      <a:pt x="3429" y="9582"/>
                      <a:pt x="3757" y="9393"/>
                      <a:pt x="4073" y="9211"/>
                    </a:cubicBezTo>
                    <a:cubicBezTo>
                      <a:pt x="4219" y="9124"/>
                      <a:pt x="4359" y="9044"/>
                      <a:pt x="4488" y="8958"/>
                    </a:cubicBezTo>
                    <a:cubicBezTo>
                      <a:pt x="4731" y="8795"/>
                      <a:pt x="5026" y="8662"/>
                      <a:pt x="5309" y="8529"/>
                    </a:cubicBezTo>
                    <a:cubicBezTo>
                      <a:pt x="5431" y="8476"/>
                      <a:pt x="5551" y="8420"/>
                      <a:pt x="5664" y="8363"/>
                    </a:cubicBezTo>
                    <a:cubicBezTo>
                      <a:pt x="5970" y="8214"/>
                      <a:pt x="6249" y="8094"/>
                      <a:pt x="6495" y="8011"/>
                    </a:cubicBezTo>
                    <a:lnTo>
                      <a:pt x="6495" y="8011"/>
                    </a:lnTo>
                    <a:cubicBezTo>
                      <a:pt x="6481" y="8044"/>
                      <a:pt x="6472" y="8081"/>
                      <a:pt x="6465" y="8117"/>
                    </a:cubicBezTo>
                    <a:cubicBezTo>
                      <a:pt x="6388" y="8449"/>
                      <a:pt x="6408" y="8845"/>
                      <a:pt x="6428" y="9191"/>
                    </a:cubicBezTo>
                    <a:lnTo>
                      <a:pt x="6435" y="9366"/>
                    </a:lnTo>
                    <a:cubicBezTo>
                      <a:pt x="6452" y="9725"/>
                      <a:pt x="6581" y="10008"/>
                      <a:pt x="6811" y="10180"/>
                    </a:cubicBezTo>
                    <a:cubicBezTo>
                      <a:pt x="6976" y="10305"/>
                      <a:pt x="7188" y="10369"/>
                      <a:pt x="7428" y="10369"/>
                    </a:cubicBezTo>
                    <a:cubicBezTo>
                      <a:pt x="7545" y="10369"/>
                      <a:pt x="7669" y="10354"/>
                      <a:pt x="7797" y="10323"/>
                    </a:cubicBezTo>
                    <a:cubicBezTo>
                      <a:pt x="8401" y="10177"/>
                      <a:pt x="8369" y="9769"/>
                      <a:pt x="8332" y="9293"/>
                    </a:cubicBezTo>
                    <a:lnTo>
                      <a:pt x="8326" y="9220"/>
                    </a:lnTo>
                    <a:cubicBezTo>
                      <a:pt x="8286" y="8659"/>
                      <a:pt x="8162" y="7895"/>
                      <a:pt x="7584" y="7719"/>
                    </a:cubicBezTo>
                    <a:cubicBezTo>
                      <a:pt x="7491" y="7691"/>
                      <a:pt x="7386" y="7677"/>
                      <a:pt x="7270" y="7677"/>
                    </a:cubicBezTo>
                    <a:cubicBezTo>
                      <a:pt x="7147" y="7677"/>
                      <a:pt x="7012" y="7693"/>
                      <a:pt x="6863" y="7725"/>
                    </a:cubicBezTo>
                    <a:cubicBezTo>
                      <a:pt x="6980" y="7582"/>
                      <a:pt x="7116" y="7456"/>
                      <a:pt x="7245" y="7337"/>
                    </a:cubicBezTo>
                    <a:cubicBezTo>
                      <a:pt x="7289" y="7297"/>
                      <a:pt x="7329" y="7260"/>
                      <a:pt x="7369" y="7224"/>
                    </a:cubicBezTo>
                    <a:cubicBezTo>
                      <a:pt x="7521" y="7078"/>
                      <a:pt x="7701" y="6958"/>
                      <a:pt x="7877" y="6842"/>
                    </a:cubicBezTo>
                    <a:cubicBezTo>
                      <a:pt x="8063" y="6715"/>
                      <a:pt x="8256" y="6586"/>
                      <a:pt x="8421" y="6423"/>
                    </a:cubicBezTo>
                    <a:cubicBezTo>
                      <a:pt x="8581" y="6267"/>
                      <a:pt x="8720" y="6094"/>
                      <a:pt x="8857" y="5928"/>
                    </a:cubicBezTo>
                    <a:cubicBezTo>
                      <a:pt x="9046" y="5698"/>
                      <a:pt x="9243" y="5459"/>
                      <a:pt x="9485" y="5267"/>
                    </a:cubicBezTo>
                    <a:cubicBezTo>
                      <a:pt x="9936" y="4901"/>
                      <a:pt x="10428" y="4549"/>
                      <a:pt x="10903" y="4203"/>
                    </a:cubicBezTo>
                    <a:lnTo>
                      <a:pt x="11046" y="4101"/>
                    </a:lnTo>
                    <a:cubicBezTo>
                      <a:pt x="11339" y="3892"/>
                      <a:pt x="11651" y="3838"/>
                      <a:pt x="12013" y="3775"/>
                    </a:cubicBezTo>
                    <a:lnTo>
                      <a:pt x="12173" y="3749"/>
                    </a:lnTo>
                    <a:cubicBezTo>
                      <a:pt x="12726" y="3650"/>
                      <a:pt x="13250" y="3610"/>
                      <a:pt x="13780" y="3610"/>
                    </a:cubicBezTo>
                    <a:cubicBezTo>
                      <a:pt x="14282" y="3610"/>
                      <a:pt x="14789" y="3646"/>
                      <a:pt x="15332" y="3699"/>
                    </a:cubicBezTo>
                    <a:cubicBezTo>
                      <a:pt x="15601" y="3725"/>
                      <a:pt x="15876" y="3775"/>
                      <a:pt x="16143" y="3825"/>
                    </a:cubicBezTo>
                    <a:cubicBezTo>
                      <a:pt x="16482" y="3888"/>
                      <a:pt x="16833" y="3955"/>
                      <a:pt x="17182" y="3971"/>
                    </a:cubicBezTo>
                    <a:cubicBezTo>
                      <a:pt x="17319" y="3978"/>
                      <a:pt x="17451" y="3981"/>
                      <a:pt x="17584" y="3988"/>
                    </a:cubicBezTo>
                    <a:cubicBezTo>
                      <a:pt x="18059" y="4008"/>
                      <a:pt x="18504" y="4024"/>
                      <a:pt x="18973" y="4081"/>
                    </a:cubicBezTo>
                    <a:cubicBezTo>
                      <a:pt x="19367" y="4125"/>
                      <a:pt x="19761" y="4147"/>
                      <a:pt x="20150" y="4147"/>
                    </a:cubicBezTo>
                    <a:cubicBezTo>
                      <a:pt x="21476" y="4147"/>
                      <a:pt x="22746" y="3892"/>
                      <a:pt x="23774" y="3406"/>
                    </a:cubicBezTo>
                    <a:cubicBezTo>
                      <a:pt x="23966" y="3739"/>
                      <a:pt x="24225" y="4064"/>
                      <a:pt x="24524" y="4333"/>
                    </a:cubicBezTo>
                    <a:cubicBezTo>
                      <a:pt x="25435" y="5147"/>
                      <a:pt x="26292" y="5599"/>
                      <a:pt x="27143" y="5715"/>
                    </a:cubicBezTo>
                    <a:cubicBezTo>
                      <a:pt x="27328" y="5742"/>
                      <a:pt x="27517" y="5772"/>
                      <a:pt x="27704" y="5805"/>
                    </a:cubicBezTo>
                    <a:cubicBezTo>
                      <a:pt x="28066" y="5868"/>
                      <a:pt x="28441" y="5931"/>
                      <a:pt x="28820" y="5945"/>
                    </a:cubicBezTo>
                    <a:cubicBezTo>
                      <a:pt x="28899" y="5947"/>
                      <a:pt x="28977" y="5949"/>
                      <a:pt x="29053" y="5949"/>
                    </a:cubicBezTo>
                    <a:cubicBezTo>
                      <a:pt x="29615" y="5949"/>
                      <a:pt x="30104" y="5875"/>
                      <a:pt x="30687" y="5758"/>
                    </a:cubicBezTo>
                    <a:cubicBezTo>
                      <a:pt x="31531" y="5589"/>
                      <a:pt x="32514" y="5336"/>
                      <a:pt x="33365" y="4746"/>
                    </a:cubicBezTo>
                    <a:cubicBezTo>
                      <a:pt x="34063" y="4260"/>
                      <a:pt x="34803" y="4137"/>
                      <a:pt x="35700" y="4104"/>
                    </a:cubicBezTo>
                    <a:cubicBezTo>
                      <a:pt x="35736" y="4102"/>
                      <a:pt x="35772" y="4102"/>
                      <a:pt x="35807" y="4102"/>
                    </a:cubicBezTo>
                    <a:cubicBezTo>
                      <a:pt x="36585" y="4102"/>
                      <a:pt x="37246" y="4444"/>
                      <a:pt x="37780" y="5117"/>
                    </a:cubicBezTo>
                    <a:cubicBezTo>
                      <a:pt x="38531" y="6061"/>
                      <a:pt x="39218" y="6994"/>
                      <a:pt x="39371" y="8038"/>
                    </a:cubicBezTo>
                    <a:cubicBezTo>
                      <a:pt x="39431" y="8426"/>
                      <a:pt x="39457" y="8984"/>
                      <a:pt x="39391" y="9353"/>
                    </a:cubicBezTo>
                    <a:cubicBezTo>
                      <a:pt x="39311" y="9801"/>
                      <a:pt x="38953" y="10127"/>
                      <a:pt x="38604" y="10442"/>
                    </a:cubicBezTo>
                    <a:lnTo>
                      <a:pt x="38540" y="10496"/>
                    </a:lnTo>
                    <a:cubicBezTo>
                      <a:pt x="38454" y="10576"/>
                      <a:pt x="38355" y="10655"/>
                      <a:pt x="38252" y="10735"/>
                    </a:cubicBezTo>
                    <a:cubicBezTo>
                      <a:pt x="38089" y="10250"/>
                      <a:pt x="37867" y="9769"/>
                      <a:pt x="37597" y="9419"/>
                    </a:cubicBezTo>
                    <a:cubicBezTo>
                      <a:pt x="37223" y="8936"/>
                      <a:pt x="36689" y="8756"/>
                      <a:pt x="36150" y="8756"/>
                    </a:cubicBezTo>
                    <a:cubicBezTo>
                      <a:pt x="35785" y="8756"/>
                      <a:pt x="35418" y="8838"/>
                      <a:pt x="35096" y="8964"/>
                    </a:cubicBezTo>
                    <a:cubicBezTo>
                      <a:pt x="34733" y="9104"/>
                      <a:pt x="34282" y="9280"/>
                      <a:pt x="34282" y="9844"/>
                    </a:cubicBezTo>
                    <a:cubicBezTo>
                      <a:pt x="34279" y="10407"/>
                      <a:pt x="34471" y="10898"/>
                      <a:pt x="34813" y="11187"/>
                    </a:cubicBezTo>
                    <a:cubicBezTo>
                      <a:pt x="35216" y="11530"/>
                      <a:pt x="35698" y="11677"/>
                      <a:pt x="36200" y="11677"/>
                    </a:cubicBezTo>
                    <a:cubicBezTo>
                      <a:pt x="36861" y="11677"/>
                      <a:pt x="37558" y="11421"/>
                      <a:pt x="38155" y="11020"/>
                    </a:cubicBezTo>
                    <a:cubicBezTo>
                      <a:pt x="38258" y="11373"/>
                      <a:pt x="38321" y="11718"/>
                      <a:pt x="38348" y="12001"/>
                    </a:cubicBezTo>
                    <a:cubicBezTo>
                      <a:pt x="38365" y="12236"/>
                      <a:pt x="38401" y="12423"/>
                      <a:pt x="38474" y="12655"/>
                    </a:cubicBezTo>
                    <a:cubicBezTo>
                      <a:pt x="38607" y="13090"/>
                      <a:pt x="38670" y="13469"/>
                      <a:pt x="38740" y="13908"/>
                    </a:cubicBezTo>
                    <a:lnTo>
                      <a:pt x="38767" y="14070"/>
                    </a:lnTo>
                    <a:cubicBezTo>
                      <a:pt x="38903" y="14892"/>
                      <a:pt x="39126" y="15778"/>
                      <a:pt x="39388" y="16569"/>
                    </a:cubicBezTo>
                    <a:cubicBezTo>
                      <a:pt x="40172" y="18921"/>
                      <a:pt x="41305" y="21011"/>
                      <a:pt x="42666" y="22612"/>
                    </a:cubicBezTo>
                    <a:cubicBezTo>
                      <a:pt x="43069" y="23087"/>
                      <a:pt x="43528" y="23489"/>
                      <a:pt x="43962" y="23851"/>
                    </a:cubicBezTo>
                    <a:cubicBezTo>
                      <a:pt x="44092" y="23961"/>
                      <a:pt x="44225" y="24087"/>
                      <a:pt x="44365" y="24220"/>
                    </a:cubicBezTo>
                    <a:cubicBezTo>
                      <a:pt x="44647" y="24489"/>
                      <a:pt x="44936" y="24765"/>
                      <a:pt x="45235" y="24931"/>
                    </a:cubicBezTo>
                    <a:cubicBezTo>
                      <a:pt x="45399" y="25020"/>
                      <a:pt x="45572" y="25039"/>
                      <a:pt x="45744" y="25039"/>
                    </a:cubicBezTo>
                    <a:cubicBezTo>
                      <a:pt x="45809" y="25039"/>
                      <a:pt x="45875" y="25036"/>
                      <a:pt x="45940" y="25034"/>
                    </a:cubicBezTo>
                    <a:cubicBezTo>
                      <a:pt x="45990" y="25031"/>
                      <a:pt x="46046" y="25025"/>
                      <a:pt x="46099" y="25025"/>
                    </a:cubicBezTo>
                    <a:cubicBezTo>
                      <a:pt x="46116" y="25025"/>
                      <a:pt x="46132" y="25026"/>
                      <a:pt x="46148" y="25027"/>
                    </a:cubicBezTo>
                    <a:lnTo>
                      <a:pt x="46148" y="24851"/>
                    </a:lnTo>
                    <a:cubicBezTo>
                      <a:pt x="46069" y="24854"/>
                      <a:pt x="46002" y="24854"/>
                      <a:pt x="45932" y="24858"/>
                    </a:cubicBezTo>
                    <a:cubicBezTo>
                      <a:pt x="45864" y="24861"/>
                      <a:pt x="45798" y="24864"/>
                      <a:pt x="45735" y="24864"/>
                    </a:cubicBezTo>
                    <a:cubicBezTo>
                      <a:pt x="45584" y="24864"/>
                      <a:pt x="45447" y="24847"/>
                      <a:pt x="45318" y="24774"/>
                    </a:cubicBezTo>
                    <a:cubicBezTo>
                      <a:pt x="45039" y="24622"/>
                      <a:pt x="44759" y="24353"/>
                      <a:pt x="44488" y="24093"/>
                    </a:cubicBezTo>
                    <a:cubicBezTo>
                      <a:pt x="44345" y="23957"/>
                      <a:pt x="44209" y="23828"/>
                      <a:pt x="44075" y="23718"/>
                    </a:cubicBezTo>
                    <a:cubicBezTo>
                      <a:pt x="43647" y="23359"/>
                      <a:pt x="43195" y="22960"/>
                      <a:pt x="42800" y="22499"/>
                    </a:cubicBezTo>
                    <a:cubicBezTo>
                      <a:pt x="41455" y="20915"/>
                      <a:pt x="40331" y="18845"/>
                      <a:pt x="39557" y="16512"/>
                    </a:cubicBezTo>
                    <a:cubicBezTo>
                      <a:pt x="39295" y="15729"/>
                      <a:pt x="39075" y="14852"/>
                      <a:pt x="38943" y="14044"/>
                    </a:cubicBezTo>
                    <a:lnTo>
                      <a:pt x="38913" y="13881"/>
                    </a:lnTo>
                    <a:cubicBezTo>
                      <a:pt x="38839" y="13432"/>
                      <a:pt x="38776" y="13047"/>
                      <a:pt x="38640" y="12606"/>
                    </a:cubicBezTo>
                    <a:cubicBezTo>
                      <a:pt x="38574" y="12383"/>
                      <a:pt x="38540" y="12210"/>
                      <a:pt x="38520" y="11988"/>
                    </a:cubicBezTo>
                    <a:cubicBezTo>
                      <a:pt x="38497" y="11678"/>
                      <a:pt x="38421" y="11300"/>
                      <a:pt x="38308" y="10914"/>
                    </a:cubicBezTo>
                    <a:cubicBezTo>
                      <a:pt x="38431" y="10825"/>
                      <a:pt x="38547" y="10729"/>
                      <a:pt x="38660" y="10626"/>
                    </a:cubicBezTo>
                    <a:lnTo>
                      <a:pt x="38720" y="10572"/>
                    </a:lnTo>
                    <a:cubicBezTo>
                      <a:pt x="39072" y="10253"/>
                      <a:pt x="39474" y="9895"/>
                      <a:pt x="39564" y="9386"/>
                    </a:cubicBezTo>
                    <a:cubicBezTo>
                      <a:pt x="39641" y="8971"/>
                      <a:pt x="39601" y="8386"/>
                      <a:pt x="39547" y="8015"/>
                    </a:cubicBezTo>
                    <a:cubicBezTo>
                      <a:pt x="39385" y="6925"/>
                      <a:pt x="38684" y="5971"/>
                      <a:pt x="37919" y="5008"/>
                    </a:cubicBezTo>
                    <a:cubicBezTo>
                      <a:pt x="37350" y="4289"/>
                      <a:pt x="36637" y="3926"/>
                      <a:pt x="35805" y="3926"/>
                    </a:cubicBezTo>
                    <a:cubicBezTo>
                      <a:pt x="35768" y="3926"/>
                      <a:pt x="35731" y="3927"/>
                      <a:pt x="35694" y="3928"/>
                    </a:cubicBezTo>
                    <a:cubicBezTo>
                      <a:pt x="34889" y="3958"/>
                      <a:pt x="34043" y="4061"/>
                      <a:pt x="33265" y="4599"/>
                    </a:cubicBezTo>
                    <a:cubicBezTo>
                      <a:pt x="32438" y="5174"/>
                      <a:pt x="31481" y="5419"/>
                      <a:pt x="30651" y="5586"/>
                    </a:cubicBezTo>
                    <a:cubicBezTo>
                      <a:pt x="30080" y="5700"/>
                      <a:pt x="29599" y="5773"/>
                      <a:pt x="29053" y="5773"/>
                    </a:cubicBezTo>
                    <a:cubicBezTo>
                      <a:pt x="28979" y="5773"/>
                      <a:pt x="28903" y="5771"/>
                      <a:pt x="28827" y="5769"/>
                    </a:cubicBezTo>
                    <a:cubicBezTo>
                      <a:pt x="28461" y="5755"/>
                      <a:pt x="28089" y="5692"/>
                      <a:pt x="27733" y="5632"/>
                    </a:cubicBezTo>
                    <a:cubicBezTo>
                      <a:pt x="27544" y="5599"/>
                      <a:pt x="27355" y="5566"/>
                      <a:pt x="27166" y="5543"/>
                    </a:cubicBezTo>
                    <a:cubicBezTo>
                      <a:pt x="26352" y="5430"/>
                      <a:pt x="25524" y="4991"/>
                      <a:pt x="24641" y="4200"/>
                    </a:cubicBezTo>
                    <a:cubicBezTo>
                      <a:pt x="24361" y="3948"/>
                      <a:pt x="24113" y="3642"/>
                      <a:pt x="23933" y="3330"/>
                    </a:cubicBezTo>
                    <a:cubicBezTo>
                      <a:pt x="23953" y="3320"/>
                      <a:pt x="23973" y="3310"/>
                      <a:pt x="23993" y="3297"/>
                    </a:cubicBezTo>
                    <a:cubicBezTo>
                      <a:pt x="24996" y="2775"/>
                      <a:pt x="25488" y="1815"/>
                      <a:pt x="25309" y="729"/>
                    </a:cubicBezTo>
                    <a:cubicBezTo>
                      <a:pt x="25239" y="304"/>
                      <a:pt x="25125" y="237"/>
                      <a:pt x="24797" y="144"/>
                    </a:cubicBezTo>
                    <a:cubicBezTo>
                      <a:pt x="24757" y="131"/>
                      <a:pt x="24714" y="117"/>
                      <a:pt x="24667" y="101"/>
                    </a:cubicBezTo>
                    <a:cubicBezTo>
                      <a:pt x="24524" y="56"/>
                      <a:pt x="24357" y="0"/>
                      <a:pt x="241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9" name="Google Shape;99;p3"/>
            <p:cNvSpPr/>
            <p:nvPr/>
          </p:nvSpPr>
          <p:spPr>
            <a:xfrm>
              <a:off x="1099175" y="3940477"/>
              <a:ext cx="409934" cy="317776"/>
            </a:xfrm>
            <a:custGeom>
              <a:avLst/>
              <a:gdLst/>
              <a:ahLst/>
              <a:cxnLst/>
              <a:rect l="l" t="t" r="r" b="b"/>
              <a:pathLst>
                <a:path w="8585" h="6655" extrusionOk="0">
                  <a:moveTo>
                    <a:pt x="10" y="1"/>
                  </a:moveTo>
                  <a:lnTo>
                    <a:pt x="0" y="176"/>
                  </a:lnTo>
                  <a:cubicBezTo>
                    <a:pt x="273" y="190"/>
                    <a:pt x="638" y="452"/>
                    <a:pt x="880" y="625"/>
                  </a:cubicBezTo>
                  <a:cubicBezTo>
                    <a:pt x="920" y="655"/>
                    <a:pt x="957" y="682"/>
                    <a:pt x="990" y="705"/>
                  </a:cubicBezTo>
                  <a:cubicBezTo>
                    <a:pt x="2107" y="1479"/>
                    <a:pt x="3173" y="2339"/>
                    <a:pt x="4203" y="3166"/>
                  </a:cubicBezTo>
                  <a:cubicBezTo>
                    <a:pt x="5250" y="4014"/>
                    <a:pt x="6242" y="4931"/>
                    <a:pt x="7199" y="5821"/>
                  </a:cubicBezTo>
                  <a:cubicBezTo>
                    <a:pt x="7226" y="5844"/>
                    <a:pt x="7273" y="5891"/>
                    <a:pt x="7329" y="5950"/>
                  </a:cubicBezTo>
                  <a:cubicBezTo>
                    <a:pt x="7757" y="6402"/>
                    <a:pt x="8033" y="6654"/>
                    <a:pt x="8206" y="6654"/>
                  </a:cubicBezTo>
                  <a:cubicBezTo>
                    <a:pt x="8220" y="6654"/>
                    <a:pt x="8236" y="6651"/>
                    <a:pt x="8249" y="6648"/>
                  </a:cubicBezTo>
                  <a:lnTo>
                    <a:pt x="8585" y="6552"/>
                  </a:lnTo>
                  <a:lnTo>
                    <a:pt x="8150" y="6459"/>
                  </a:lnTo>
                  <a:lnTo>
                    <a:pt x="8150" y="6462"/>
                  </a:lnTo>
                  <a:cubicBezTo>
                    <a:pt x="8033" y="6402"/>
                    <a:pt x="7801" y="6193"/>
                    <a:pt x="7455" y="5831"/>
                  </a:cubicBezTo>
                  <a:cubicBezTo>
                    <a:pt x="7395" y="5765"/>
                    <a:pt x="7346" y="5714"/>
                    <a:pt x="7319" y="5691"/>
                  </a:cubicBezTo>
                  <a:cubicBezTo>
                    <a:pt x="6359" y="4801"/>
                    <a:pt x="5365" y="3881"/>
                    <a:pt x="4313" y="3031"/>
                  </a:cubicBezTo>
                  <a:cubicBezTo>
                    <a:pt x="3280" y="2200"/>
                    <a:pt x="2213" y="1339"/>
                    <a:pt x="1090" y="559"/>
                  </a:cubicBezTo>
                  <a:cubicBezTo>
                    <a:pt x="1057" y="535"/>
                    <a:pt x="1020" y="512"/>
                    <a:pt x="980" y="482"/>
                  </a:cubicBezTo>
                  <a:cubicBezTo>
                    <a:pt x="725" y="296"/>
                    <a:pt x="333" y="17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1210049" y="3901275"/>
              <a:ext cx="314482" cy="240564"/>
            </a:xfrm>
            <a:custGeom>
              <a:avLst/>
              <a:gdLst/>
              <a:ahLst/>
              <a:cxnLst/>
              <a:rect l="l" t="t" r="r" b="b"/>
              <a:pathLst>
                <a:path w="6586" h="5038" extrusionOk="0">
                  <a:moveTo>
                    <a:pt x="97" y="1"/>
                  </a:moveTo>
                  <a:lnTo>
                    <a:pt x="1" y="144"/>
                  </a:lnTo>
                  <a:lnTo>
                    <a:pt x="147" y="240"/>
                  </a:lnTo>
                  <a:lnTo>
                    <a:pt x="170" y="207"/>
                  </a:lnTo>
                  <a:cubicBezTo>
                    <a:pt x="502" y="327"/>
                    <a:pt x="778" y="523"/>
                    <a:pt x="1070" y="728"/>
                  </a:cubicBezTo>
                  <a:lnTo>
                    <a:pt x="1166" y="795"/>
                  </a:lnTo>
                  <a:cubicBezTo>
                    <a:pt x="2100" y="1452"/>
                    <a:pt x="3023" y="2160"/>
                    <a:pt x="3881" y="2831"/>
                  </a:cubicBezTo>
                  <a:cubicBezTo>
                    <a:pt x="4093" y="2994"/>
                    <a:pt x="4319" y="3157"/>
                    <a:pt x="4538" y="3313"/>
                  </a:cubicBezTo>
                  <a:cubicBezTo>
                    <a:pt x="4951" y="3608"/>
                    <a:pt x="5375" y="3915"/>
                    <a:pt x="5734" y="4257"/>
                  </a:cubicBezTo>
                  <a:cubicBezTo>
                    <a:pt x="5858" y="4373"/>
                    <a:pt x="5970" y="4502"/>
                    <a:pt x="6084" y="4629"/>
                  </a:cubicBezTo>
                  <a:cubicBezTo>
                    <a:pt x="6203" y="4769"/>
                    <a:pt x="6329" y="4911"/>
                    <a:pt x="6465" y="5037"/>
                  </a:cubicBezTo>
                  <a:lnTo>
                    <a:pt x="6585" y="4911"/>
                  </a:lnTo>
                  <a:cubicBezTo>
                    <a:pt x="6456" y="4788"/>
                    <a:pt x="6332" y="4649"/>
                    <a:pt x="6217" y="4516"/>
                  </a:cubicBezTo>
                  <a:cubicBezTo>
                    <a:pt x="6100" y="4386"/>
                    <a:pt x="5984" y="4250"/>
                    <a:pt x="5854" y="4127"/>
                  </a:cubicBezTo>
                  <a:cubicBezTo>
                    <a:pt x="5489" y="3781"/>
                    <a:pt x="5057" y="3469"/>
                    <a:pt x="4642" y="3170"/>
                  </a:cubicBezTo>
                  <a:cubicBezTo>
                    <a:pt x="4423" y="3014"/>
                    <a:pt x="4196" y="2851"/>
                    <a:pt x="3991" y="2691"/>
                  </a:cubicBezTo>
                  <a:cubicBezTo>
                    <a:pt x="3130" y="2021"/>
                    <a:pt x="2206" y="1310"/>
                    <a:pt x="1266" y="652"/>
                  </a:cubicBezTo>
                  <a:lnTo>
                    <a:pt x="1170" y="586"/>
                  </a:lnTo>
                  <a:cubicBezTo>
                    <a:pt x="851" y="359"/>
                    <a:pt x="545" y="144"/>
                    <a:pt x="160" y="20"/>
                  </a:cubicBezTo>
                  <a:lnTo>
                    <a:pt x="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1215110" y="3946112"/>
              <a:ext cx="199308" cy="222372"/>
            </a:xfrm>
            <a:custGeom>
              <a:avLst/>
              <a:gdLst/>
              <a:ahLst/>
              <a:cxnLst/>
              <a:rect l="l" t="t" r="r" b="b"/>
              <a:pathLst>
                <a:path w="4174" h="4657" extrusionOk="0">
                  <a:moveTo>
                    <a:pt x="4132" y="0"/>
                  </a:moveTo>
                  <a:cubicBezTo>
                    <a:pt x="3806" y="0"/>
                    <a:pt x="3252" y="934"/>
                    <a:pt x="3227" y="979"/>
                  </a:cubicBezTo>
                  <a:cubicBezTo>
                    <a:pt x="2742" y="1583"/>
                    <a:pt x="2193" y="2215"/>
                    <a:pt x="1502" y="2956"/>
                  </a:cubicBezTo>
                  <a:cubicBezTo>
                    <a:pt x="1290" y="3181"/>
                    <a:pt x="1074" y="3407"/>
                    <a:pt x="858" y="3637"/>
                  </a:cubicBezTo>
                  <a:cubicBezTo>
                    <a:pt x="685" y="3816"/>
                    <a:pt x="516" y="3995"/>
                    <a:pt x="343" y="4175"/>
                  </a:cubicBezTo>
                  <a:cubicBezTo>
                    <a:pt x="317" y="4204"/>
                    <a:pt x="286" y="4235"/>
                    <a:pt x="254" y="4264"/>
                  </a:cubicBezTo>
                  <a:cubicBezTo>
                    <a:pt x="157" y="4357"/>
                    <a:pt x="44" y="4460"/>
                    <a:pt x="1" y="4607"/>
                  </a:cubicBezTo>
                  <a:lnTo>
                    <a:pt x="171" y="4656"/>
                  </a:lnTo>
                  <a:cubicBezTo>
                    <a:pt x="200" y="4557"/>
                    <a:pt x="286" y="4477"/>
                    <a:pt x="376" y="4391"/>
                  </a:cubicBezTo>
                  <a:cubicBezTo>
                    <a:pt x="410" y="4361"/>
                    <a:pt x="442" y="4328"/>
                    <a:pt x="473" y="4298"/>
                  </a:cubicBezTo>
                  <a:cubicBezTo>
                    <a:pt x="642" y="4115"/>
                    <a:pt x="815" y="3936"/>
                    <a:pt x="984" y="3756"/>
                  </a:cubicBezTo>
                  <a:cubicBezTo>
                    <a:pt x="1200" y="3531"/>
                    <a:pt x="1419" y="3301"/>
                    <a:pt x="1632" y="3075"/>
                  </a:cubicBezTo>
                  <a:cubicBezTo>
                    <a:pt x="2313" y="2344"/>
                    <a:pt x="2854" y="1723"/>
                    <a:pt x="3336" y="1125"/>
                  </a:cubicBezTo>
                  <a:lnTo>
                    <a:pt x="3383" y="1065"/>
                  </a:lnTo>
                  <a:lnTo>
                    <a:pt x="3326" y="1022"/>
                  </a:lnTo>
                  <a:lnTo>
                    <a:pt x="3389" y="1048"/>
                  </a:lnTo>
                  <a:cubicBezTo>
                    <a:pt x="3462" y="891"/>
                    <a:pt x="3980" y="174"/>
                    <a:pt x="4121" y="174"/>
                  </a:cubicBezTo>
                  <a:cubicBezTo>
                    <a:pt x="4123" y="174"/>
                    <a:pt x="4125" y="174"/>
                    <a:pt x="4127" y="175"/>
                  </a:cubicBezTo>
                  <a:lnTo>
                    <a:pt x="4173" y="6"/>
                  </a:lnTo>
                  <a:cubicBezTo>
                    <a:pt x="4160" y="2"/>
                    <a:pt x="4146" y="0"/>
                    <a:pt x="4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1310465" y="4018357"/>
              <a:ext cx="171041" cy="206757"/>
            </a:xfrm>
            <a:custGeom>
              <a:avLst/>
              <a:gdLst/>
              <a:ahLst/>
              <a:cxnLst/>
              <a:rect l="l" t="t" r="r" b="b"/>
              <a:pathLst>
                <a:path w="3582" h="4330" extrusionOk="0">
                  <a:moveTo>
                    <a:pt x="3556" y="0"/>
                  </a:moveTo>
                  <a:lnTo>
                    <a:pt x="3379" y="24"/>
                  </a:lnTo>
                  <a:cubicBezTo>
                    <a:pt x="3392" y="130"/>
                    <a:pt x="3257" y="247"/>
                    <a:pt x="3147" y="339"/>
                  </a:cubicBezTo>
                  <a:cubicBezTo>
                    <a:pt x="3113" y="369"/>
                    <a:pt x="3080" y="396"/>
                    <a:pt x="3053" y="423"/>
                  </a:cubicBezTo>
                  <a:cubicBezTo>
                    <a:pt x="2502" y="957"/>
                    <a:pt x="1861" y="1592"/>
                    <a:pt x="1279" y="2269"/>
                  </a:cubicBezTo>
                  <a:cubicBezTo>
                    <a:pt x="881" y="2738"/>
                    <a:pt x="462" y="3240"/>
                    <a:pt x="153" y="3812"/>
                  </a:cubicBezTo>
                  <a:cubicBezTo>
                    <a:pt x="63" y="3974"/>
                    <a:pt x="0" y="4117"/>
                    <a:pt x="34" y="4330"/>
                  </a:cubicBezTo>
                  <a:lnTo>
                    <a:pt x="207" y="4299"/>
                  </a:lnTo>
                  <a:cubicBezTo>
                    <a:pt x="183" y="4154"/>
                    <a:pt x="216" y="4060"/>
                    <a:pt x="306" y="3898"/>
                  </a:cubicBezTo>
                  <a:cubicBezTo>
                    <a:pt x="609" y="3339"/>
                    <a:pt x="1020" y="2844"/>
                    <a:pt x="1412" y="2383"/>
                  </a:cubicBezTo>
                  <a:cubicBezTo>
                    <a:pt x="1990" y="1711"/>
                    <a:pt x="2628" y="1081"/>
                    <a:pt x="3177" y="549"/>
                  </a:cubicBezTo>
                  <a:cubicBezTo>
                    <a:pt x="3200" y="526"/>
                    <a:pt x="3229" y="503"/>
                    <a:pt x="3260" y="472"/>
                  </a:cubicBezTo>
                  <a:cubicBezTo>
                    <a:pt x="3396" y="359"/>
                    <a:pt x="3582" y="204"/>
                    <a:pt x="3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3"/>
          <p:cNvGrpSpPr/>
          <p:nvPr/>
        </p:nvGrpSpPr>
        <p:grpSpPr>
          <a:xfrm>
            <a:off x="1" y="-14200"/>
            <a:ext cx="12191932" cy="6877957"/>
            <a:chOff x="0" y="-10650"/>
            <a:chExt cx="9143949" cy="5158468"/>
          </a:xfrm>
        </p:grpSpPr>
        <p:grpSp>
          <p:nvGrpSpPr>
            <p:cNvPr id="104" name="Google Shape;104;p3"/>
            <p:cNvGrpSpPr/>
            <p:nvPr/>
          </p:nvGrpSpPr>
          <p:grpSpPr>
            <a:xfrm>
              <a:off x="0" y="-10650"/>
              <a:ext cx="9143949" cy="5158468"/>
              <a:chOff x="267864" y="140547"/>
              <a:chExt cx="8608500" cy="4856400"/>
            </a:xfrm>
          </p:grpSpPr>
          <p:sp>
            <p:nvSpPr>
              <p:cNvPr id="105" name="Google Shape;105;p3"/>
              <p:cNvSpPr/>
              <p:nvPr/>
            </p:nvSpPr>
            <p:spPr>
              <a:xfrm>
                <a:off x="267864" y="146479"/>
                <a:ext cx="8608500" cy="393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 rot="5400000">
                <a:off x="-1927873" y="2336397"/>
                <a:ext cx="4856400" cy="4647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" name="Google Shape;107;p3"/>
            <p:cNvGrpSpPr/>
            <p:nvPr/>
          </p:nvGrpSpPr>
          <p:grpSpPr>
            <a:xfrm rot="10800000">
              <a:off x="0" y="-10650"/>
              <a:ext cx="9143949" cy="5158468"/>
              <a:chOff x="267864" y="140547"/>
              <a:chExt cx="8608500" cy="4856400"/>
            </a:xfrm>
          </p:grpSpPr>
          <p:sp>
            <p:nvSpPr>
              <p:cNvPr id="108" name="Google Shape;108;p3"/>
              <p:cNvSpPr/>
              <p:nvPr/>
            </p:nvSpPr>
            <p:spPr>
              <a:xfrm>
                <a:off x="267864" y="146479"/>
                <a:ext cx="8608500" cy="393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3"/>
              <p:cNvSpPr/>
              <p:nvPr/>
            </p:nvSpPr>
            <p:spPr>
              <a:xfrm rot="5400000">
                <a:off x="-1927873" y="2336397"/>
                <a:ext cx="4856400" cy="4647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0" name="Google Shape;110;p3"/>
          <p:cNvSpPr txBox="1">
            <a:spLocks noGrp="1"/>
          </p:cNvSpPr>
          <p:nvPr>
            <p:ph type="ctrTitle"/>
          </p:nvPr>
        </p:nvSpPr>
        <p:spPr>
          <a:xfrm flipH="1">
            <a:off x="2452533" y="3446733"/>
            <a:ext cx="7286800" cy="166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8000">
                <a:latin typeface="Bahiana"/>
                <a:ea typeface="Bahiana"/>
                <a:cs typeface="Bahiana"/>
                <a:sym typeface="Bahian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8000">
                <a:latin typeface="Bahiana"/>
                <a:ea typeface="Bahiana"/>
                <a:cs typeface="Bahiana"/>
                <a:sym typeface="Bahian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8000">
                <a:latin typeface="Bahiana"/>
                <a:ea typeface="Bahiana"/>
                <a:cs typeface="Bahiana"/>
                <a:sym typeface="Bahian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8000">
                <a:latin typeface="Bahiana"/>
                <a:ea typeface="Bahiana"/>
                <a:cs typeface="Bahiana"/>
                <a:sym typeface="Bahian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8000">
                <a:latin typeface="Bahiana"/>
                <a:ea typeface="Bahiana"/>
                <a:cs typeface="Bahiana"/>
                <a:sym typeface="Bahian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8000">
                <a:latin typeface="Bahiana"/>
                <a:ea typeface="Bahiana"/>
                <a:cs typeface="Bahiana"/>
                <a:sym typeface="Bahian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8000">
                <a:latin typeface="Bahiana"/>
                <a:ea typeface="Bahiana"/>
                <a:cs typeface="Bahiana"/>
                <a:sym typeface="Bahian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8000"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1" name="Google Shape;111;p3"/>
          <p:cNvSpPr txBox="1">
            <a:spLocks noGrp="1"/>
          </p:cNvSpPr>
          <p:nvPr>
            <p:ph type="subTitle" idx="1"/>
          </p:nvPr>
        </p:nvSpPr>
        <p:spPr>
          <a:xfrm flipH="1">
            <a:off x="2788200" y="4758788"/>
            <a:ext cx="6615600" cy="5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2" name="Google Shape;112;p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748367" y="2512477"/>
            <a:ext cx="2695200" cy="138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marR="36575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6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6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6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6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6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6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6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6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061143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2969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LISTS">
  <p:cSld name="TITLE + TWO LIST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1"/>
          </p:nvPr>
        </p:nvSpPr>
        <p:spPr>
          <a:xfrm>
            <a:off x="3451267" y="2717667"/>
            <a:ext cx="3703200" cy="32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1219170" lvl="1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828754" lvl="2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2438339" lvl="3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3047924" lvl="4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3657509" lvl="5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4267093" lvl="6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4876678" lvl="7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5486263" lvl="8" indent="-389457" rtl="0">
              <a:lnSpc>
                <a:spcPct val="15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body" idx="2"/>
          </p:nvPr>
        </p:nvSpPr>
        <p:spPr>
          <a:xfrm>
            <a:off x="7374327" y="2717667"/>
            <a:ext cx="3703200" cy="32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1219170" lvl="1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828754" lvl="2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2438339" lvl="3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3047924" lvl="4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3657509" lvl="5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4267093" lvl="6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4876678" lvl="7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5486263" lvl="8" indent="-389457" rtl="0">
              <a:lnSpc>
                <a:spcPct val="15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ctrTitle" idx="3"/>
          </p:nvPr>
        </p:nvSpPr>
        <p:spPr>
          <a:xfrm>
            <a:off x="3690675" y="2088533"/>
            <a:ext cx="322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ctrTitle" idx="4"/>
          </p:nvPr>
        </p:nvSpPr>
        <p:spPr>
          <a:xfrm>
            <a:off x="7613741" y="2088533"/>
            <a:ext cx="322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0145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ctrTitle" idx="2"/>
          </p:nvPr>
        </p:nvSpPr>
        <p:spPr>
          <a:xfrm>
            <a:off x="5536176" y="1956784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"/>
          </p:nvPr>
        </p:nvSpPr>
        <p:spPr>
          <a:xfrm>
            <a:off x="5484176" y="2335351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ctrTitle" idx="3"/>
          </p:nvPr>
        </p:nvSpPr>
        <p:spPr>
          <a:xfrm>
            <a:off x="5536176" y="3379184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4"/>
          </p:nvPr>
        </p:nvSpPr>
        <p:spPr>
          <a:xfrm>
            <a:off x="5484176" y="3757751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ctrTitle" idx="5"/>
          </p:nvPr>
        </p:nvSpPr>
        <p:spPr>
          <a:xfrm>
            <a:off x="8365437" y="1956784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6"/>
          </p:nvPr>
        </p:nvSpPr>
        <p:spPr>
          <a:xfrm>
            <a:off x="8365437" y="2335351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ctrTitle" idx="7"/>
          </p:nvPr>
        </p:nvSpPr>
        <p:spPr>
          <a:xfrm>
            <a:off x="8365437" y="3379184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8"/>
          </p:nvPr>
        </p:nvSpPr>
        <p:spPr>
          <a:xfrm>
            <a:off x="8365437" y="3757751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ctrTitle" idx="9"/>
          </p:nvPr>
        </p:nvSpPr>
        <p:spPr>
          <a:xfrm>
            <a:off x="5536176" y="4801584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13"/>
          </p:nvPr>
        </p:nvSpPr>
        <p:spPr>
          <a:xfrm>
            <a:off x="5484176" y="5180151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ctrTitle" idx="14"/>
          </p:nvPr>
        </p:nvSpPr>
        <p:spPr>
          <a:xfrm>
            <a:off x="8365437" y="4801584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15"/>
          </p:nvPr>
        </p:nvSpPr>
        <p:spPr>
          <a:xfrm>
            <a:off x="8365437" y="5180151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9202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 3">
  <p:cSld name="TITLE + FOUR COLUMNS 3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ctrTitle" idx="2"/>
          </p:nvPr>
        </p:nvSpPr>
        <p:spPr>
          <a:xfrm>
            <a:off x="1054052" y="3597617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subTitle" idx="1"/>
          </p:nvPr>
        </p:nvSpPr>
        <p:spPr>
          <a:xfrm>
            <a:off x="1028100" y="3976184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ctrTitle" idx="3"/>
          </p:nvPr>
        </p:nvSpPr>
        <p:spPr>
          <a:xfrm>
            <a:off x="3630528" y="3597617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subTitle" idx="4"/>
          </p:nvPr>
        </p:nvSpPr>
        <p:spPr>
          <a:xfrm>
            <a:off x="3604576" y="3976184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ctrTitle" idx="5"/>
          </p:nvPr>
        </p:nvSpPr>
        <p:spPr>
          <a:xfrm>
            <a:off x="6206989" y="3597617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6"/>
          </p:nvPr>
        </p:nvSpPr>
        <p:spPr>
          <a:xfrm>
            <a:off x="6181037" y="3976184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ctrTitle" idx="7"/>
          </p:nvPr>
        </p:nvSpPr>
        <p:spPr>
          <a:xfrm>
            <a:off x="8783456" y="3597617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subTitle" idx="8"/>
          </p:nvPr>
        </p:nvSpPr>
        <p:spPr>
          <a:xfrm>
            <a:off x="8757504" y="3976184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8201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TITLE + TWO COLUMNS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8" name="Google Shape;108;p15"/>
          <p:cNvSpPr txBox="1">
            <a:spLocks noGrp="1"/>
          </p:cNvSpPr>
          <p:nvPr>
            <p:ph type="ctrTitle" idx="2"/>
          </p:nvPr>
        </p:nvSpPr>
        <p:spPr>
          <a:xfrm>
            <a:off x="991005" y="2214367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subTitle" idx="1"/>
          </p:nvPr>
        </p:nvSpPr>
        <p:spPr>
          <a:xfrm>
            <a:off x="960000" y="2592933"/>
            <a:ext cx="2874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ctrTitle" idx="3"/>
          </p:nvPr>
        </p:nvSpPr>
        <p:spPr>
          <a:xfrm>
            <a:off x="991012" y="3923800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4"/>
          </p:nvPr>
        </p:nvSpPr>
        <p:spPr>
          <a:xfrm>
            <a:off x="960007" y="4302367"/>
            <a:ext cx="2874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2628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2">
  <p:cSld name="TITLE + TWO COLUMNS 2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14" name="Google Shape;114;p16"/>
          <p:cNvSpPr txBox="1">
            <a:spLocks noGrp="1"/>
          </p:cNvSpPr>
          <p:nvPr>
            <p:ph type="ctrTitle" idx="2"/>
          </p:nvPr>
        </p:nvSpPr>
        <p:spPr>
          <a:xfrm>
            <a:off x="6575555" y="4511567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15" name="Google Shape;115;p16"/>
          <p:cNvSpPr txBox="1">
            <a:spLocks noGrp="1"/>
          </p:cNvSpPr>
          <p:nvPr>
            <p:ph type="subTitle" idx="1"/>
          </p:nvPr>
        </p:nvSpPr>
        <p:spPr>
          <a:xfrm>
            <a:off x="6544551" y="4890133"/>
            <a:ext cx="2874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16" name="Google Shape;116;p16"/>
          <p:cNvSpPr txBox="1">
            <a:spLocks noGrp="1"/>
          </p:cNvSpPr>
          <p:nvPr>
            <p:ph type="ctrTitle" idx="3"/>
          </p:nvPr>
        </p:nvSpPr>
        <p:spPr>
          <a:xfrm>
            <a:off x="2803661" y="4511567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subTitle" idx="4"/>
          </p:nvPr>
        </p:nvSpPr>
        <p:spPr>
          <a:xfrm>
            <a:off x="2772657" y="4890133"/>
            <a:ext cx="2874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1349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AND CREDITS">
  <p:cSld name="THANKS AND CREDITS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7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20" name="Google Shape;120;p17"/>
          <p:cNvSpPr txBox="1">
            <a:spLocks noGrp="1"/>
          </p:cNvSpPr>
          <p:nvPr>
            <p:ph type="subTitle" idx="1"/>
          </p:nvPr>
        </p:nvSpPr>
        <p:spPr>
          <a:xfrm>
            <a:off x="5965933" y="2482367"/>
            <a:ext cx="4155600" cy="22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21" name="Google Shape;121;p17"/>
          <p:cNvSpPr txBox="1"/>
          <p:nvPr/>
        </p:nvSpPr>
        <p:spPr>
          <a:xfrm>
            <a:off x="6797633" y="4488000"/>
            <a:ext cx="3324000" cy="2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067">
                <a:latin typeface="Oxygen Light"/>
                <a:ea typeface="Oxygen Light"/>
                <a:cs typeface="Oxygen Light"/>
                <a:sym typeface="Oxygen Light"/>
              </a:rPr>
              <a:t>CREDITS: This presentation template was created by </a:t>
            </a:r>
            <a:r>
              <a:rPr lang="en" sz="1067" b="1">
                <a:uFill>
                  <a:noFill/>
                </a:uFill>
                <a:latin typeface="Oxygen"/>
                <a:ea typeface="Oxygen"/>
                <a:cs typeface="Oxygen"/>
                <a:sym typeface="Oxygen"/>
                <a:hlinkClick r:id="rId2"/>
              </a:rPr>
              <a:t>Slidesgo</a:t>
            </a:r>
            <a:r>
              <a:rPr lang="en" sz="1067" b="1">
                <a:latin typeface="Oxygen"/>
                <a:ea typeface="Oxygen"/>
                <a:cs typeface="Oxygen"/>
                <a:sym typeface="Oxygen"/>
              </a:rPr>
              <a:t>,</a:t>
            </a:r>
            <a:r>
              <a:rPr lang="en" sz="1067">
                <a:latin typeface="Oxygen Light"/>
                <a:ea typeface="Oxygen Light"/>
                <a:cs typeface="Oxygen Light"/>
                <a:sym typeface="Oxygen Light"/>
              </a:rPr>
              <a:t> including icons by </a:t>
            </a:r>
            <a:r>
              <a:rPr lang="en" sz="1067" b="1">
                <a:uFill>
                  <a:noFill/>
                </a:uFill>
                <a:latin typeface="Oxygen"/>
                <a:ea typeface="Oxygen"/>
                <a:cs typeface="Oxygen"/>
                <a:sym typeface="Oxygen"/>
                <a:hlinkClick r:id="rId3"/>
              </a:rPr>
              <a:t>Flaticon</a:t>
            </a:r>
            <a:r>
              <a:rPr lang="en" sz="1067">
                <a:latin typeface="Oxygen Light"/>
                <a:ea typeface="Oxygen Light"/>
                <a:cs typeface="Oxygen Light"/>
                <a:sym typeface="Oxygen Light"/>
              </a:rPr>
              <a:t>, and infographics &amp; images by </a:t>
            </a:r>
            <a:r>
              <a:rPr lang="en" sz="1067" b="1">
                <a:uFill>
                  <a:noFill/>
                </a:uFill>
                <a:latin typeface="Oxygen"/>
                <a:ea typeface="Oxygen"/>
                <a:cs typeface="Oxygen"/>
                <a:sym typeface="Oxygen"/>
                <a:hlinkClick r:id="rId4"/>
              </a:rPr>
              <a:t>Freepik</a:t>
            </a:r>
            <a:r>
              <a:rPr lang="en" sz="1067">
                <a:latin typeface="Oxygen Light"/>
                <a:ea typeface="Oxygen Light"/>
                <a:cs typeface="Oxygen Light"/>
                <a:sym typeface="Oxygen Light"/>
              </a:rPr>
              <a:t>. </a:t>
            </a:r>
            <a:endParaRPr sz="1067">
              <a:latin typeface="Oxygen Light"/>
              <a:ea typeface="Oxygen Light"/>
              <a:cs typeface="Oxygen Light"/>
              <a:sym typeface="Oxygen Light"/>
            </a:endParaRPr>
          </a:p>
          <a:p>
            <a:pPr marL="0" lvl="0" indent="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067" b="1">
                <a:latin typeface="Oxygen"/>
                <a:ea typeface="Oxygen"/>
                <a:cs typeface="Oxygen"/>
                <a:sym typeface="Oxygen"/>
              </a:rPr>
              <a:t>Please keep this slide for attribution.</a:t>
            </a:r>
            <a:endParaRPr sz="1067" b="1">
              <a:latin typeface="Oxygen"/>
              <a:ea typeface="Oxygen"/>
              <a:cs typeface="Oxygen"/>
              <a:sym typeface="Oxygen"/>
            </a:endParaRPr>
          </a:p>
          <a:p>
            <a:pPr marL="0" lvl="0" indent="0" algn="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067">
              <a:latin typeface="Oxygen Light"/>
              <a:ea typeface="Oxygen Light"/>
              <a:cs typeface="Oxygen Light"/>
              <a:sym typeface="Oxygen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67">
              <a:latin typeface="Oxygen Light"/>
              <a:ea typeface="Oxygen Light"/>
              <a:cs typeface="Oxygen Light"/>
              <a:sym typeface="Oxygen Light"/>
            </a:endParaRPr>
          </a:p>
        </p:txBody>
      </p:sp>
    </p:spTree>
    <p:extLst>
      <p:ext uri="{BB962C8B-B14F-4D97-AF65-F5344CB8AC3E}">
        <p14:creationId xmlns:p14="http://schemas.microsoft.com/office/powerpoint/2010/main" val="148067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2">
  <p:cSld name="TITLE + BULLET POINTS 2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24" name="Google Shape;124;p18"/>
          <p:cNvSpPr txBox="1">
            <a:spLocks noGrp="1"/>
          </p:cNvSpPr>
          <p:nvPr>
            <p:ph type="body" idx="1"/>
          </p:nvPr>
        </p:nvSpPr>
        <p:spPr>
          <a:xfrm>
            <a:off x="960000" y="1841433"/>
            <a:ext cx="4411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1219170" lvl="1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828754" lvl="2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2438339" lvl="3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3047924" lvl="4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3657509" lvl="5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4267093" lvl="6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4876678" lvl="7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5486263" lvl="8" indent="-389457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body" idx="2"/>
          </p:nvPr>
        </p:nvSpPr>
        <p:spPr>
          <a:xfrm>
            <a:off x="5879700" y="1841433"/>
            <a:ext cx="4411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1219170" lvl="1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828754" lvl="2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2438339" lvl="3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3047924" lvl="4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3657509" lvl="5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4267093" lvl="6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4876678" lvl="7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5486263" lvl="8" indent="-389457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5889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type="blank">
  <p:cSld name="BACKGROUND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799456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bg>
      <p:bgPr>
        <a:solidFill>
          <a:srgbClr val="FFFFFF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39566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TITLE" type="title">
  <p:cSld name="OPENING 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686300" y="534467"/>
            <a:ext cx="10820400" cy="5791200"/>
          </a:xfrm>
          <a:prstGeom prst="rect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829403" y="1602367"/>
            <a:ext cx="85332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bril Fatface"/>
              <a:buNone/>
              <a:defRPr sz="64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307800" y="4242567"/>
            <a:ext cx="757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4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96320078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" name="Google Shape;374;p13"/>
          <p:cNvGrpSpPr/>
          <p:nvPr/>
        </p:nvGrpSpPr>
        <p:grpSpPr>
          <a:xfrm>
            <a:off x="1" y="-9983"/>
            <a:ext cx="12191932" cy="6877957"/>
            <a:chOff x="0" y="-7487"/>
            <a:chExt cx="9143949" cy="5158468"/>
          </a:xfrm>
        </p:grpSpPr>
        <p:grpSp>
          <p:nvGrpSpPr>
            <p:cNvPr id="375" name="Google Shape;375;p13"/>
            <p:cNvGrpSpPr/>
            <p:nvPr/>
          </p:nvGrpSpPr>
          <p:grpSpPr>
            <a:xfrm>
              <a:off x="283817" y="190913"/>
              <a:ext cx="8412048" cy="4567021"/>
              <a:chOff x="283817" y="190913"/>
              <a:chExt cx="8412048" cy="4567021"/>
            </a:xfrm>
          </p:grpSpPr>
          <p:grpSp>
            <p:nvGrpSpPr>
              <p:cNvPr id="376" name="Google Shape;376;p13"/>
              <p:cNvGrpSpPr/>
              <p:nvPr/>
            </p:nvGrpSpPr>
            <p:grpSpPr>
              <a:xfrm>
                <a:off x="6644458" y="3697128"/>
                <a:ext cx="2051408" cy="1060805"/>
                <a:chOff x="6600053" y="3660125"/>
                <a:chExt cx="2051408" cy="1060805"/>
              </a:xfrm>
            </p:grpSpPr>
            <p:sp>
              <p:nvSpPr>
                <p:cNvPr id="377" name="Google Shape;377;p13"/>
                <p:cNvSpPr/>
                <p:nvPr/>
              </p:nvSpPr>
              <p:spPr>
                <a:xfrm>
                  <a:off x="6600053" y="3660125"/>
                  <a:ext cx="2051408" cy="1060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97" h="16546" extrusionOk="0">
                      <a:moveTo>
                        <a:pt x="15698" y="1"/>
                      </a:moveTo>
                      <a:cubicBezTo>
                        <a:pt x="15192" y="1"/>
                        <a:pt x="14688" y="20"/>
                        <a:pt x="14196" y="84"/>
                      </a:cubicBezTo>
                      <a:cubicBezTo>
                        <a:pt x="12841" y="257"/>
                        <a:pt x="11329" y="546"/>
                        <a:pt x="10004" y="905"/>
                      </a:cubicBezTo>
                      <a:cubicBezTo>
                        <a:pt x="8738" y="1247"/>
                        <a:pt x="7432" y="1652"/>
                        <a:pt x="6243" y="2211"/>
                      </a:cubicBezTo>
                      <a:cubicBezTo>
                        <a:pt x="5260" y="2675"/>
                        <a:pt x="3837" y="3330"/>
                        <a:pt x="3140" y="4167"/>
                      </a:cubicBezTo>
                      <a:cubicBezTo>
                        <a:pt x="2439" y="5004"/>
                        <a:pt x="1884" y="5791"/>
                        <a:pt x="1362" y="6755"/>
                      </a:cubicBezTo>
                      <a:cubicBezTo>
                        <a:pt x="1149" y="7147"/>
                        <a:pt x="867" y="7519"/>
                        <a:pt x="724" y="7944"/>
                      </a:cubicBezTo>
                      <a:cubicBezTo>
                        <a:pt x="588" y="8343"/>
                        <a:pt x="575" y="8765"/>
                        <a:pt x="502" y="9180"/>
                      </a:cubicBezTo>
                      <a:cubicBezTo>
                        <a:pt x="316" y="10230"/>
                        <a:pt x="170" y="11107"/>
                        <a:pt x="170" y="12170"/>
                      </a:cubicBezTo>
                      <a:cubicBezTo>
                        <a:pt x="173" y="13632"/>
                        <a:pt x="77" y="15077"/>
                        <a:pt x="0" y="16546"/>
                      </a:cubicBezTo>
                      <a:lnTo>
                        <a:pt x="31213" y="16546"/>
                      </a:lnTo>
                      <a:cubicBezTo>
                        <a:pt x="31843" y="16064"/>
                        <a:pt x="31996" y="13576"/>
                        <a:pt x="31913" y="13018"/>
                      </a:cubicBezTo>
                      <a:cubicBezTo>
                        <a:pt x="31774" y="12104"/>
                        <a:pt x="31903" y="11217"/>
                        <a:pt x="31711" y="10296"/>
                      </a:cubicBezTo>
                      <a:cubicBezTo>
                        <a:pt x="31501" y="9296"/>
                        <a:pt x="31013" y="8187"/>
                        <a:pt x="30578" y="7263"/>
                      </a:cubicBezTo>
                      <a:cubicBezTo>
                        <a:pt x="30292" y="6656"/>
                        <a:pt x="29840" y="6121"/>
                        <a:pt x="29465" y="5572"/>
                      </a:cubicBezTo>
                      <a:cubicBezTo>
                        <a:pt x="29166" y="5134"/>
                        <a:pt x="28916" y="4609"/>
                        <a:pt x="28565" y="4213"/>
                      </a:cubicBezTo>
                      <a:cubicBezTo>
                        <a:pt x="27893" y="3466"/>
                        <a:pt x="26907" y="2735"/>
                        <a:pt x="26013" y="2267"/>
                      </a:cubicBezTo>
                      <a:cubicBezTo>
                        <a:pt x="24943" y="1705"/>
                        <a:pt x="23770" y="1257"/>
                        <a:pt x="22611" y="921"/>
                      </a:cubicBezTo>
                      <a:cubicBezTo>
                        <a:pt x="21771" y="676"/>
                        <a:pt x="20907" y="323"/>
                        <a:pt x="20060" y="127"/>
                      </a:cubicBezTo>
                      <a:cubicBezTo>
                        <a:pt x="19725" y="50"/>
                        <a:pt x="19403" y="31"/>
                        <a:pt x="19079" y="31"/>
                      </a:cubicBezTo>
                      <a:cubicBezTo>
                        <a:pt x="18791" y="31"/>
                        <a:pt x="18501" y="46"/>
                        <a:pt x="18199" y="47"/>
                      </a:cubicBezTo>
                      <a:cubicBezTo>
                        <a:pt x="18152" y="48"/>
                        <a:pt x="18105" y="48"/>
                        <a:pt x="18058" y="48"/>
                      </a:cubicBezTo>
                      <a:cubicBezTo>
                        <a:pt x="17283" y="48"/>
                        <a:pt x="16487" y="1"/>
                        <a:pt x="1569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8" name="Google Shape;378;p13"/>
                <p:cNvSpPr/>
                <p:nvPr/>
              </p:nvSpPr>
              <p:spPr>
                <a:xfrm>
                  <a:off x="8021563" y="4332613"/>
                  <a:ext cx="87193" cy="24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379" extrusionOk="0">
                      <a:moveTo>
                        <a:pt x="838" y="0"/>
                      </a:moveTo>
                      <a:cubicBezTo>
                        <a:pt x="585" y="0"/>
                        <a:pt x="1" y="379"/>
                        <a:pt x="519" y="379"/>
                      </a:cubicBezTo>
                      <a:cubicBezTo>
                        <a:pt x="775" y="379"/>
                        <a:pt x="1359" y="0"/>
                        <a:pt x="83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" name="Google Shape;379;p13"/>
                <p:cNvSpPr/>
                <p:nvPr/>
              </p:nvSpPr>
              <p:spPr>
                <a:xfrm>
                  <a:off x="8008805" y="4128091"/>
                  <a:ext cx="86552" cy="28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0" h="450" extrusionOk="0">
                      <a:moveTo>
                        <a:pt x="824" y="1"/>
                      </a:moveTo>
                      <a:cubicBezTo>
                        <a:pt x="529" y="1"/>
                        <a:pt x="0" y="450"/>
                        <a:pt x="525" y="450"/>
                      </a:cubicBezTo>
                      <a:cubicBezTo>
                        <a:pt x="821" y="450"/>
                        <a:pt x="1349" y="1"/>
                        <a:pt x="82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0" name="Google Shape;380;p13"/>
                <p:cNvSpPr/>
                <p:nvPr/>
              </p:nvSpPr>
              <p:spPr>
                <a:xfrm>
                  <a:off x="8195181" y="4257216"/>
                  <a:ext cx="79307" cy="18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" h="290" extrusionOk="0">
                      <a:moveTo>
                        <a:pt x="874" y="0"/>
                      </a:moveTo>
                      <a:cubicBezTo>
                        <a:pt x="724" y="0"/>
                        <a:pt x="0" y="290"/>
                        <a:pt x="362" y="290"/>
                      </a:cubicBezTo>
                      <a:cubicBezTo>
                        <a:pt x="512" y="290"/>
                        <a:pt x="123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1" name="Google Shape;381;p13"/>
                <p:cNvSpPr/>
                <p:nvPr/>
              </p:nvSpPr>
              <p:spPr>
                <a:xfrm>
                  <a:off x="8152354" y="4004159"/>
                  <a:ext cx="86552" cy="28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0" h="443" extrusionOk="0">
                      <a:moveTo>
                        <a:pt x="828" y="0"/>
                      </a:moveTo>
                      <a:cubicBezTo>
                        <a:pt x="532" y="0"/>
                        <a:pt x="0" y="442"/>
                        <a:pt x="526" y="442"/>
                      </a:cubicBezTo>
                      <a:cubicBezTo>
                        <a:pt x="817" y="442"/>
                        <a:pt x="1349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2" name="Google Shape;382;p13"/>
                <p:cNvSpPr/>
                <p:nvPr/>
              </p:nvSpPr>
              <p:spPr>
                <a:xfrm>
                  <a:off x="8361939" y="4215221"/>
                  <a:ext cx="72062" cy="37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" h="582" extrusionOk="0">
                      <a:moveTo>
                        <a:pt x="595" y="1"/>
                      </a:moveTo>
                      <a:cubicBezTo>
                        <a:pt x="147" y="1"/>
                        <a:pt x="0" y="582"/>
                        <a:pt x="529" y="582"/>
                      </a:cubicBezTo>
                      <a:cubicBezTo>
                        <a:pt x="977" y="582"/>
                        <a:pt x="1124" y="1"/>
                        <a:pt x="59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3" name="Google Shape;383;p13"/>
              <p:cNvGrpSpPr/>
              <p:nvPr/>
            </p:nvGrpSpPr>
            <p:grpSpPr>
              <a:xfrm>
                <a:off x="283817" y="190913"/>
                <a:ext cx="2299121" cy="1826197"/>
                <a:chOff x="283817" y="190913"/>
                <a:chExt cx="2299121" cy="1826197"/>
              </a:xfrm>
            </p:grpSpPr>
            <p:grpSp>
              <p:nvGrpSpPr>
                <p:cNvPr id="384" name="Google Shape;384;p13"/>
                <p:cNvGrpSpPr/>
                <p:nvPr/>
              </p:nvGrpSpPr>
              <p:grpSpPr>
                <a:xfrm>
                  <a:off x="283817" y="190913"/>
                  <a:ext cx="1797999" cy="1826197"/>
                  <a:chOff x="283817" y="190913"/>
                  <a:chExt cx="1797999" cy="1826197"/>
                </a:xfrm>
              </p:grpSpPr>
              <p:sp>
                <p:nvSpPr>
                  <p:cNvPr id="385" name="Google Shape;385;p13"/>
                  <p:cNvSpPr/>
                  <p:nvPr/>
                </p:nvSpPr>
                <p:spPr>
                  <a:xfrm>
                    <a:off x="283817" y="190913"/>
                    <a:ext cx="1797999" cy="18261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392" h="32900" extrusionOk="0">
                        <a:moveTo>
                          <a:pt x="23319" y="1"/>
                        </a:moveTo>
                        <a:cubicBezTo>
                          <a:pt x="22182" y="1"/>
                          <a:pt x="21033" y="223"/>
                          <a:pt x="19917" y="444"/>
                        </a:cubicBezTo>
                        <a:cubicBezTo>
                          <a:pt x="19226" y="580"/>
                          <a:pt x="18594" y="713"/>
                          <a:pt x="18020" y="1138"/>
                        </a:cubicBezTo>
                        <a:cubicBezTo>
                          <a:pt x="17602" y="1451"/>
                          <a:pt x="17206" y="1770"/>
                          <a:pt x="16760" y="2045"/>
                        </a:cubicBezTo>
                        <a:cubicBezTo>
                          <a:pt x="15990" y="2527"/>
                          <a:pt x="15130" y="2998"/>
                          <a:pt x="14296" y="3357"/>
                        </a:cubicBezTo>
                        <a:cubicBezTo>
                          <a:pt x="13829" y="3560"/>
                          <a:pt x="13348" y="3646"/>
                          <a:pt x="12867" y="3646"/>
                        </a:cubicBezTo>
                        <a:cubicBezTo>
                          <a:pt x="11925" y="3646"/>
                          <a:pt x="10981" y="3317"/>
                          <a:pt x="10130" y="2892"/>
                        </a:cubicBezTo>
                        <a:cubicBezTo>
                          <a:pt x="9329" y="2490"/>
                          <a:pt x="8422" y="2403"/>
                          <a:pt x="7578" y="2115"/>
                        </a:cubicBezTo>
                        <a:cubicBezTo>
                          <a:pt x="7027" y="1922"/>
                          <a:pt x="6435" y="1819"/>
                          <a:pt x="5847" y="1816"/>
                        </a:cubicBezTo>
                        <a:cubicBezTo>
                          <a:pt x="5832" y="1816"/>
                          <a:pt x="5817" y="1816"/>
                          <a:pt x="5801" y="1816"/>
                        </a:cubicBezTo>
                        <a:cubicBezTo>
                          <a:pt x="3955" y="1816"/>
                          <a:pt x="1677" y="2431"/>
                          <a:pt x="821" y="4158"/>
                        </a:cubicBezTo>
                        <a:cubicBezTo>
                          <a:pt x="136" y="5540"/>
                          <a:pt x="1" y="6822"/>
                          <a:pt x="628" y="8264"/>
                        </a:cubicBezTo>
                        <a:cubicBezTo>
                          <a:pt x="1432" y="10122"/>
                          <a:pt x="3578" y="12480"/>
                          <a:pt x="4512" y="14430"/>
                        </a:cubicBezTo>
                        <a:cubicBezTo>
                          <a:pt x="4768" y="14968"/>
                          <a:pt x="4934" y="15473"/>
                          <a:pt x="4954" y="15932"/>
                        </a:cubicBezTo>
                        <a:cubicBezTo>
                          <a:pt x="4977" y="16513"/>
                          <a:pt x="5007" y="17114"/>
                          <a:pt x="5246" y="17649"/>
                        </a:cubicBezTo>
                        <a:cubicBezTo>
                          <a:pt x="5714" y="18702"/>
                          <a:pt x="7070" y="18862"/>
                          <a:pt x="8089" y="18942"/>
                        </a:cubicBezTo>
                        <a:cubicBezTo>
                          <a:pt x="8097" y="18942"/>
                          <a:pt x="8105" y="18942"/>
                          <a:pt x="8114" y="18942"/>
                        </a:cubicBezTo>
                        <a:cubicBezTo>
                          <a:pt x="8250" y="18942"/>
                          <a:pt x="8481" y="18872"/>
                          <a:pt x="8632" y="18872"/>
                        </a:cubicBezTo>
                        <a:cubicBezTo>
                          <a:pt x="8639" y="18872"/>
                          <a:pt x="8645" y="18872"/>
                          <a:pt x="8652" y="18872"/>
                        </a:cubicBezTo>
                        <a:cubicBezTo>
                          <a:pt x="9943" y="18912"/>
                          <a:pt x="11276" y="19460"/>
                          <a:pt x="12369" y="20151"/>
                        </a:cubicBezTo>
                        <a:cubicBezTo>
                          <a:pt x="13013" y="20556"/>
                          <a:pt x="13525" y="21128"/>
                          <a:pt x="13897" y="21769"/>
                        </a:cubicBezTo>
                        <a:cubicBezTo>
                          <a:pt x="14149" y="22201"/>
                          <a:pt x="14478" y="22593"/>
                          <a:pt x="14641" y="23071"/>
                        </a:cubicBezTo>
                        <a:cubicBezTo>
                          <a:pt x="14797" y="23540"/>
                          <a:pt x="14847" y="24048"/>
                          <a:pt x="14983" y="24523"/>
                        </a:cubicBezTo>
                        <a:cubicBezTo>
                          <a:pt x="15529" y="26443"/>
                          <a:pt x="15412" y="28954"/>
                          <a:pt x="16804" y="30496"/>
                        </a:cubicBezTo>
                        <a:cubicBezTo>
                          <a:pt x="17279" y="31024"/>
                          <a:pt x="17645" y="31553"/>
                          <a:pt x="18282" y="31892"/>
                        </a:cubicBezTo>
                        <a:cubicBezTo>
                          <a:pt x="18661" y="32091"/>
                          <a:pt x="19089" y="32300"/>
                          <a:pt x="19478" y="32467"/>
                        </a:cubicBezTo>
                        <a:cubicBezTo>
                          <a:pt x="20174" y="32765"/>
                          <a:pt x="20847" y="32899"/>
                          <a:pt x="21538" y="32899"/>
                        </a:cubicBezTo>
                        <a:cubicBezTo>
                          <a:pt x="21939" y="32899"/>
                          <a:pt x="22346" y="32854"/>
                          <a:pt x="22767" y="32769"/>
                        </a:cubicBezTo>
                        <a:cubicBezTo>
                          <a:pt x="23913" y="32533"/>
                          <a:pt x="24993" y="31978"/>
                          <a:pt x="25897" y="31231"/>
                        </a:cubicBezTo>
                        <a:cubicBezTo>
                          <a:pt x="26375" y="30835"/>
                          <a:pt x="26731" y="30330"/>
                          <a:pt x="27222" y="29951"/>
                        </a:cubicBezTo>
                        <a:cubicBezTo>
                          <a:pt x="27628" y="29636"/>
                          <a:pt x="28023" y="29393"/>
                          <a:pt x="28329" y="28965"/>
                        </a:cubicBezTo>
                        <a:cubicBezTo>
                          <a:pt x="28817" y="28287"/>
                          <a:pt x="29106" y="27410"/>
                          <a:pt x="29471" y="26659"/>
                        </a:cubicBezTo>
                        <a:cubicBezTo>
                          <a:pt x="29724" y="26137"/>
                          <a:pt x="30000" y="25636"/>
                          <a:pt x="30186" y="25084"/>
                        </a:cubicBezTo>
                        <a:cubicBezTo>
                          <a:pt x="30614" y="23822"/>
                          <a:pt x="30950" y="22490"/>
                          <a:pt x="31006" y="21154"/>
                        </a:cubicBezTo>
                        <a:cubicBezTo>
                          <a:pt x="31083" y="19264"/>
                          <a:pt x="30793" y="17407"/>
                          <a:pt x="30837" y="15519"/>
                        </a:cubicBezTo>
                        <a:cubicBezTo>
                          <a:pt x="30860" y="14380"/>
                          <a:pt x="31202" y="13194"/>
                          <a:pt x="31438" y="12078"/>
                        </a:cubicBezTo>
                        <a:cubicBezTo>
                          <a:pt x="31528" y="11656"/>
                          <a:pt x="31615" y="11227"/>
                          <a:pt x="31717" y="10806"/>
                        </a:cubicBezTo>
                        <a:cubicBezTo>
                          <a:pt x="31843" y="10294"/>
                          <a:pt x="32129" y="9815"/>
                          <a:pt x="32236" y="9304"/>
                        </a:cubicBezTo>
                        <a:cubicBezTo>
                          <a:pt x="32392" y="8553"/>
                          <a:pt x="32232" y="7869"/>
                          <a:pt x="32272" y="7138"/>
                        </a:cubicBezTo>
                        <a:cubicBezTo>
                          <a:pt x="32328" y="6125"/>
                          <a:pt x="32020" y="5274"/>
                          <a:pt x="31548" y="4370"/>
                        </a:cubicBezTo>
                        <a:cubicBezTo>
                          <a:pt x="30501" y="2360"/>
                          <a:pt x="27870" y="1361"/>
                          <a:pt x="25914" y="503"/>
                        </a:cubicBezTo>
                        <a:cubicBezTo>
                          <a:pt x="25071" y="134"/>
                          <a:pt x="24199" y="1"/>
                          <a:pt x="2331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" name="Google Shape;386;p13"/>
                  <p:cNvSpPr/>
                  <p:nvPr/>
                </p:nvSpPr>
                <p:spPr>
                  <a:xfrm>
                    <a:off x="736489" y="464904"/>
                    <a:ext cx="896335" cy="377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148" h="6803" extrusionOk="0">
                        <a:moveTo>
                          <a:pt x="14116" y="1"/>
                        </a:moveTo>
                        <a:cubicBezTo>
                          <a:pt x="13443" y="1"/>
                          <a:pt x="12661" y="527"/>
                          <a:pt x="12157" y="1095"/>
                        </a:cubicBezTo>
                        <a:cubicBezTo>
                          <a:pt x="11217" y="2159"/>
                          <a:pt x="10403" y="3484"/>
                          <a:pt x="9104" y="4149"/>
                        </a:cubicBezTo>
                        <a:cubicBezTo>
                          <a:pt x="8546" y="4434"/>
                          <a:pt x="7944" y="4541"/>
                          <a:pt x="7331" y="4541"/>
                        </a:cubicBezTo>
                        <a:cubicBezTo>
                          <a:pt x="6389" y="4541"/>
                          <a:pt x="5422" y="4290"/>
                          <a:pt x="4553" y="4053"/>
                        </a:cubicBezTo>
                        <a:cubicBezTo>
                          <a:pt x="4086" y="3924"/>
                          <a:pt x="3374" y="3768"/>
                          <a:pt x="2697" y="3768"/>
                        </a:cubicBezTo>
                        <a:cubicBezTo>
                          <a:pt x="1971" y="3768"/>
                          <a:pt x="1285" y="3947"/>
                          <a:pt x="981" y="4531"/>
                        </a:cubicBezTo>
                        <a:cubicBezTo>
                          <a:pt x="0" y="6414"/>
                          <a:pt x="3363" y="6802"/>
                          <a:pt x="4919" y="6802"/>
                        </a:cubicBezTo>
                        <a:cubicBezTo>
                          <a:pt x="5112" y="6802"/>
                          <a:pt x="5278" y="6796"/>
                          <a:pt x="5403" y="6787"/>
                        </a:cubicBezTo>
                        <a:cubicBezTo>
                          <a:pt x="6540" y="6693"/>
                          <a:pt x="8015" y="6547"/>
                          <a:pt x="9479" y="6222"/>
                        </a:cubicBezTo>
                        <a:cubicBezTo>
                          <a:pt x="11646" y="5744"/>
                          <a:pt x="16147" y="4149"/>
                          <a:pt x="15283" y="1082"/>
                        </a:cubicBezTo>
                        <a:cubicBezTo>
                          <a:pt x="15061" y="294"/>
                          <a:pt x="14619" y="1"/>
                          <a:pt x="14116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387" name="Google Shape;387;p13"/>
                <p:cNvSpPr/>
                <p:nvPr/>
              </p:nvSpPr>
              <p:spPr>
                <a:xfrm rot="2251708">
                  <a:off x="1755036" y="687997"/>
                  <a:ext cx="704275" cy="645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8" h="11623" extrusionOk="0">
                      <a:moveTo>
                        <a:pt x="2361" y="11"/>
                      </a:moveTo>
                      <a:cubicBezTo>
                        <a:pt x="2293" y="11"/>
                        <a:pt x="2226" y="13"/>
                        <a:pt x="2163" y="20"/>
                      </a:cubicBezTo>
                      <a:cubicBezTo>
                        <a:pt x="2008" y="37"/>
                        <a:pt x="1824" y="194"/>
                        <a:pt x="1921" y="269"/>
                      </a:cubicBezTo>
                      <a:cubicBezTo>
                        <a:pt x="1903" y="265"/>
                        <a:pt x="1885" y="262"/>
                        <a:pt x="1866" y="262"/>
                      </a:cubicBezTo>
                      <a:cubicBezTo>
                        <a:pt x="1541" y="262"/>
                        <a:pt x="1080" y="934"/>
                        <a:pt x="964" y="1106"/>
                      </a:cubicBezTo>
                      <a:cubicBezTo>
                        <a:pt x="223" y="2203"/>
                        <a:pt x="74" y="3638"/>
                        <a:pt x="74" y="4904"/>
                      </a:cubicBezTo>
                      <a:cubicBezTo>
                        <a:pt x="74" y="5519"/>
                        <a:pt x="1" y="6193"/>
                        <a:pt x="180" y="6795"/>
                      </a:cubicBezTo>
                      <a:cubicBezTo>
                        <a:pt x="373" y="7429"/>
                        <a:pt x="768" y="8020"/>
                        <a:pt x="1087" y="8595"/>
                      </a:cubicBezTo>
                      <a:cubicBezTo>
                        <a:pt x="1459" y="9266"/>
                        <a:pt x="1789" y="9791"/>
                        <a:pt x="2373" y="10296"/>
                      </a:cubicBezTo>
                      <a:cubicBezTo>
                        <a:pt x="2891" y="10738"/>
                        <a:pt x="3459" y="10953"/>
                        <a:pt x="4097" y="11160"/>
                      </a:cubicBezTo>
                      <a:cubicBezTo>
                        <a:pt x="5017" y="11457"/>
                        <a:pt x="6057" y="11622"/>
                        <a:pt x="7070" y="11622"/>
                      </a:cubicBezTo>
                      <a:cubicBezTo>
                        <a:pt x="7527" y="11622"/>
                        <a:pt x="7979" y="11589"/>
                        <a:pt x="8413" y="11519"/>
                      </a:cubicBezTo>
                      <a:cubicBezTo>
                        <a:pt x="9971" y="11263"/>
                        <a:pt x="11416" y="10130"/>
                        <a:pt x="12130" y="8734"/>
                      </a:cubicBezTo>
                      <a:cubicBezTo>
                        <a:pt x="12476" y="8063"/>
                        <a:pt x="12612" y="7296"/>
                        <a:pt x="12619" y="6542"/>
                      </a:cubicBezTo>
                      <a:cubicBezTo>
                        <a:pt x="12628" y="5815"/>
                        <a:pt x="12688" y="5037"/>
                        <a:pt x="12592" y="4309"/>
                      </a:cubicBezTo>
                      <a:cubicBezTo>
                        <a:pt x="12513" y="3698"/>
                        <a:pt x="12203" y="2745"/>
                        <a:pt x="11502" y="2595"/>
                      </a:cubicBezTo>
                      <a:cubicBezTo>
                        <a:pt x="11441" y="2582"/>
                        <a:pt x="11383" y="2576"/>
                        <a:pt x="11327" y="2576"/>
                      </a:cubicBezTo>
                      <a:cubicBezTo>
                        <a:pt x="10345" y="2576"/>
                        <a:pt x="10177" y="4533"/>
                        <a:pt x="9845" y="5197"/>
                      </a:cubicBezTo>
                      <a:cubicBezTo>
                        <a:pt x="9722" y="5439"/>
                        <a:pt x="9685" y="5715"/>
                        <a:pt x="9552" y="5950"/>
                      </a:cubicBezTo>
                      <a:cubicBezTo>
                        <a:pt x="9383" y="6249"/>
                        <a:pt x="9107" y="6482"/>
                        <a:pt x="8928" y="6778"/>
                      </a:cubicBezTo>
                      <a:cubicBezTo>
                        <a:pt x="8549" y="7402"/>
                        <a:pt x="7891" y="7837"/>
                        <a:pt x="7270" y="8203"/>
                      </a:cubicBezTo>
                      <a:cubicBezTo>
                        <a:pt x="6702" y="8538"/>
                        <a:pt x="6007" y="8495"/>
                        <a:pt x="5369" y="8502"/>
                      </a:cubicBezTo>
                      <a:cubicBezTo>
                        <a:pt x="5355" y="8502"/>
                        <a:pt x="5341" y="8502"/>
                        <a:pt x="5327" y="8502"/>
                      </a:cubicBezTo>
                      <a:cubicBezTo>
                        <a:pt x="4711" y="8502"/>
                        <a:pt x="4196" y="8280"/>
                        <a:pt x="3728" y="7864"/>
                      </a:cubicBezTo>
                      <a:cubicBezTo>
                        <a:pt x="2572" y="6831"/>
                        <a:pt x="2034" y="5316"/>
                        <a:pt x="2044" y="3805"/>
                      </a:cubicBezTo>
                      <a:cubicBezTo>
                        <a:pt x="2048" y="3107"/>
                        <a:pt x="2040" y="2572"/>
                        <a:pt x="2379" y="1968"/>
                      </a:cubicBezTo>
                      <a:cubicBezTo>
                        <a:pt x="2506" y="1748"/>
                        <a:pt x="2532" y="1489"/>
                        <a:pt x="2686" y="1279"/>
                      </a:cubicBezTo>
                      <a:cubicBezTo>
                        <a:pt x="2735" y="1206"/>
                        <a:pt x="2825" y="1233"/>
                        <a:pt x="2878" y="1134"/>
                      </a:cubicBezTo>
                      <a:cubicBezTo>
                        <a:pt x="2918" y="1067"/>
                        <a:pt x="2908" y="957"/>
                        <a:pt x="2931" y="881"/>
                      </a:cubicBezTo>
                      <a:cubicBezTo>
                        <a:pt x="2997" y="668"/>
                        <a:pt x="3057" y="502"/>
                        <a:pt x="3028" y="266"/>
                      </a:cubicBezTo>
                      <a:cubicBezTo>
                        <a:pt x="2997" y="1"/>
                        <a:pt x="2994" y="30"/>
                        <a:pt x="2718" y="20"/>
                      </a:cubicBezTo>
                      <a:cubicBezTo>
                        <a:pt x="2608" y="18"/>
                        <a:pt x="2483" y="11"/>
                        <a:pt x="2361" y="1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" name="Google Shape;388;p13"/>
                <p:cNvSpPr/>
                <p:nvPr/>
              </p:nvSpPr>
              <p:spPr>
                <a:xfrm>
                  <a:off x="854975" y="992957"/>
                  <a:ext cx="326852" cy="253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5" h="6655" extrusionOk="0">
                      <a:moveTo>
                        <a:pt x="10" y="1"/>
                      </a:moveTo>
                      <a:lnTo>
                        <a:pt x="0" y="176"/>
                      </a:lnTo>
                      <a:cubicBezTo>
                        <a:pt x="273" y="190"/>
                        <a:pt x="638" y="452"/>
                        <a:pt x="880" y="625"/>
                      </a:cubicBezTo>
                      <a:cubicBezTo>
                        <a:pt x="920" y="655"/>
                        <a:pt x="957" y="682"/>
                        <a:pt x="990" y="705"/>
                      </a:cubicBezTo>
                      <a:cubicBezTo>
                        <a:pt x="2107" y="1479"/>
                        <a:pt x="3173" y="2339"/>
                        <a:pt x="4203" y="3166"/>
                      </a:cubicBezTo>
                      <a:cubicBezTo>
                        <a:pt x="5250" y="4014"/>
                        <a:pt x="6242" y="4931"/>
                        <a:pt x="7199" y="5821"/>
                      </a:cubicBezTo>
                      <a:cubicBezTo>
                        <a:pt x="7226" y="5844"/>
                        <a:pt x="7273" y="5891"/>
                        <a:pt x="7329" y="5950"/>
                      </a:cubicBezTo>
                      <a:cubicBezTo>
                        <a:pt x="7757" y="6402"/>
                        <a:pt x="8033" y="6654"/>
                        <a:pt x="8206" y="6654"/>
                      </a:cubicBezTo>
                      <a:cubicBezTo>
                        <a:pt x="8220" y="6654"/>
                        <a:pt x="8236" y="6651"/>
                        <a:pt x="8249" y="6648"/>
                      </a:cubicBezTo>
                      <a:lnTo>
                        <a:pt x="8585" y="6552"/>
                      </a:lnTo>
                      <a:lnTo>
                        <a:pt x="8150" y="6459"/>
                      </a:lnTo>
                      <a:lnTo>
                        <a:pt x="8150" y="6462"/>
                      </a:lnTo>
                      <a:cubicBezTo>
                        <a:pt x="8033" y="6402"/>
                        <a:pt x="7801" y="6193"/>
                        <a:pt x="7455" y="5831"/>
                      </a:cubicBezTo>
                      <a:cubicBezTo>
                        <a:pt x="7395" y="5765"/>
                        <a:pt x="7346" y="5714"/>
                        <a:pt x="7319" y="5691"/>
                      </a:cubicBezTo>
                      <a:cubicBezTo>
                        <a:pt x="6359" y="4801"/>
                        <a:pt x="5365" y="3881"/>
                        <a:pt x="4313" y="3031"/>
                      </a:cubicBezTo>
                      <a:cubicBezTo>
                        <a:pt x="3280" y="2200"/>
                        <a:pt x="2213" y="1339"/>
                        <a:pt x="1090" y="559"/>
                      </a:cubicBezTo>
                      <a:cubicBezTo>
                        <a:pt x="1057" y="535"/>
                        <a:pt x="1020" y="512"/>
                        <a:pt x="980" y="482"/>
                      </a:cubicBezTo>
                      <a:cubicBezTo>
                        <a:pt x="725" y="296"/>
                        <a:pt x="333" y="17"/>
                        <a:pt x="1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" name="Google Shape;389;p13"/>
                <p:cNvSpPr/>
                <p:nvPr/>
              </p:nvSpPr>
              <p:spPr>
                <a:xfrm>
                  <a:off x="943379" y="961700"/>
                  <a:ext cx="250745" cy="191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86" h="5038" extrusionOk="0">
                      <a:moveTo>
                        <a:pt x="97" y="1"/>
                      </a:moveTo>
                      <a:lnTo>
                        <a:pt x="1" y="144"/>
                      </a:lnTo>
                      <a:lnTo>
                        <a:pt x="147" y="240"/>
                      </a:lnTo>
                      <a:lnTo>
                        <a:pt x="170" y="207"/>
                      </a:lnTo>
                      <a:cubicBezTo>
                        <a:pt x="502" y="327"/>
                        <a:pt x="778" y="523"/>
                        <a:pt x="1070" y="728"/>
                      </a:cubicBezTo>
                      <a:lnTo>
                        <a:pt x="1166" y="795"/>
                      </a:lnTo>
                      <a:cubicBezTo>
                        <a:pt x="2100" y="1452"/>
                        <a:pt x="3023" y="2160"/>
                        <a:pt x="3881" y="2831"/>
                      </a:cubicBezTo>
                      <a:cubicBezTo>
                        <a:pt x="4093" y="2994"/>
                        <a:pt x="4319" y="3157"/>
                        <a:pt x="4538" y="3313"/>
                      </a:cubicBezTo>
                      <a:cubicBezTo>
                        <a:pt x="4951" y="3608"/>
                        <a:pt x="5375" y="3915"/>
                        <a:pt x="5734" y="4257"/>
                      </a:cubicBezTo>
                      <a:cubicBezTo>
                        <a:pt x="5858" y="4373"/>
                        <a:pt x="5970" y="4502"/>
                        <a:pt x="6084" y="4629"/>
                      </a:cubicBezTo>
                      <a:cubicBezTo>
                        <a:pt x="6203" y="4769"/>
                        <a:pt x="6329" y="4911"/>
                        <a:pt x="6465" y="5037"/>
                      </a:cubicBezTo>
                      <a:lnTo>
                        <a:pt x="6585" y="4911"/>
                      </a:lnTo>
                      <a:cubicBezTo>
                        <a:pt x="6456" y="4788"/>
                        <a:pt x="6332" y="4649"/>
                        <a:pt x="6217" y="4516"/>
                      </a:cubicBezTo>
                      <a:cubicBezTo>
                        <a:pt x="6100" y="4386"/>
                        <a:pt x="5984" y="4250"/>
                        <a:pt x="5854" y="4127"/>
                      </a:cubicBezTo>
                      <a:cubicBezTo>
                        <a:pt x="5489" y="3781"/>
                        <a:pt x="5057" y="3469"/>
                        <a:pt x="4642" y="3170"/>
                      </a:cubicBezTo>
                      <a:cubicBezTo>
                        <a:pt x="4423" y="3014"/>
                        <a:pt x="4196" y="2851"/>
                        <a:pt x="3991" y="2691"/>
                      </a:cubicBezTo>
                      <a:cubicBezTo>
                        <a:pt x="3130" y="2021"/>
                        <a:pt x="2206" y="1310"/>
                        <a:pt x="1266" y="652"/>
                      </a:cubicBezTo>
                      <a:lnTo>
                        <a:pt x="1170" y="586"/>
                      </a:lnTo>
                      <a:cubicBezTo>
                        <a:pt x="851" y="359"/>
                        <a:pt x="545" y="144"/>
                        <a:pt x="160" y="20"/>
                      </a:cubicBezTo>
                      <a:lnTo>
                        <a:pt x="9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" name="Google Shape;390;p13"/>
                <p:cNvSpPr/>
                <p:nvPr/>
              </p:nvSpPr>
              <p:spPr>
                <a:xfrm>
                  <a:off x="947415" y="997449"/>
                  <a:ext cx="158915" cy="177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4" h="4657" extrusionOk="0">
                      <a:moveTo>
                        <a:pt x="4132" y="0"/>
                      </a:moveTo>
                      <a:cubicBezTo>
                        <a:pt x="3806" y="0"/>
                        <a:pt x="3252" y="934"/>
                        <a:pt x="3227" y="979"/>
                      </a:cubicBezTo>
                      <a:cubicBezTo>
                        <a:pt x="2742" y="1583"/>
                        <a:pt x="2193" y="2215"/>
                        <a:pt x="1502" y="2956"/>
                      </a:cubicBezTo>
                      <a:cubicBezTo>
                        <a:pt x="1290" y="3181"/>
                        <a:pt x="1074" y="3407"/>
                        <a:pt x="858" y="3637"/>
                      </a:cubicBezTo>
                      <a:cubicBezTo>
                        <a:pt x="685" y="3816"/>
                        <a:pt x="516" y="3995"/>
                        <a:pt x="343" y="4175"/>
                      </a:cubicBezTo>
                      <a:cubicBezTo>
                        <a:pt x="317" y="4204"/>
                        <a:pt x="286" y="4235"/>
                        <a:pt x="254" y="4264"/>
                      </a:cubicBezTo>
                      <a:cubicBezTo>
                        <a:pt x="157" y="4357"/>
                        <a:pt x="44" y="4460"/>
                        <a:pt x="1" y="4607"/>
                      </a:cubicBezTo>
                      <a:lnTo>
                        <a:pt x="171" y="4656"/>
                      </a:lnTo>
                      <a:cubicBezTo>
                        <a:pt x="200" y="4557"/>
                        <a:pt x="286" y="4477"/>
                        <a:pt x="376" y="4391"/>
                      </a:cubicBezTo>
                      <a:cubicBezTo>
                        <a:pt x="410" y="4361"/>
                        <a:pt x="442" y="4328"/>
                        <a:pt x="473" y="4298"/>
                      </a:cubicBezTo>
                      <a:cubicBezTo>
                        <a:pt x="642" y="4115"/>
                        <a:pt x="815" y="3936"/>
                        <a:pt x="984" y="3756"/>
                      </a:cubicBezTo>
                      <a:cubicBezTo>
                        <a:pt x="1200" y="3531"/>
                        <a:pt x="1419" y="3301"/>
                        <a:pt x="1632" y="3075"/>
                      </a:cubicBezTo>
                      <a:cubicBezTo>
                        <a:pt x="2313" y="2344"/>
                        <a:pt x="2854" y="1723"/>
                        <a:pt x="3336" y="1125"/>
                      </a:cubicBezTo>
                      <a:lnTo>
                        <a:pt x="3383" y="1065"/>
                      </a:lnTo>
                      <a:lnTo>
                        <a:pt x="3326" y="1022"/>
                      </a:lnTo>
                      <a:lnTo>
                        <a:pt x="3389" y="1048"/>
                      </a:lnTo>
                      <a:cubicBezTo>
                        <a:pt x="3462" y="891"/>
                        <a:pt x="3980" y="174"/>
                        <a:pt x="4121" y="174"/>
                      </a:cubicBezTo>
                      <a:cubicBezTo>
                        <a:pt x="4123" y="174"/>
                        <a:pt x="4125" y="174"/>
                        <a:pt x="4127" y="175"/>
                      </a:cubicBezTo>
                      <a:lnTo>
                        <a:pt x="4173" y="6"/>
                      </a:lnTo>
                      <a:cubicBezTo>
                        <a:pt x="4160" y="2"/>
                        <a:pt x="4146" y="0"/>
                        <a:pt x="413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" name="Google Shape;391;p13"/>
                <p:cNvSpPr/>
                <p:nvPr/>
              </p:nvSpPr>
              <p:spPr>
                <a:xfrm>
                  <a:off x="1023445" y="1055052"/>
                  <a:ext cx="136376" cy="164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2" h="4330" extrusionOk="0">
                      <a:moveTo>
                        <a:pt x="3556" y="0"/>
                      </a:moveTo>
                      <a:lnTo>
                        <a:pt x="3379" y="24"/>
                      </a:lnTo>
                      <a:cubicBezTo>
                        <a:pt x="3392" y="130"/>
                        <a:pt x="3257" y="247"/>
                        <a:pt x="3147" y="339"/>
                      </a:cubicBezTo>
                      <a:cubicBezTo>
                        <a:pt x="3113" y="369"/>
                        <a:pt x="3080" y="396"/>
                        <a:pt x="3053" y="423"/>
                      </a:cubicBezTo>
                      <a:cubicBezTo>
                        <a:pt x="2502" y="957"/>
                        <a:pt x="1861" y="1592"/>
                        <a:pt x="1279" y="2269"/>
                      </a:cubicBezTo>
                      <a:cubicBezTo>
                        <a:pt x="881" y="2738"/>
                        <a:pt x="462" y="3240"/>
                        <a:pt x="153" y="3812"/>
                      </a:cubicBezTo>
                      <a:cubicBezTo>
                        <a:pt x="63" y="3974"/>
                        <a:pt x="0" y="4117"/>
                        <a:pt x="34" y="4330"/>
                      </a:cubicBezTo>
                      <a:lnTo>
                        <a:pt x="207" y="4299"/>
                      </a:lnTo>
                      <a:cubicBezTo>
                        <a:pt x="183" y="4154"/>
                        <a:pt x="216" y="4060"/>
                        <a:pt x="306" y="3898"/>
                      </a:cubicBezTo>
                      <a:cubicBezTo>
                        <a:pt x="609" y="3339"/>
                        <a:pt x="1020" y="2844"/>
                        <a:pt x="1412" y="2383"/>
                      </a:cubicBezTo>
                      <a:cubicBezTo>
                        <a:pt x="1990" y="1711"/>
                        <a:pt x="2628" y="1081"/>
                        <a:pt x="3177" y="549"/>
                      </a:cubicBezTo>
                      <a:cubicBezTo>
                        <a:pt x="3200" y="526"/>
                        <a:pt x="3229" y="503"/>
                        <a:pt x="3260" y="472"/>
                      </a:cubicBezTo>
                      <a:cubicBezTo>
                        <a:pt x="3396" y="359"/>
                        <a:pt x="3582" y="204"/>
                        <a:pt x="35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92" name="Google Shape;392;p13"/>
            <p:cNvGrpSpPr/>
            <p:nvPr/>
          </p:nvGrpSpPr>
          <p:grpSpPr>
            <a:xfrm>
              <a:off x="0" y="-7487"/>
              <a:ext cx="9143949" cy="5158468"/>
              <a:chOff x="0" y="-10650"/>
              <a:chExt cx="9143949" cy="5158468"/>
            </a:xfrm>
          </p:grpSpPr>
          <p:grpSp>
            <p:nvGrpSpPr>
              <p:cNvPr id="393" name="Google Shape;393;p13"/>
              <p:cNvGrpSpPr/>
              <p:nvPr/>
            </p:nvGrpSpPr>
            <p:grpSpPr>
              <a:xfrm>
                <a:off x="0" y="-10650"/>
                <a:ext cx="9143949" cy="5158468"/>
                <a:chOff x="267864" y="140547"/>
                <a:chExt cx="8608500" cy="4856400"/>
              </a:xfrm>
            </p:grpSpPr>
            <p:sp>
              <p:nvSpPr>
                <p:cNvPr id="394" name="Google Shape;394;p13"/>
                <p:cNvSpPr/>
                <p:nvPr/>
              </p:nvSpPr>
              <p:spPr>
                <a:xfrm>
                  <a:off x="267864" y="146479"/>
                  <a:ext cx="8608500" cy="3936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5" name="Google Shape;395;p13"/>
                <p:cNvSpPr/>
                <p:nvPr/>
              </p:nvSpPr>
              <p:spPr>
                <a:xfrm rot="5400000">
                  <a:off x="-1927873" y="2336397"/>
                  <a:ext cx="4856400" cy="4647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96" name="Google Shape;396;p13"/>
              <p:cNvGrpSpPr/>
              <p:nvPr/>
            </p:nvGrpSpPr>
            <p:grpSpPr>
              <a:xfrm rot="10800000">
                <a:off x="0" y="-10650"/>
                <a:ext cx="9143949" cy="5158468"/>
                <a:chOff x="267864" y="140547"/>
                <a:chExt cx="8608500" cy="4856400"/>
              </a:xfrm>
            </p:grpSpPr>
            <p:sp>
              <p:nvSpPr>
                <p:cNvPr id="397" name="Google Shape;397;p13"/>
                <p:cNvSpPr/>
                <p:nvPr/>
              </p:nvSpPr>
              <p:spPr>
                <a:xfrm>
                  <a:off x="267864" y="146479"/>
                  <a:ext cx="8608500" cy="3936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8" name="Google Shape;398;p13"/>
                <p:cNvSpPr/>
                <p:nvPr/>
              </p:nvSpPr>
              <p:spPr>
                <a:xfrm rot="5400000">
                  <a:off x="-1927873" y="2336397"/>
                  <a:ext cx="4856400" cy="4647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399" name="Google Shape;399;p13"/>
          <p:cNvSpPr txBox="1">
            <a:spLocks noGrp="1"/>
          </p:cNvSpPr>
          <p:nvPr>
            <p:ph type="ctrTitle"/>
          </p:nvPr>
        </p:nvSpPr>
        <p:spPr>
          <a:xfrm>
            <a:off x="1252399" y="736861"/>
            <a:ext cx="9687200" cy="7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00" name="Google Shape;400;p13"/>
          <p:cNvSpPr txBox="1">
            <a:spLocks noGrp="1"/>
          </p:cNvSpPr>
          <p:nvPr>
            <p:ph type="body" idx="1"/>
          </p:nvPr>
        </p:nvSpPr>
        <p:spPr>
          <a:xfrm>
            <a:off x="976700" y="1730684"/>
            <a:ext cx="10232800" cy="41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Didact Gothic"/>
              <a:buAutoNum type="arabicPeriod"/>
              <a:defRPr sz="1600"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1219170" lvl="1" indent="-3979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Didact Gothic"/>
              <a:buAutoNum type="alphaLcPeriod"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828754" lvl="2" indent="-3979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Didact Gothic"/>
              <a:buAutoNum type="romanLcPeriod"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2438339" lvl="3" indent="-3979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Didact Gothic"/>
              <a:buAutoNum type="arabicPeriod"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3047924" lvl="4" indent="-3979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Didact Gothic"/>
              <a:buAutoNum type="alphaLcPeriod"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3657509" lvl="5" indent="-3979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Didact Gothic"/>
              <a:buAutoNum type="romanLcPeriod"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4267093" lvl="6" indent="-3979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Didact Gothic"/>
              <a:buAutoNum type="arabicPeriod"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4876678" lvl="7" indent="-3979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Didact Gothic"/>
              <a:buAutoNum type="alphaLcPeriod"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5486263" lvl="8" indent="-3979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100"/>
              <a:buFont typeface="Didact Gothic"/>
              <a:buAutoNum type="romanLcPeriod"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260455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LIST">
  <p:cSld name="TITLE + LIS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body" idx="1"/>
          </p:nvPr>
        </p:nvSpPr>
        <p:spPr>
          <a:xfrm>
            <a:off x="960000" y="1841433"/>
            <a:ext cx="7963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1219170" lvl="1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828754" lvl="2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2438339" lvl="3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3047924" lvl="4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3657509" lvl="5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4267093" lvl="6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4876678" lvl="7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5486263" lvl="8" indent="-389457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9184958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 hasCustomPrompt="1"/>
          </p:nvPr>
        </p:nvSpPr>
        <p:spPr>
          <a:xfrm>
            <a:off x="1533200" y="1913000"/>
            <a:ext cx="132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" name="Google Shape;17;p4"/>
          <p:cNvSpPr txBox="1">
            <a:spLocks noGrp="1"/>
          </p:cNvSpPr>
          <p:nvPr>
            <p:ph type="ctrTitle" idx="2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ctrTitle" idx="3"/>
          </p:nvPr>
        </p:nvSpPr>
        <p:spPr>
          <a:xfrm>
            <a:off x="789400" y="2530500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>
            <a:off x="758400" y="2909067"/>
            <a:ext cx="2874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 idx="4" hasCustomPrompt="1"/>
          </p:nvPr>
        </p:nvSpPr>
        <p:spPr>
          <a:xfrm>
            <a:off x="1533200" y="3965867"/>
            <a:ext cx="132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" name="Google Shape;21;p4"/>
          <p:cNvSpPr txBox="1">
            <a:spLocks noGrp="1"/>
          </p:cNvSpPr>
          <p:nvPr>
            <p:ph type="ctrTitle" idx="5"/>
          </p:nvPr>
        </p:nvSpPr>
        <p:spPr>
          <a:xfrm>
            <a:off x="789400" y="4583367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ubTitle" idx="6"/>
          </p:nvPr>
        </p:nvSpPr>
        <p:spPr>
          <a:xfrm>
            <a:off x="758400" y="4961933"/>
            <a:ext cx="2874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 idx="7" hasCustomPrompt="1"/>
          </p:nvPr>
        </p:nvSpPr>
        <p:spPr>
          <a:xfrm>
            <a:off x="4407600" y="1913000"/>
            <a:ext cx="132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" name="Google Shape;24;p4"/>
          <p:cNvSpPr txBox="1">
            <a:spLocks noGrp="1"/>
          </p:cNvSpPr>
          <p:nvPr>
            <p:ph type="ctrTitle" idx="8"/>
          </p:nvPr>
        </p:nvSpPr>
        <p:spPr>
          <a:xfrm>
            <a:off x="3663800" y="2530500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ubTitle" idx="9"/>
          </p:nvPr>
        </p:nvSpPr>
        <p:spPr>
          <a:xfrm>
            <a:off x="3632800" y="2909067"/>
            <a:ext cx="2874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title" idx="13" hasCustomPrompt="1"/>
          </p:nvPr>
        </p:nvSpPr>
        <p:spPr>
          <a:xfrm>
            <a:off x="4407600" y="3965867"/>
            <a:ext cx="132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7" name="Google Shape;27;p4"/>
          <p:cNvSpPr txBox="1">
            <a:spLocks noGrp="1"/>
          </p:cNvSpPr>
          <p:nvPr>
            <p:ph type="ctrTitle" idx="14"/>
          </p:nvPr>
        </p:nvSpPr>
        <p:spPr>
          <a:xfrm>
            <a:off x="3663800" y="4583367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ubTitle" idx="15"/>
          </p:nvPr>
        </p:nvSpPr>
        <p:spPr>
          <a:xfrm>
            <a:off x="3632800" y="4961933"/>
            <a:ext cx="2874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title" idx="16" hasCustomPrompt="1"/>
          </p:nvPr>
        </p:nvSpPr>
        <p:spPr>
          <a:xfrm>
            <a:off x="7293461" y="1913000"/>
            <a:ext cx="132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" name="Google Shape;30;p4"/>
          <p:cNvSpPr txBox="1">
            <a:spLocks noGrp="1"/>
          </p:cNvSpPr>
          <p:nvPr>
            <p:ph type="ctrTitle" idx="17"/>
          </p:nvPr>
        </p:nvSpPr>
        <p:spPr>
          <a:xfrm>
            <a:off x="6549661" y="2530500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ubTitle" idx="18"/>
          </p:nvPr>
        </p:nvSpPr>
        <p:spPr>
          <a:xfrm>
            <a:off x="6518661" y="2909067"/>
            <a:ext cx="2874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title" idx="19" hasCustomPrompt="1"/>
          </p:nvPr>
        </p:nvSpPr>
        <p:spPr>
          <a:xfrm>
            <a:off x="7293461" y="3965867"/>
            <a:ext cx="132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3" name="Google Shape;33;p4"/>
          <p:cNvSpPr txBox="1">
            <a:spLocks noGrp="1"/>
          </p:cNvSpPr>
          <p:nvPr>
            <p:ph type="ctrTitle" idx="20"/>
          </p:nvPr>
        </p:nvSpPr>
        <p:spPr>
          <a:xfrm>
            <a:off x="6549661" y="4583367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ubTitle" idx="21"/>
          </p:nvPr>
        </p:nvSpPr>
        <p:spPr>
          <a:xfrm>
            <a:off x="6518661" y="4961933"/>
            <a:ext cx="2874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64636335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1">
  <p:cSld name="SECTION 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ctrTitle"/>
          </p:nvPr>
        </p:nvSpPr>
        <p:spPr>
          <a:xfrm>
            <a:off x="2493600" y="2836700"/>
            <a:ext cx="7204800" cy="3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4018200" y="3272300"/>
            <a:ext cx="4155600" cy="20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title" idx="2" hasCustomPrompt="1"/>
          </p:nvPr>
        </p:nvSpPr>
        <p:spPr>
          <a:xfrm>
            <a:off x="5196200" y="1815167"/>
            <a:ext cx="17996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59389952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ubTitle" idx="1"/>
          </p:nvPr>
        </p:nvSpPr>
        <p:spPr>
          <a:xfrm>
            <a:off x="4018200" y="4288300"/>
            <a:ext cx="4155600" cy="20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81286465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ubTitle" idx="1"/>
          </p:nvPr>
        </p:nvSpPr>
        <p:spPr>
          <a:xfrm>
            <a:off x="1328900" y="3085200"/>
            <a:ext cx="4155600" cy="20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39439315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ctrTitle" idx="2"/>
          </p:nvPr>
        </p:nvSpPr>
        <p:spPr>
          <a:xfrm>
            <a:off x="1612200" y="3859100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ubTitle" idx="1"/>
          </p:nvPr>
        </p:nvSpPr>
        <p:spPr>
          <a:xfrm>
            <a:off x="1739000" y="4237667"/>
            <a:ext cx="2558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ctrTitle" idx="3"/>
          </p:nvPr>
        </p:nvSpPr>
        <p:spPr>
          <a:xfrm>
            <a:off x="4689800" y="3859100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ubTitle" idx="4"/>
          </p:nvPr>
        </p:nvSpPr>
        <p:spPr>
          <a:xfrm>
            <a:off x="4816600" y="4237667"/>
            <a:ext cx="2558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ctrTitle" idx="5"/>
          </p:nvPr>
        </p:nvSpPr>
        <p:spPr>
          <a:xfrm>
            <a:off x="7767400" y="3859100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subTitle" idx="6"/>
          </p:nvPr>
        </p:nvSpPr>
        <p:spPr>
          <a:xfrm>
            <a:off x="7894200" y="4237667"/>
            <a:ext cx="2558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51209155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ctrTitle" idx="2"/>
          </p:nvPr>
        </p:nvSpPr>
        <p:spPr>
          <a:xfrm>
            <a:off x="1054052" y="2464784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ubTitle" idx="1"/>
          </p:nvPr>
        </p:nvSpPr>
        <p:spPr>
          <a:xfrm>
            <a:off x="1028100" y="2843351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ctrTitle" idx="3"/>
          </p:nvPr>
        </p:nvSpPr>
        <p:spPr>
          <a:xfrm>
            <a:off x="3630528" y="3785584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subTitle" idx="4"/>
          </p:nvPr>
        </p:nvSpPr>
        <p:spPr>
          <a:xfrm>
            <a:off x="3604576" y="4164151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ctrTitle" idx="5"/>
          </p:nvPr>
        </p:nvSpPr>
        <p:spPr>
          <a:xfrm>
            <a:off x="6206989" y="2464784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6"/>
          </p:nvPr>
        </p:nvSpPr>
        <p:spPr>
          <a:xfrm>
            <a:off x="6181037" y="2843351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ctrTitle" idx="7"/>
          </p:nvPr>
        </p:nvSpPr>
        <p:spPr>
          <a:xfrm>
            <a:off x="8783456" y="3785584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subTitle" idx="8"/>
          </p:nvPr>
        </p:nvSpPr>
        <p:spPr>
          <a:xfrm>
            <a:off x="8757504" y="4164151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45558159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02238173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">
  <p:cSld name="NUMBER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title" hasCustomPrompt="1"/>
          </p:nvPr>
        </p:nvSpPr>
        <p:spPr>
          <a:xfrm>
            <a:off x="8527625" y="1265243"/>
            <a:ext cx="1518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67" name="Google Shape;67;p11"/>
          <p:cNvSpPr txBox="1">
            <a:spLocks noGrp="1"/>
          </p:cNvSpPr>
          <p:nvPr>
            <p:ph type="ctrTitle" idx="2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ctrTitle" idx="3"/>
          </p:nvPr>
        </p:nvSpPr>
        <p:spPr>
          <a:xfrm>
            <a:off x="7674875" y="1885577"/>
            <a:ext cx="322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subTitle" idx="1"/>
          </p:nvPr>
        </p:nvSpPr>
        <p:spPr>
          <a:xfrm>
            <a:off x="7639333" y="2206123"/>
            <a:ext cx="3295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title" idx="4" hasCustomPrompt="1"/>
          </p:nvPr>
        </p:nvSpPr>
        <p:spPr>
          <a:xfrm>
            <a:off x="8527625" y="4614137"/>
            <a:ext cx="1518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71" name="Google Shape;71;p11"/>
          <p:cNvSpPr txBox="1">
            <a:spLocks noGrp="1"/>
          </p:cNvSpPr>
          <p:nvPr>
            <p:ph type="ctrTitle" idx="5"/>
          </p:nvPr>
        </p:nvSpPr>
        <p:spPr>
          <a:xfrm>
            <a:off x="7674875" y="5234472"/>
            <a:ext cx="322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subTitle" idx="6"/>
          </p:nvPr>
        </p:nvSpPr>
        <p:spPr>
          <a:xfrm>
            <a:off x="7639333" y="5555017"/>
            <a:ext cx="3295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title" idx="7" hasCustomPrompt="1"/>
          </p:nvPr>
        </p:nvSpPr>
        <p:spPr>
          <a:xfrm>
            <a:off x="8527625" y="2944432"/>
            <a:ext cx="1518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74" name="Google Shape;74;p11"/>
          <p:cNvSpPr txBox="1">
            <a:spLocks noGrp="1"/>
          </p:cNvSpPr>
          <p:nvPr>
            <p:ph type="ctrTitle" idx="8"/>
          </p:nvPr>
        </p:nvSpPr>
        <p:spPr>
          <a:xfrm>
            <a:off x="7674875" y="3564767"/>
            <a:ext cx="322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subTitle" idx="9"/>
          </p:nvPr>
        </p:nvSpPr>
        <p:spPr>
          <a:xfrm>
            <a:off x="7639333" y="3885312"/>
            <a:ext cx="3295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21987009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LISTS">
  <p:cSld name="TITLE + TWO LIST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1"/>
          </p:nvPr>
        </p:nvSpPr>
        <p:spPr>
          <a:xfrm>
            <a:off x="3451267" y="2717667"/>
            <a:ext cx="3703200" cy="32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1219170" lvl="1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828754" lvl="2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2438339" lvl="3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3047924" lvl="4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3657509" lvl="5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4267093" lvl="6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4876678" lvl="7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5486263" lvl="8" indent="-389457" rtl="0">
              <a:lnSpc>
                <a:spcPct val="15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9" name="Google Shape;79;p12"/>
          <p:cNvSpPr txBox="1">
            <a:spLocks noGrp="1"/>
          </p:cNvSpPr>
          <p:nvPr>
            <p:ph type="body" idx="2"/>
          </p:nvPr>
        </p:nvSpPr>
        <p:spPr>
          <a:xfrm>
            <a:off x="7374327" y="2717667"/>
            <a:ext cx="3703200" cy="32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1219170" lvl="1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828754" lvl="2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2438339" lvl="3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3047924" lvl="4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3657509" lvl="5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4267093" lvl="6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4876678" lvl="7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5486263" lvl="8" indent="-389457" rtl="0">
              <a:lnSpc>
                <a:spcPct val="15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0" name="Google Shape;80;p12"/>
          <p:cNvSpPr txBox="1">
            <a:spLocks noGrp="1"/>
          </p:cNvSpPr>
          <p:nvPr>
            <p:ph type="ctrTitle" idx="3"/>
          </p:nvPr>
        </p:nvSpPr>
        <p:spPr>
          <a:xfrm>
            <a:off x="3690675" y="2088533"/>
            <a:ext cx="322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ctrTitle" idx="4"/>
          </p:nvPr>
        </p:nvSpPr>
        <p:spPr>
          <a:xfrm>
            <a:off x="7613741" y="2088533"/>
            <a:ext cx="322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76064209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2" name="Google Shape;402;p14"/>
          <p:cNvGrpSpPr/>
          <p:nvPr/>
        </p:nvGrpSpPr>
        <p:grpSpPr>
          <a:xfrm>
            <a:off x="34" y="-14200"/>
            <a:ext cx="12191932" cy="7043333"/>
            <a:chOff x="25" y="-10650"/>
            <a:chExt cx="9143949" cy="5282500"/>
          </a:xfrm>
        </p:grpSpPr>
        <p:grpSp>
          <p:nvGrpSpPr>
            <p:cNvPr id="403" name="Google Shape;403;p14"/>
            <p:cNvGrpSpPr/>
            <p:nvPr/>
          </p:nvGrpSpPr>
          <p:grpSpPr>
            <a:xfrm>
              <a:off x="7156525" y="673600"/>
              <a:ext cx="1552657" cy="1259825"/>
              <a:chOff x="7156500" y="673600"/>
              <a:chExt cx="1552657" cy="1259825"/>
            </a:xfrm>
          </p:grpSpPr>
          <p:sp>
            <p:nvSpPr>
              <p:cNvPr id="404" name="Google Shape;404;p14"/>
              <p:cNvSpPr/>
              <p:nvPr/>
            </p:nvSpPr>
            <p:spPr>
              <a:xfrm>
                <a:off x="7438792" y="962591"/>
                <a:ext cx="242910" cy="964405"/>
              </a:xfrm>
              <a:custGeom>
                <a:avLst/>
                <a:gdLst/>
                <a:ahLst/>
                <a:cxnLst/>
                <a:rect l="l" t="t" r="r" b="b"/>
                <a:pathLst>
                  <a:path w="5440" h="21598" extrusionOk="0">
                    <a:moveTo>
                      <a:pt x="2682" y="1"/>
                    </a:moveTo>
                    <a:cubicBezTo>
                      <a:pt x="1666" y="2240"/>
                      <a:pt x="931" y="5030"/>
                      <a:pt x="513" y="7453"/>
                    </a:cubicBezTo>
                    <a:cubicBezTo>
                      <a:pt x="88" y="9904"/>
                      <a:pt x="1" y="12409"/>
                      <a:pt x="453" y="14868"/>
                    </a:cubicBezTo>
                    <a:cubicBezTo>
                      <a:pt x="838" y="16967"/>
                      <a:pt x="1416" y="19900"/>
                      <a:pt x="2991" y="21492"/>
                    </a:cubicBezTo>
                    <a:cubicBezTo>
                      <a:pt x="3024" y="21529"/>
                      <a:pt x="3061" y="21565"/>
                      <a:pt x="3098" y="21598"/>
                    </a:cubicBezTo>
                    <a:cubicBezTo>
                      <a:pt x="3812" y="21084"/>
                      <a:pt x="4177" y="19322"/>
                      <a:pt x="4423" y="18476"/>
                    </a:cubicBezTo>
                    <a:cubicBezTo>
                      <a:pt x="4755" y="17329"/>
                      <a:pt x="4978" y="16150"/>
                      <a:pt x="5131" y="14964"/>
                    </a:cubicBezTo>
                    <a:cubicBezTo>
                      <a:pt x="5427" y="12638"/>
                      <a:pt x="5439" y="10283"/>
                      <a:pt x="5390" y="7941"/>
                    </a:cubicBezTo>
                    <a:cubicBezTo>
                      <a:pt x="5333" y="5097"/>
                      <a:pt x="4729" y="2712"/>
                      <a:pt x="3078" y="376"/>
                    </a:cubicBezTo>
                    <a:cubicBezTo>
                      <a:pt x="2958" y="210"/>
                      <a:pt x="2868" y="74"/>
                      <a:pt x="26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4"/>
              <p:cNvSpPr/>
              <p:nvPr/>
            </p:nvSpPr>
            <p:spPr>
              <a:xfrm>
                <a:off x="7303987" y="749152"/>
                <a:ext cx="262914" cy="240052"/>
              </a:xfrm>
              <a:custGeom>
                <a:avLst/>
                <a:gdLst/>
                <a:ahLst/>
                <a:cxnLst/>
                <a:rect l="l" t="t" r="r" b="b"/>
                <a:pathLst>
                  <a:path w="5888" h="5376" extrusionOk="0">
                    <a:moveTo>
                      <a:pt x="920" y="0"/>
                    </a:moveTo>
                    <a:cubicBezTo>
                      <a:pt x="767" y="0"/>
                      <a:pt x="613" y="19"/>
                      <a:pt x="442" y="50"/>
                    </a:cubicBezTo>
                    <a:cubicBezTo>
                      <a:pt x="323" y="70"/>
                      <a:pt x="94" y="96"/>
                      <a:pt x="43" y="239"/>
                    </a:cubicBezTo>
                    <a:cubicBezTo>
                      <a:pt x="0" y="352"/>
                      <a:pt x="226" y="595"/>
                      <a:pt x="299" y="688"/>
                    </a:cubicBezTo>
                    <a:cubicBezTo>
                      <a:pt x="562" y="1020"/>
                      <a:pt x="904" y="1336"/>
                      <a:pt x="1210" y="1625"/>
                    </a:cubicBezTo>
                    <a:cubicBezTo>
                      <a:pt x="2113" y="2472"/>
                      <a:pt x="3060" y="3272"/>
                      <a:pt x="3977" y="4106"/>
                    </a:cubicBezTo>
                    <a:cubicBezTo>
                      <a:pt x="4190" y="4299"/>
                      <a:pt x="4395" y="4405"/>
                      <a:pt x="4622" y="4568"/>
                    </a:cubicBezTo>
                    <a:cubicBezTo>
                      <a:pt x="4745" y="4658"/>
                      <a:pt x="4847" y="4764"/>
                      <a:pt x="4977" y="4847"/>
                    </a:cubicBezTo>
                    <a:cubicBezTo>
                      <a:pt x="5074" y="4908"/>
                      <a:pt x="5357" y="5134"/>
                      <a:pt x="5494" y="5134"/>
                    </a:cubicBezTo>
                    <a:cubicBezTo>
                      <a:pt x="5498" y="5134"/>
                      <a:pt x="5502" y="5134"/>
                      <a:pt x="5505" y="5133"/>
                    </a:cubicBezTo>
                    <a:cubicBezTo>
                      <a:pt x="5830" y="5352"/>
                      <a:pt x="5850" y="5362"/>
                      <a:pt x="5870" y="5376"/>
                    </a:cubicBezTo>
                    <a:cubicBezTo>
                      <a:pt x="5887" y="5342"/>
                      <a:pt x="5830" y="5103"/>
                      <a:pt x="5818" y="5037"/>
                    </a:cubicBezTo>
                    <a:cubicBezTo>
                      <a:pt x="5775" y="4841"/>
                      <a:pt x="5678" y="4624"/>
                      <a:pt x="5575" y="4455"/>
                    </a:cubicBezTo>
                    <a:cubicBezTo>
                      <a:pt x="5269" y="3950"/>
                      <a:pt x="4907" y="3452"/>
                      <a:pt x="4519" y="3004"/>
                    </a:cubicBezTo>
                    <a:cubicBezTo>
                      <a:pt x="4260" y="2708"/>
                      <a:pt x="3970" y="2392"/>
                      <a:pt x="3777" y="2050"/>
                    </a:cubicBezTo>
                    <a:cubicBezTo>
                      <a:pt x="3598" y="1728"/>
                      <a:pt x="3329" y="1492"/>
                      <a:pt x="3070" y="1229"/>
                    </a:cubicBezTo>
                    <a:cubicBezTo>
                      <a:pt x="2569" y="724"/>
                      <a:pt x="2123" y="242"/>
                      <a:pt x="1409" y="63"/>
                    </a:cubicBezTo>
                    <a:cubicBezTo>
                      <a:pt x="1234" y="19"/>
                      <a:pt x="1077" y="0"/>
                      <a:pt x="9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14"/>
              <p:cNvSpPr/>
              <p:nvPr/>
            </p:nvSpPr>
            <p:spPr>
              <a:xfrm>
                <a:off x="7554977" y="673600"/>
                <a:ext cx="138914" cy="324936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7277" extrusionOk="0">
                    <a:moveTo>
                      <a:pt x="2870" y="0"/>
                    </a:moveTo>
                    <a:cubicBezTo>
                      <a:pt x="2769" y="0"/>
                      <a:pt x="2656" y="41"/>
                      <a:pt x="2582" y="64"/>
                    </a:cubicBezTo>
                    <a:cubicBezTo>
                      <a:pt x="2247" y="164"/>
                      <a:pt x="1994" y="283"/>
                      <a:pt x="1728" y="516"/>
                    </a:cubicBezTo>
                    <a:cubicBezTo>
                      <a:pt x="1173" y="1001"/>
                      <a:pt x="994" y="1632"/>
                      <a:pt x="778" y="2310"/>
                    </a:cubicBezTo>
                    <a:cubicBezTo>
                      <a:pt x="668" y="2662"/>
                      <a:pt x="536" y="2994"/>
                      <a:pt x="522" y="3363"/>
                    </a:cubicBezTo>
                    <a:cubicBezTo>
                      <a:pt x="505" y="3755"/>
                      <a:pt x="389" y="4167"/>
                      <a:pt x="296" y="4549"/>
                    </a:cubicBezTo>
                    <a:cubicBezTo>
                      <a:pt x="154" y="5124"/>
                      <a:pt x="57" y="5732"/>
                      <a:pt x="14" y="6323"/>
                    </a:cubicBezTo>
                    <a:cubicBezTo>
                      <a:pt x="1" y="6522"/>
                      <a:pt x="14" y="6755"/>
                      <a:pt x="64" y="6951"/>
                    </a:cubicBezTo>
                    <a:cubicBezTo>
                      <a:pt x="80" y="7014"/>
                      <a:pt x="140" y="7257"/>
                      <a:pt x="170" y="7276"/>
                    </a:cubicBezTo>
                    <a:cubicBezTo>
                      <a:pt x="183" y="7257"/>
                      <a:pt x="194" y="7237"/>
                      <a:pt x="386" y="6895"/>
                    </a:cubicBezTo>
                    <a:cubicBezTo>
                      <a:pt x="512" y="6848"/>
                      <a:pt x="668" y="6499"/>
                      <a:pt x="728" y="6399"/>
                    </a:cubicBezTo>
                    <a:cubicBezTo>
                      <a:pt x="804" y="6267"/>
                      <a:pt x="847" y="6124"/>
                      <a:pt x="917" y="5991"/>
                    </a:cubicBezTo>
                    <a:cubicBezTo>
                      <a:pt x="1043" y="5742"/>
                      <a:pt x="1180" y="5553"/>
                      <a:pt x="1279" y="5283"/>
                    </a:cubicBezTo>
                    <a:cubicBezTo>
                      <a:pt x="1718" y="4127"/>
                      <a:pt x="2196" y="2981"/>
                      <a:pt x="2612" y="1815"/>
                    </a:cubicBezTo>
                    <a:cubicBezTo>
                      <a:pt x="2755" y="1416"/>
                      <a:pt x="2917" y="981"/>
                      <a:pt x="3000" y="566"/>
                    </a:cubicBezTo>
                    <a:cubicBezTo>
                      <a:pt x="3024" y="450"/>
                      <a:pt x="3110" y="134"/>
                      <a:pt x="3024" y="51"/>
                    </a:cubicBezTo>
                    <a:cubicBezTo>
                      <a:pt x="2983" y="14"/>
                      <a:pt x="2928" y="0"/>
                      <a:pt x="28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4"/>
              <p:cNvSpPr/>
              <p:nvPr/>
            </p:nvSpPr>
            <p:spPr>
              <a:xfrm>
                <a:off x="8147469" y="968842"/>
                <a:ext cx="244517" cy="964583"/>
              </a:xfrm>
              <a:custGeom>
                <a:avLst/>
                <a:gdLst/>
                <a:ahLst/>
                <a:cxnLst/>
                <a:rect l="l" t="t" r="r" b="b"/>
                <a:pathLst>
                  <a:path w="5476" h="21602" extrusionOk="0">
                    <a:moveTo>
                      <a:pt x="2887" y="0"/>
                    </a:moveTo>
                    <a:cubicBezTo>
                      <a:pt x="1838" y="2222"/>
                      <a:pt x="1057" y="4997"/>
                      <a:pt x="595" y="7412"/>
                    </a:cubicBezTo>
                    <a:cubicBezTo>
                      <a:pt x="130" y="9861"/>
                      <a:pt x="1" y="12362"/>
                      <a:pt x="412" y="14827"/>
                    </a:cubicBezTo>
                    <a:cubicBezTo>
                      <a:pt x="761" y="16933"/>
                      <a:pt x="1289" y="19874"/>
                      <a:pt x="2838" y="21495"/>
                    </a:cubicBezTo>
                    <a:cubicBezTo>
                      <a:pt x="2871" y="21531"/>
                      <a:pt x="2907" y="21565"/>
                      <a:pt x="2940" y="21601"/>
                    </a:cubicBezTo>
                    <a:cubicBezTo>
                      <a:pt x="3664" y="21099"/>
                      <a:pt x="4060" y="19345"/>
                      <a:pt x="4319" y="18501"/>
                    </a:cubicBezTo>
                    <a:cubicBezTo>
                      <a:pt x="4671" y="17359"/>
                      <a:pt x="4914" y="16186"/>
                      <a:pt x="5087" y="15004"/>
                    </a:cubicBezTo>
                    <a:cubicBezTo>
                      <a:pt x="5422" y="12681"/>
                      <a:pt x="5475" y="10329"/>
                      <a:pt x="5466" y="7983"/>
                    </a:cubicBezTo>
                    <a:cubicBezTo>
                      <a:pt x="5452" y="5140"/>
                      <a:pt x="4891" y="2745"/>
                      <a:pt x="3276" y="382"/>
                    </a:cubicBezTo>
                    <a:cubicBezTo>
                      <a:pt x="3163" y="213"/>
                      <a:pt x="3074" y="74"/>
                      <a:pt x="28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4"/>
              <p:cNvSpPr/>
              <p:nvPr/>
            </p:nvSpPr>
            <p:spPr>
              <a:xfrm>
                <a:off x="8025345" y="751786"/>
                <a:ext cx="259074" cy="243669"/>
              </a:xfrm>
              <a:custGeom>
                <a:avLst/>
                <a:gdLst/>
                <a:ahLst/>
                <a:cxnLst/>
                <a:rect l="l" t="t" r="r" b="b"/>
                <a:pathLst>
                  <a:path w="5802" h="5457" extrusionOk="0">
                    <a:moveTo>
                      <a:pt x="882" y="1"/>
                    </a:moveTo>
                    <a:cubicBezTo>
                      <a:pt x="742" y="1"/>
                      <a:pt x="600" y="15"/>
                      <a:pt x="443" y="41"/>
                    </a:cubicBezTo>
                    <a:cubicBezTo>
                      <a:pt x="324" y="61"/>
                      <a:pt x="97" y="81"/>
                      <a:pt x="45" y="223"/>
                    </a:cubicBezTo>
                    <a:cubicBezTo>
                      <a:pt x="1" y="336"/>
                      <a:pt x="220" y="582"/>
                      <a:pt x="293" y="679"/>
                    </a:cubicBezTo>
                    <a:cubicBezTo>
                      <a:pt x="549" y="1014"/>
                      <a:pt x="885" y="1333"/>
                      <a:pt x="1187" y="1629"/>
                    </a:cubicBezTo>
                    <a:cubicBezTo>
                      <a:pt x="2074" y="2492"/>
                      <a:pt x="3011" y="3310"/>
                      <a:pt x="3912" y="4157"/>
                    </a:cubicBezTo>
                    <a:cubicBezTo>
                      <a:pt x="4121" y="4353"/>
                      <a:pt x="4323" y="4463"/>
                      <a:pt x="4550" y="4632"/>
                    </a:cubicBezTo>
                    <a:cubicBezTo>
                      <a:pt x="4669" y="4722"/>
                      <a:pt x="4772" y="4831"/>
                      <a:pt x="4898" y="4915"/>
                    </a:cubicBezTo>
                    <a:cubicBezTo>
                      <a:pt x="4995" y="4979"/>
                      <a:pt x="5275" y="5210"/>
                      <a:pt x="5412" y="5210"/>
                    </a:cubicBezTo>
                    <a:cubicBezTo>
                      <a:pt x="5415" y="5210"/>
                      <a:pt x="5419" y="5210"/>
                      <a:pt x="5423" y="5210"/>
                    </a:cubicBezTo>
                    <a:cubicBezTo>
                      <a:pt x="5746" y="5433"/>
                      <a:pt x="5765" y="5446"/>
                      <a:pt x="5785" y="5456"/>
                    </a:cubicBezTo>
                    <a:cubicBezTo>
                      <a:pt x="5801" y="5426"/>
                      <a:pt x="5749" y="5183"/>
                      <a:pt x="5735" y="5117"/>
                    </a:cubicBezTo>
                    <a:cubicBezTo>
                      <a:pt x="5695" y="4921"/>
                      <a:pt x="5606" y="4705"/>
                      <a:pt x="5506" y="4532"/>
                    </a:cubicBezTo>
                    <a:cubicBezTo>
                      <a:pt x="5207" y="4021"/>
                      <a:pt x="4852" y="3515"/>
                      <a:pt x="4473" y="3064"/>
                    </a:cubicBezTo>
                    <a:cubicBezTo>
                      <a:pt x="4220" y="2762"/>
                      <a:pt x="3935" y="2446"/>
                      <a:pt x="3748" y="2097"/>
                    </a:cubicBezTo>
                    <a:cubicBezTo>
                      <a:pt x="3573" y="1772"/>
                      <a:pt x="3307" y="1532"/>
                      <a:pt x="3055" y="1267"/>
                    </a:cubicBezTo>
                    <a:cubicBezTo>
                      <a:pt x="2559" y="752"/>
                      <a:pt x="2121" y="263"/>
                      <a:pt x="1413" y="74"/>
                    </a:cubicBezTo>
                    <a:cubicBezTo>
                      <a:pt x="1224" y="23"/>
                      <a:pt x="1055" y="1"/>
                      <a:pt x="8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4"/>
              <p:cNvSpPr/>
              <p:nvPr/>
            </p:nvSpPr>
            <p:spPr>
              <a:xfrm>
                <a:off x="8272808" y="681861"/>
                <a:ext cx="143781" cy="322927"/>
              </a:xfrm>
              <a:custGeom>
                <a:avLst/>
                <a:gdLst/>
                <a:ahLst/>
                <a:cxnLst/>
                <a:rect l="l" t="t" r="r" b="b"/>
                <a:pathLst>
                  <a:path w="3220" h="7232" extrusionOk="0">
                    <a:moveTo>
                      <a:pt x="2974" y="1"/>
                    </a:moveTo>
                    <a:cubicBezTo>
                      <a:pt x="2874" y="1"/>
                      <a:pt x="2763" y="38"/>
                      <a:pt x="2691" y="58"/>
                    </a:cubicBezTo>
                    <a:cubicBezTo>
                      <a:pt x="2352" y="155"/>
                      <a:pt x="2100" y="268"/>
                      <a:pt x="1828" y="501"/>
                    </a:cubicBezTo>
                    <a:cubicBezTo>
                      <a:pt x="1270" y="975"/>
                      <a:pt x="1077" y="1600"/>
                      <a:pt x="851" y="2278"/>
                    </a:cubicBezTo>
                    <a:cubicBezTo>
                      <a:pt x="735" y="2626"/>
                      <a:pt x="595" y="2956"/>
                      <a:pt x="575" y="3324"/>
                    </a:cubicBezTo>
                    <a:cubicBezTo>
                      <a:pt x="555" y="3720"/>
                      <a:pt x="432" y="4129"/>
                      <a:pt x="330" y="4507"/>
                    </a:cubicBezTo>
                    <a:cubicBezTo>
                      <a:pt x="176" y="5078"/>
                      <a:pt x="74" y="5687"/>
                      <a:pt x="20" y="6274"/>
                    </a:cubicBezTo>
                    <a:cubicBezTo>
                      <a:pt x="0" y="6474"/>
                      <a:pt x="11" y="6710"/>
                      <a:pt x="57" y="6906"/>
                    </a:cubicBezTo>
                    <a:cubicBezTo>
                      <a:pt x="74" y="6969"/>
                      <a:pt x="130" y="7211"/>
                      <a:pt x="160" y="7231"/>
                    </a:cubicBezTo>
                    <a:cubicBezTo>
                      <a:pt x="170" y="7211"/>
                      <a:pt x="184" y="7194"/>
                      <a:pt x="379" y="6855"/>
                    </a:cubicBezTo>
                    <a:cubicBezTo>
                      <a:pt x="506" y="6809"/>
                      <a:pt x="668" y="6464"/>
                      <a:pt x="731" y="6364"/>
                    </a:cubicBezTo>
                    <a:cubicBezTo>
                      <a:pt x="811" y="6234"/>
                      <a:pt x="854" y="6092"/>
                      <a:pt x="928" y="5958"/>
                    </a:cubicBezTo>
                    <a:cubicBezTo>
                      <a:pt x="1057" y="5710"/>
                      <a:pt x="1196" y="5524"/>
                      <a:pt x="1303" y="5258"/>
                    </a:cubicBezTo>
                    <a:cubicBezTo>
                      <a:pt x="1758" y="4109"/>
                      <a:pt x="2257" y="2972"/>
                      <a:pt x="2695" y="1812"/>
                    </a:cubicBezTo>
                    <a:cubicBezTo>
                      <a:pt x="2841" y="1418"/>
                      <a:pt x="3010" y="986"/>
                      <a:pt x="3100" y="570"/>
                    </a:cubicBezTo>
                    <a:cubicBezTo>
                      <a:pt x="3127" y="454"/>
                      <a:pt x="3220" y="138"/>
                      <a:pt x="3134" y="55"/>
                    </a:cubicBezTo>
                    <a:cubicBezTo>
                      <a:pt x="3092" y="15"/>
                      <a:pt x="3035" y="1"/>
                      <a:pt x="29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4"/>
              <p:cNvSpPr/>
              <p:nvPr/>
            </p:nvSpPr>
            <p:spPr>
              <a:xfrm>
                <a:off x="7156500" y="970450"/>
                <a:ext cx="1552657" cy="51976"/>
              </a:xfrm>
              <a:custGeom>
                <a:avLst/>
                <a:gdLst/>
                <a:ahLst/>
                <a:cxnLst/>
                <a:rect l="l" t="t" r="r" b="b"/>
                <a:pathLst>
                  <a:path w="34772" h="1164" extrusionOk="0">
                    <a:moveTo>
                      <a:pt x="27605" y="1"/>
                    </a:moveTo>
                    <a:cubicBezTo>
                      <a:pt x="23764" y="4"/>
                      <a:pt x="19808" y="1"/>
                      <a:pt x="15908" y="353"/>
                    </a:cubicBezTo>
                    <a:cubicBezTo>
                      <a:pt x="15172" y="420"/>
                      <a:pt x="14426" y="441"/>
                      <a:pt x="13683" y="441"/>
                    </a:cubicBezTo>
                    <a:cubicBezTo>
                      <a:pt x="13030" y="441"/>
                      <a:pt x="12379" y="425"/>
                      <a:pt x="11738" y="409"/>
                    </a:cubicBezTo>
                    <a:cubicBezTo>
                      <a:pt x="11094" y="394"/>
                      <a:pt x="10438" y="378"/>
                      <a:pt x="9780" y="378"/>
                    </a:cubicBezTo>
                    <a:cubicBezTo>
                      <a:pt x="9156" y="378"/>
                      <a:pt x="8531" y="392"/>
                      <a:pt x="7911" y="436"/>
                    </a:cubicBezTo>
                    <a:cubicBezTo>
                      <a:pt x="7037" y="499"/>
                      <a:pt x="6157" y="582"/>
                      <a:pt x="5306" y="662"/>
                    </a:cubicBezTo>
                    <a:cubicBezTo>
                      <a:pt x="3599" y="821"/>
                      <a:pt x="1835" y="987"/>
                      <a:pt x="74" y="987"/>
                    </a:cubicBezTo>
                    <a:lnTo>
                      <a:pt x="4" y="987"/>
                    </a:lnTo>
                    <a:lnTo>
                      <a:pt x="1" y="1163"/>
                    </a:lnTo>
                    <a:lnTo>
                      <a:pt x="74" y="1163"/>
                    </a:lnTo>
                    <a:cubicBezTo>
                      <a:pt x="1845" y="1163"/>
                      <a:pt x="3612" y="998"/>
                      <a:pt x="5323" y="838"/>
                    </a:cubicBezTo>
                    <a:cubicBezTo>
                      <a:pt x="6171" y="755"/>
                      <a:pt x="7051" y="676"/>
                      <a:pt x="7922" y="612"/>
                    </a:cubicBezTo>
                    <a:cubicBezTo>
                      <a:pt x="8546" y="568"/>
                      <a:pt x="9178" y="553"/>
                      <a:pt x="9808" y="553"/>
                    </a:cubicBezTo>
                    <a:cubicBezTo>
                      <a:pt x="10455" y="553"/>
                      <a:pt x="11099" y="568"/>
                      <a:pt x="11732" y="585"/>
                    </a:cubicBezTo>
                    <a:cubicBezTo>
                      <a:pt x="12377" y="601"/>
                      <a:pt x="13031" y="617"/>
                      <a:pt x="13688" y="617"/>
                    </a:cubicBezTo>
                    <a:cubicBezTo>
                      <a:pt x="14434" y="617"/>
                      <a:pt x="15183" y="596"/>
                      <a:pt x="15924" y="529"/>
                    </a:cubicBezTo>
                    <a:cubicBezTo>
                      <a:pt x="19818" y="177"/>
                      <a:pt x="23775" y="177"/>
                      <a:pt x="27605" y="177"/>
                    </a:cubicBezTo>
                    <a:lnTo>
                      <a:pt x="27835" y="177"/>
                    </a:lnTo>
                    <a:cubicBezTo>
                      <a:pt x="30233" y="177"/>
                      <a:pt x="32499" y="293"/>
                      <a:pt x="34755" y="532"/>
                    </a:cubicBezTo>
                    <a:lnTo>
                      <a:pt x="34771" y="360"/>
                    </a:lnTo>
                    <a:cubicBezTo>
                      <a:pt x="32509" y="117"/>
                      <a:pt x="30239" y="1"/>
                      <a:pt x="278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4"/>
              <p:cNvSpPr/>
              <p:nvPr/>
            </p:nvSpPr>
            <p:spPr>
              <a:xfrm>
                <a:off x="7156500" y="889718"/>
                <a:ext cx="1552657" cy="51976"/>
              </a:xfrm>
              <a:custGeom>
                <a:avLst/>
                <a:gdLst/>
                <a:ahLst/>
                <a:cxnLst/>
                <a:rect l="l" t="t" r="r" b="b"/>
                <a:pathLst>
                  <a:path w="34772" h="1164" extrusionOk="0">
                    <a:moveTo>
                      <a:pt x="26682" y="1"/>
                    </a:moveTo>
                    <a:cubicBezTo>
                      <a:pt x="23141" y="1"/>
                      <a:pt x="19496" y="29"/>
                      <a:pt x="15908" y="351"/>
                    </a:cubicBezTo>
                    <a:cubicBezTo>
                      <a:pt x="15168" y="418"/>
                      <a:pt x="14417" y="440"/>
                      <a:pt x="13669" y="440"/>
                    </a:cubicBezTo>
                    <a:cubicBezTo>
                      <a:pt x="13021" y="440"/>
                      <a:pt x="12374" y="424"/>
                      <a:pt x="11738" y="406"/>
                    </a:cubicBezTo>
                    <a:cubicBezTo>
                      <a:pt x="11102" y="392"/>
                      <a:pt x="10455" y="376"/>
                      <a:pt x="9806" y="376"/>
                    </a:cubicBezTo>
                    <a:cubicBezTo>
                      <a:pt x="9174" y="376"/>
                      <a:pt x="8539" y="391"/>
                      <a:pt x="7911" y="437"/>
                    </a:cubicBezTo>
                    <a:cubicBezTo>
                      <a:pt x="7034" y="497"/>
                      <a:pt x="6154" y="580"/>
                      <a:pt x="5303" y="659"/>
                    </a:cubicBezTo>
                    <a:cubicBezTo>
                      <a:pt x="3576" y="822"/>
                      <a:pt x="1792" y="985"/>
                      <a:pt x="4" y="989"/>
                    </a:cubicBezTo>
                    <a:lnTo>
                      <a:pt x="1" y="1164"/>
                    </a:lnTo>
                    <a:lnTo>
                      <a:pt x="77" y="1164"/>
                    </a:lnTo>
                    <a:cubicBezTo>
                      <a:pt x="1845" y="1164"/>
                      <a:pt x="3612" y="998"/>
                      <a:pt x="5320" y="835"/>
                    </a:cubicBezTo>
                    <a:cubicBezTo>
                      <a:pt x="6171" y="756"/>
                      <a:pt x="7051" y="673"/>
                      <a:pt x="7922" y="610"/>
                    </a:cubicBezTo>
                    <a:cubicBezTo>
                      <a:pt x="8538" y="566"/>
                      <a:pt x="9161" y="551"/>
                      <a:pt x="9783" y="551"/>
                    </a:cubicBezTo>
                    <a:cubicBezTo>
                      <a:pt x="10438" y="551"/>
                      <a:pt x="11092" y="568"/>
                      <a:pt x="11735" y="583"/>
                    </a:cubicBezTo>
                    <a:cubicBezTo>
                      <a:pt x="12377" y="598"/>
                      <a:pt x="13031" y="615"/>
                      <a:pt x="13687" y="615"/>
                    </a:cubicBezTo>
                    <a:cubicBezTo>
                      <a:pt x="14433" y="615"/>
                      <a:pt x="15183" y="594"/>
                      <a:pt x="15924" y="526"/>
                    </a:cubicBezTo>
                    <a:cubicBezTo>
                      <a:pt x="19479" y="205"/>
                      <a:pt x="23087" y="177"/>
                      <a:pt x="26601" y="177"/>
                    </a:cubicBezTo>
                    <a:cubicBezTo>
                      <a:pt x="26935" y="177"/>
                      <a:pt x="27269" y="177"/>
                      <a:pt x="27602" y="178"/>
                    </a:cubicBezTo>
                    <a:lnTo>
                      <a:pt x="27835" y="178"/>
                    </a:lnTo>
                    <a:cubicBezTo>
                      <a:pt x="30233" y="178"/>
                      <a:pt x="32499" y="294"/>
                      <a:pt x="34755" y="530"/>
                    </a:cubicBezTo>
                    <a:lnTo>
                      <a:pt x="34771" y="357"/>
                    </a:lnTo>
                    <a:cubicBezTo>
                      <a:pt x="32509" y="118"/>
                      <a:pt x="30239" y="1"/>
                      <a:pt x="27835" y="1"/>
                    </a:cubicBezTo>
                    <a:lnTo>
                      <a:pt x="27602" y="1"/>
                    </a:lnTo>
                    <a:cubicBezTo>
                      <a:pt x="27296" y="1"/>
                      <a:pt x="26989" y="1"/>
                      <a:pt x="266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4"/>
              <p:cNvSpPr/>
              <p:nvPr/>
            </p:nvSpPr>
            <p:spPr>
              <a:xfrm>
                <a:off x="7828517" y="1534678"/>
                <a:ext cx="106586" cy="65416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1465" extrusionOk="0">
                    <a:moveTo>
                      <a:pt x="1132" y="1"/>
                    </a:moveTo>
                    <a:cubicBezTo>
                      <a:pt x="1010" y="1"/>
                      <a:pt x="887" y="20"/>
                      <a:pt x="765" y="59"/>
                    </a:cubicBezTo>
                    <a:cubicBezTo>
                      <a:pt x="117" y="268"/>
                      <a:pt x="14" y="869"/>
                      <a:pt x="0" y="1431"/>
                    </a:cubicBezTo>
                    <a:lnTo>
                      <a:pt x="177" y="1435"/>
                    </a:lnTo>
                    <a:cubicBezTo>
                      <a:pt x="190" y="909"/>
                      <a:pt x="276" y="401"/>
                      <a:pt x="821" y="225"/>
                    </a:cubicBezTo>
                    <a:cubicBezTo>
                      <a:pt x="924" y="192"/>
                      <a:pt x="1029" y="176"/>
                      <a:pt x="1132" y="176"/>
                    </a:cubicBezTo>
                    <a:cubicBezTo>
                      <a:pt x="1464" y="176"/>
                      <a:pt x="1777" y="342"/>
                      <a:pt x="1954" y="633"/>
                    </a:cubicBezTo>
                    <a:cubicBezTo>
                      <a:pt x="2061" y="809"/>
                      <a:pt x="2200" y="1235"/>
                      <a:pt x="2164" y="1435"/>
                    </a:cubicBezTo>
                    <a:lnTo>
                      <a:pt x="2340" y="1464"/>
                    </a:lnTo>
                    <a:cubicBezTo>
                      <a:pt x="2386" y="1191"/>
                      <a:pt x="2210" y="720"/>
                      <a:pt x="2104" y="541"/>
                    </a:cubicBezTo>
                    <a:cubicBezTo>
                      <a:pt x="1896" y="198"/>
                      <a:pt x="1525" y="1"/>
                      <a:pt x="11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4"/>
              <p:cNvSpPr/>
              <p:nvPr/>
            </p:nvSpPr>
            <p:spPr>
              <a:xfrm>
                <a:off x="7828517" y="1457117"/>
                <a:ext cx="106586" cy="65371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1464" extrusionOk="0">
                    <a:moveTo>
                      <a:pt x="1131" y="0"/>
                    </a:moveTo>
                    <a:cubicBezTo>
                      <a:pt x="1010" y="0"/>
                      <a:pt x="886" y="19"/>
                      <a:pt x="765" y="58"/>
                    </a:cubicBezTo>
                    <a:cubicBezTo>
                      <a:pt x="117" y="268"/>
                      <a:pt x="14" y="869"/>
                      <a:pt x="0" y="1430"/>
                    </a:cubicBezTo>
                    <a:lnTo>
                      <a:pt x="177" y="1433"/>
                    </a:lnTo>
                    <a:cubicBezTo>
                      <a:pt x="190" y="829"/>
                      <a:pt x="307" y="391"/>
                      <a:pt x="821" y="225"/>
                    </a:cubicBezTo>
                    <a:cubicBezTo>
                      <a:pt x="924" y="192"/>
                      <a:pt x="1029" y="176"/>
                      <a:pt x="1132" y="176"/>
                    </a:cubicBezTo>
                    <a:cubicBezTo>
                      <a:pt x="1464" y="176"/>
                      <a:pt x="1777" y="341"/>
                      <a:pt x="1954" y="633"/>
                    </a:cubicBezTo>
                    <a:cubicBezTo>
                      <a:pt x="2061" y="809"/>
                      <a:pt x="2200" y="1234"/>
                      <a:pt x="2164" y="1433"/>
                    </a:cubicBezTo>
                    <a:lnTo>
                      <a:pt x="2340" y="1464"/>
                    </a:lnTo>
                    <a:cubicBezTo>
                      <a:pt x="2386" y="1191"/>
                      <a:pt x="2210" y="720"/>
                      <a:pt x="2104" y="540"/>
                    </a:cubicBezTo>
                    <a:cubicBezTo>
                      <a:pt x="1895" y="197"/>
                      <a:pt x="1524" y="0"/>
                      <a:pt x="1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4"/>
              <p:cNvSpPr/>
              <p:nvPr/>
            </p:nvSpPr>
            <p:spPr>
              <a:xfrm>
                <a:off x="7828517" y="1379511"/>
                <a:ext cx="106586" cy="65416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1465" extrusionOk="0">
                    <a:moveTo>
                      <a:pt x="1131" y="1"/>
                    </a:moveTo>
                    <a:cubicBezTo>
                      <a:pt x="1010" y="1"/>
                      <a:pt x="886" y="20"/>
                      <a:pt x="765" y="59"/>
                    </a:cubicBezTo>
                    <a:cubicBezTo>
                      <a:pt x="117" y="268"/>
                      <a:pt x="14" y="870"/>
                      <a:pt x="0" y="1431"/>
                    </a:cubicBezTo>
                    <a:lnTo>
                      <a:pt x="177" y="1434"/>
                    </a:lnTo>
                    <a:cubicBezTo>
                      <a:pt x="190" y="830"/>
                      <a:pt x="307" y="391"/>
                      <a:pt x="821" y="225"/>
                    </a:cubicBezTo>
                    <a:cubicBezTo>
                      <a:pt x="924" y="192"/>
                      <a:pt x="1029" y="176"/>
                      <a:pt x="1132" y="176"/>
                    </a:cubicBezTo>
                    <a:cubicBezTo>
                      <a:pt x="1464" y="176"/>
                      <a:pt x="1777" y="342"/>
                      <a:pt x="1954" y="634"/>
                    </a:cubicBezTo>
                    <a:cubicBezTo>
                      <a:pt x="2061" y="810"/>
                      <a:pt x="2200" y="1235"/>
                      <a:pt x="2164" y="1434"/>
                    </a:cubicBezTo>
                    <a:lnTo>
                      <a:pt x="2340" y="1464"/>
                    </a:lnTo>
                    <a:cubicBezTo>
                      <a:pt x="2386" y="1192"/>
                      <a:pt x="2210" y="720"/>
                      <a:pt x="2104" y="540"/>
                    </a:cubicBezTo>
                    <a:cubicBezTo>
                      <a:pt x="1895" y="198"/>
                      <a:pt x="1524" y="1"/>
                      <a:pt x="11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4"/>
              <p:cNvSpPr/>
              <p:nvPr/>
            </p:nvSpPr>
            <p:spPr>
              <a:xfrm>
                <a:off x="7828517" y="1301950"/>
                <a:ext cx="106586" cy="65371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1464" extrusionOk="0">
                    <a:moveTo>
                      <a:pt x="1131" y="0"/>
                    </a:moveTo>
                    <a:cubicBezTo>
                      <a:pt x="1010" y="0"/>
                      <a:pt x="886" y="19"/>
                      <a:pt x="765" y="58"/>
                    </a:cubicBezTo>
                    <a:cubicBezTo>
                      <a:pt x="117" y="268"/>
                      <a:pt x="14" y="869"/>
                      <a:pt x="0" y="1430"/>
                    </a:cubicBezTo>
                    <a:lnTo>
                      <a:pt x="177" y="1434"/>
                    </a:lnTo>
                    <a:cubicBezTo>
                      <a:pt x="190" y="909"/>
                      <a:pt x="276" y="400"/>
                      <a:pt x="821" y="224"/>
                    </a:cubicBezTo>
                    <a:cubicBezTo>
                      <a:pt x="924" y="191"/>
                      <a:pt x="1028" y="175"/>
                      <a:pt x="1131" y="175"/>
                    </a:cubicBezTo>
                    <a:cubicBezTo>
                      <a:pt x="1463" y="175"/>
                      <a:pt x="1777" y="341"/>
                      <a:pt x="1954" y="633"/>
                    </a:cubicBezTo>
                    <a:cubicBezTo>
                      <a:pt x="2061" y="809"/>
                      <a:pt x="2200" y="1234"/>
                      <a:pt x="2164" y="1434"/>
                    </a:cubicBezTo>
                    <a:lnTo>
                      <a:pt x="2340" y="1464"/>
                    </a:lnTo>
                    <a:cubicBezTo>
                      <a:pt x="2386" y="1191"/>
                      <a:pt x="2210" y="719"/>
                      <a:pt x="2104" y="540"/>
                    </a:cubicBezTo>
                    <a:cubicBezTo>
                      <a:pt x="1895" y="198"/>
                      <a:pt x="1524" y="0"/>
                      <a:pt x="1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4"/>
              <p:cNvSpPr/>
              <p:nvPr/>
            </p:nvSpPr>
            <p:spPr>
              <a:xfrm>
                <a:off x="7828517" y="1224344"/>
                <a:ext cx="106586" cy="65371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1464" extrusionOk="0">
                    <a:moveTo>
                      <a:pt x="1131" y="1"/>
                    </a:moveTo>
                    <a:cubicBezTo>
                      <a:pt x="1010" y="1"/>
                      <a:pt x="886" y="20"/>
                      <a:pt x="765" y="59"/>
                    </a:cubicBezTo>
                    <a:cubicBezTo>
                      <a:pt x="117" y="268"/>
                      <a:pt x="14" y="870"/>
                      <a:pt x="0" y="1431"/>
                    </a:cubicBezTo>
                    <a:lnTo>
                      <a:pt x="177" y="1434"/>
                    </a:lnTo>
                    <a:cubicBezTo>
                      <a:pt x="190" y="910"/>
                      <a:pt x="276" y="401"/>
                      <a:pt x="821" y="225"/>
                    </a:cubicBezTo>
                    <a:cubicBezTo>
                      <a:pt x="924" y="192"/>
                      <a:pt x="1028" y="176"/>
                      <a:pt x="1131" y="176"/>
                    </a:cubicBezTo>
                    <a:cubicBezTo>
                      <a:pt x="1463" y="176"/>
                      <a:pt x="1777" y="342"/>
                      <a:pt x="1954" y="634"/>
                    </a:cubicBezTo>
                    <a:cubicBezTo>
                      <a:pt x="2061" y="810"/>
                      <a:pt x="2200" y="1235"/>
                      <a:pt x="2164" y="1434"/>
                    </a:cubicBezTo>
                    <a:lnTo>
                      <a:pt x="2340" y="1464"/>
                    </a:lnTo>
                    <a:cubicBezTo>
                      <a:pt x="2386" y="1192"/>
                      <a:pt x="2210" y="720"/>
                      <a:pt x="2104" y="541"/>
                    </a:cubicBezTo>
                    <a:cubicBezTo>
                      <a:pt x="1895" y="198"/>
                      <a:pt x="1524" y="1"/>
                      <a:pt x="11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14"/>
              <p:cNvSpPr/>
              <p:nvPr/>
            </p:nvSpPr>
            <p:spPr>
              <a:xfrm>
                <a:off x="7699293" y="1534678"/>
                <a:ext cx="106586" cy="65416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1465" extrusionOk="0">
                    <a:moveTo>
                      <a:pt x="1132" y="1"/>
                    </a:moveTo>
                    <a:cubicBezTo>
                      <a:pt x="1010" y="1"/>
                      <a:pt x="887" y="20"/>
                      <a:pt x="765" y="59"/>
                    </a:cubicBezTo>
                    <a:cubicBezTo>
                      <a:pt x="114" y="268"/>
                      <a:pt x="14" y="869"/>
                      <a:pt x="1" y="1431"/>
                    </a:cubicBezTo>
                    <a:lnTo>
                      <a:pt x="177" y="1435"/>
                    </a:lnTo>
                    <a:cubicBezTo>
                      <a:pt x="191" y="909"/>
                      <a:pt x="274" y="401"/>
                      <a:pt x="818" y="225"/>
                    </a:cubicBezTo>
                    <a:cubicBezTo>
                      <a:pt x="921" y="192"/>
                      <a:pt x="1026" y="176"/>
                      <a:pt x="1129" y="176"/>
                    </a:cubicBezTo>
                    <a:cubicBezTo>
                      <a:pt x="1462" y="176"/>
                      <a:pt x="1776" y="342"/>
                      <a:pt x="1951" y="633"/>
                    </a:cubicBezTo>
                    <a:cubicBezTo>
                      <a:pt x="2060" y="809"/>
                      <a:pt x="2200" y="1235"/>
                      <a:pt x="2164" y="1435"/>
                    </a:cubicBezTo>
                    <a:lnTo>
                      <a:pt x="2336" y="1464"/>
                    </a:lnTo>
                    <a:cubicBezTo>
                      <a:pt x="2387" y="1191"/>
                      <a:pt x="2210" y="720"/>
                      <a:pt x="2104" y="541"/>
                    </a:cubicBezTo>
                    <a:cubicBezTo>
                      <a:pt x="1894" y="198"/>
                      <a:pt x="1524" y="1"/>
                      <a:pt x="11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14"/>
              <p:cNvSpPr/>
              <p:nvPr/>
            </p:nvSpPr>
            <p:spPr>
              <a:xfrm>
                <a:off x="7699293" y="1457117"/>
                <a:ext cx="106586" cy="65371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1464" extrusionOk="0">
                    <a:moveTo>
                      <a:pt x="1131" y="0"/>
                    </a:moveTo>
                    <a:cubicBezTo>
                      <a:pt x="1010" y="0"/>
                      <a:pt x="886" y="19"/>
                      <a:pt x="765" y="58"/>
                    </a:cubicBezTo>
                    <a:cubicBezTo>
                      <a:pt x="114" y="268"/>
                      <a:pt x="14" y="869"/>
                      <a:pt x="1" y="1430"/>
                    </a:cubicBezTo>
                    <a:lnTo>
                      <a:pt x="177" y="1433"/>
                    </a:lnTo>
                    <a:cubicBezTo>
                      <a:pt x="191" y="829"/>
                      <a:pt x="303" y="391"/>
                      <a:pt x="818" y="225"/>
                    </a:cubicBezTo>
                    <a:cubicBezTo>
                      <a:pt x="921" y="192"/>
                      <a:pt x="1026" y="176"/>
                      <a:pt x="1129" y="176"/>
                    </a:cubicBezTo>
                    <a:cubicBezTo>
                      <a:pt x="1462" y="176"/>
                      <a:pt x="1776" y="341"/>
                      <a:pt x="1951" y="633"/>
                    </a:cubicBezTo>
                    <a:cubicBezTo>
                      <a:pt x="2060" y="809"/>
                      <a:pt x="2200" y="1234"/>
                      <a:pt x="2164" y="1433"/>
                    </a:cubicBezTo>
                    <a:lnTo>
                      <a:pt x="2336" y="1464"/>
                    </a:lnTo>
                    <a:cubicBezTo>
                      <a:pt x="2387" y="1191"/>
                      <a:pt x="2210" y="720"/>
                      <a:pt x="2104" y="540"/>
                    </a:cubicBezTo>
                    <a:cubicBezTo>
                      <a:pt x="1893" y="197"/>
                      <a:pt x="1523" y="0"/>
                      <a:pt x="1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14"/>
              <p:cNvSpPr/>
              <p:nvPr/>
            </p:nvSpPr>
            <p:spPr>
              <a:xfrm>
                <a:off x="7699293" y="1379511"/>
                <a:ext cx="106586" cy="65416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1465" extrusionOk="0">
                    <a:moveTo>
                      <a:pt x="1131" y="1"/>
                    </a:moveTo>
                    <a:cubicBezTo>
                      <a:pt x="1010" y="1"/>
                      <a:pt x="886" y="20"/>
                      <a:pt x="765" y="59"/>
                    </a:cubicBezTo>
                    <a:cubicBezTo>
                      <a:pt x="114" y="268"/>
                      <a:pt x="14" y="870"/>
                      <a:pt x="1" y="1431"/>
                    </a:cubicBezTo>
                    <a:lnTo>
                      <a:pt x="177" y="1434"/>
                    </a:lnTo>
                    <a:cubicBezTo>
                      <a:pt x="191" y="830"/>
                      <a:pt x="303" y="391"/>
                      <a:pt x="818" y="225"/>
                    </a:cubicBezTo>
                    <a:cubicBezTo>
                      <a:pt x="921" y="192"/>
                      <a:pt x="1026" y="176"/>
                      <a:pt x="1129" y="176"/>
                    </a:cubicBezTo>
                    <a:cubicBezTo>
                      <a:pt x="1462" y="176"/>
                      <a:pt x="1776" y="342"/>
                      <a:pt x="1951" y="634"/>
                    </a:cubicBezTo>
                    <a:cubicBezTo>
                      <a:pt x="2060" y="810"/>
                      <a:pt x="2200" y="1235"/>
                      <a:pt x="2164" y="1434"/>
                    </a:cubicBezTo>
                    <a:lnTo>
                      <a:pt x="2336" y="1464"/>
                    </a:lnTo>
                    <a:cubicBezTo>
                      <a:pt x="2387" y="1192"/>
                      <a:pt x="2210" y="720"/>
                      <a:pt x="2104" y="540"/>
                    </a:cubicBezTo>
                    <a:cubicBezTo>
                      <a:pt x="1893" y="198"/>
                      <a:pt x="1524" y="1"/>
                      <a:pt x="11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" name="Google Shape;420;p14"/>
              <p:cNvSpPr/>
              <p:nvPr/>
            </p:nvSpPr>
            <p:spPr>
              <a:xfrm>
                <a:off x="7699293" y="1301950"/>
                <a:ext cx="106586" cy="65371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1464" extrusionOk="0">
                    <a:moveTo>
                      <a:pt x="1131" y="0"/>
                    </a:moveTo>
                    <a:cubicBezTo>
                      <a:pt x="1010" y="0"/>
                      <a:pt x="886" y="19"/>
                      <a:pt x="765" y="58"/>
                    </a:cubicBezTo>
                    <a:cubicBezTo>
                      <a:pt x="114" y="268"/>
                      <a:pt x="14" y="869"/>
                      <a:pt x="1" y="1430"/>
                    </a:cubicBezTo>
                    <a:lnTo>
                      <a:pt x="177" y="1434"/>
                    </a:lnTo>
                    <a:cubicBezTo>
                      <a:pt x="191" y="909"/>
                      <a:pt x="274" y="400"/>
                      <a:pt x="818" y="224"/>
                    </a:cubicBezTo>
                    <a:cubicBezTo>
                      <a:pt x="921" y="191"/>
                      <a:pt x="1026" y="175"/>
                      <a:pt x="1128" y="175"/>
                    </a:cubicBezTo>
                    <a:cubicBezTo>
                      <a:pt x="1461" y="175"/>
                      <a:pt x="1776" y="341"/>
                      <a:pt x="1951" y="633"/>
                    </a:cubicBezTo>
                    <a:cubicBezTo>
                      <a:pt x="2060" y="809"/>
                      <a:pt x="2200" y="1234"/>
                      <a:pt x="2164" y="1434"/>
                    </a:cubicBezTo>
                    <a:lnTo>
                      <a:pt x="2336" y="1464"/>
                    </a:lnTo>
                    <a:cubicBezTo>
                      <a:pt x="2387" y="1191"/>
                      <a:pt x="2210" y="719"/>
                      <a:pt x="2104" y="540"/>
                    </a:cubicBezTo>
                    <a:cubicBezTo>
                      <a:pt x="1893" y="198"/>
                      <a:pt x="1524" y="0"/>
                      <a:pt x="1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14"/>
              <p:cNvSpPr/>
              <p:nvPr/>
            </p:nvSpPr>
            <p:spPr>
              <a:xfrm>
                <a:off x="7699293" y="1224344"/>
                <a:ext cx="106586" cy="65371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1464" extrusionOk="0">
                    <a:moveTo>
                      <a:pt x="1131" y="1"/>
                    </a:moveTo>
                    <a:cubicBezTo>
                      <a:pt x="1010" y="1"/>
                      <a:pt x="886" y="20"/>
                      <a:pt x="765" y="59"/>
                    </a:cubicBezTo>
                    <a:cubicBezTo>
                      <a:pt x="114" y="268"/>
                      <a:pt x="14" y="870"/>
                      <a:pt x="1" y="1431"/>
                    </a:cubicBezTo>
                    <a:lnTo>
                      <a:pt x="177" y="1434"/>
                    </a:lnTo>
                    <a:cubicBezTo>
                      <a:pt x="191" y="910"/>
                      <a:pt x="274" y="401"/>
                      <a:pt x="818" y="225"/>
                    </a:cubicBezTo>
                    <a:cubicBezTo>
                      <a:pt x="921" y="192"/>
                      <a:pt x="1026" y="176"/>
                      <a:pt x="1128" y="176"/>
                    </a:cubicBezTo>
                    <a:cubicBezTo>
                      <a:pt x="1461" y="176"/>
                      <a:pt x="1776" y="342"/>
                      <a:pt x="1951" y="634"/>
                    </a:cubicBezTo>
                    <a:cubicBezTo>
                      <a:pt x="2060" y="810"/>
                      <a:pt x="2200" y="1235"/>
                      <a:pt x="2164" y="1434"/>
                    </a:cubicBezTo>
                    <a:lnTo>
                      <a:pt x="2336" y="1464"/>
                    </a:lnTo>
                    <a:cubicBezTo>
                      <a:pt x="2387" y="1192"/>
                      <a:pt x="2210" y="720"/>
                      <a:pt x="2104" y="541"/>
                    </a:cubicBezTo>
                    <a:cubicBezTo>
                      <a:pt x="1893" y="198"/>
                      <a:pt x="1524" y="1"/>
                      <a:pt x="11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14"/>
              <p:cNvSpPr/>
              <p:nvPr/>
            </p:nvSpPr>
            <p:spPr>
              <a:xfrm>
                <a:off x="7570114" y="1534678"/>
                <a:ext cx="106407" cy="65416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465" extrusionOk="0">
                    <a:moveTo>
                      <a:pt x="1131" y="1"/>
                    </a:moveTo>
                    <a:cubicBezTo>
                      <a:pt x="1010" y="1"/>
                      <a:pt x="886" y="20"/>
                      <a:pt x="764" y="59"/>
                    </a:cubicBezTo>
                    <a:cubicBezTo>
                      <a:pt x="114" y="268"/>
                      <a:pt x="14" y="869"/>
                      <a:pt x="0" y="1431"/>
                    </a:cubicBezTo>
                    <a:lnTo>
                      <a:pt x="177" y="1435"/>
                    </a:lnTo>
                    <a:cubicBezTo>
                      <a:pt x="186" y="909"/>
                      <a:pt x="273" y="401"/>
                      <a:pt x="818" y="225"/>
                    </a:cubicBezTo>
                    <a:cubicBezTo>
                      <a:pt x="921" y="192"/>
                      <a:pt x="1026" y="176"/>
                      <a:pt x="1129" y="176"/>
                    </a:cubicBezTo>
                    <a:cubicBezTo>
                      <a:pt x="1461" y="176"/>
                      <a:pt x="1775" y="342"/>
                      <a:pt x="1951" y="633"/>
                    </a:cubicBezTo>
                    <a:cubicBezTo>
                      <a:pt x="2057" y="809"/>
                      <a:pt x="2196" y="1235"/>
                      <a:pt x="2163" y="1435"/>
                    </a:cubicBezTo>
                    <a:lnTo>
                      <a:pt x="2336" y="1464"/>
                    </a:lnTo>
                    <a:cubicBezTo>
                      <a:pt x="2382" y="1191"/>
                      <a:pt x="2207" y="720"/>
                      <a:pt x="2100" y="541"/>
                    </a:cubicBezTo>
                    <a:cubicBezTo>
                      <a:pt x="1892" y="198"/>
                      <a:pt x="1523" y="1"/>
                      <a:pt x="11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14"/>
              <p:cNvSpPr/>
              <p:nvPr/>
            </p:nvSpPr>
            <p:spPr>
              <a:xfrm>
                <a:off x="7570114" y="1457117"/>
                <a:ext cx="106407" cy="65371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464" extrusionOk="0">
                    <a:moveTo>
                      <a:pt x="1130" y="0"/>
                    </a:moveTo>
                    <a:cubicBezTo>
                      <a:pt x="1009" y="0"/>
                      <a:pt x="886" y="19"/>
                      <a:pt x="764" y="58"/>
                    </a:cubicBezTo>
                    <a:cubicBezTo>
                      <a:pt x="114" y="268"/>
                      <a:pt x="14" y="869"/>
                      <a:pt x="0" y="1430"/>
                    </a:cubicBezTo>
                    <a:lnTo>
                      <a:pt x="177" y="1433"/>
                    </a:lnTo>
                    <a:cubicBezTo>
                      <a:pt x="189" y="829"/>
                      <a:pt x="303" y="391"/>
                      <a:pt x="818" y="225"/>
                    </a:cubicBezTo>
                    <a:cubicBezTo>
                      <a:pt x="921" y="192"/>
                      <a:pt x="1026" y="176"/>
                      <a:pt x="1129" y="176"/>
                    </a:cubicBezTo>
                    <a:cubicBezTo>
                      <a:pt x="1461" y="176"/>
                      <a:pt x="1775" y="341"/>
                      <a:pt x="1951" y="633"/>
                    </a:cubicBezTo>
                    <a:cubicBezTo>
                      <a:pt x="2057" y="809"/>
                      <a:pt x="2196" y="1234"/>
                      <a:pt x="2163" y="1433"/>
                    </a:cubicBezTo>
                    <a:lnTo>
                      <a:pt x="2336" y="1464"/>
                    </a:lnTo>
                    <a:cubicBezTo>
                      <a:pt x="2382" y="1191"/>
                      <a:pt x="2207" y="720"/>
                      <a:pt x="2100" y="540"/>
                    </a:cubicBezTo>
                    <a:cubicBezTo>
                      <a:pt x="1892" y="197"/>
                      <a:pt x="1523" y="0"/>
                      <a:pt x="1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14"/>
              <p:cNvSpPr/>
              <p:nvPr/>
            </p:nvSpPr>
            <p:spPr>
              <a:xfrm>
                <a:off x="7570114" y="1379511"/>
                <a:ext cx="106407" cy="65416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465" extrusionOk="0">
                    <a:moveTo>
                      <a:pt x="1130" y="1"/>
                    </a:moveTo>
                    <a:cubicBezTo>
                      <a:pt x="1009" y="1"/>
                      <a:pt x="886" y="20"/>
                      <a:pt x="764" y="59"/>
                    </a:cubicBezTo>
                    <a:cubicBezTo>
                      <a:pt x="114" y="268"/>
                      <a:pt x="14" y="870"/>
                      <a:pt x="0" y="1431"/>
                    </a:cubicBezTo>
                    <a:lnTo>
                      <a:pt x="177" y="1434"/>
                    </a:lnTo>
                    <a:cubicBezTo>
                      <a:pt x="189" y="830"/>
                      <a:pt x="303" y="391"/>
                      <a:pt x="818" y="225"/>
                    </a:cubicBezTo>
                    <a:cubicBezTo>
                      <a:pt x="921" y="192"/>
                      <a:pt x="1026" y="176"/>
                      <a:pt x="1129" y="176"/>
                    </a:cubicBezTo>
                    <a:cubicBezTo>
                      <a:pt x="1461" y="176"/>
                      <a:pt x="1775" y="342"/>
                      <a:pt x="1951" y="634"/>
                    </a:cubicBezTo>
                    <a:cubicBezTo>
                      <a:pt x="2057" y="810"/>
                      <a:pt x="2196" y="1235"/>
                      <a:pt x="2163" y="1434"/>
                    </a:cubicBezTo>
                    <a:lnTo>
                      <a:pt x="2336" y="1464"/>
                    </a:lnTo>
                    <a:cubicBezTo>
                      <a:pt x="2382" y="1192"/>
                      <a:pt x="2207" y="720"/>
                      <a:pt x="2100" y="540"/>
                    </a:cubicBezTo>
                    <a:cubicBezTo>
                      <a:pt x="1892" y="198"/>
                      <a:pt x="1523" y="1"/>
                      <a:pt x="11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14"/>
              <p:cNvSpPr/>
              <p:nvPr/>
            </p:nvSpPr>
            <p:spPr>
              <a:xfrm>
                <a:off x="7570114" y="1301950"/>
                <a:ext cx="106407" cy="65371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464" extrusionOk="0">
                    <a:moveTo>
                      <a:pt x="1130" y="0"/>
                    </a:moveTo>
                    <a:cubicBezTo>
                      <a:pt x="1009" y="0"/>
                      <a:pt x="886" y="19"/>
                      <a:pt x="764" y="58"/>
                    </a:cubicBezTo>
                    <a:cubicBezTo>
                      <a:pt x="114" y="268"/>
                      <a:pt x="14" y="869"/>
                      <a:pt x="0" y="1430"/>
                    </a:cubicBezTo>
                    <a:lnTo>
                      <a:pt x="177" y="1434"/>
                    </a:lnTo>
                    <a:cubicBezTo>
                      <a:pt x="186" y="909"/>
                      <a:pt x="273" y="400"/>
                      <a:pt x="818" y="224"/>
                    </a:cubicBezTo>
                    <a:cubicBezTo>
                      <a:pt x="920" y="191"/>
                      <a:pt x="1025" y="175"/>
                      <a:pt x="1128" y="175"/>
                    </a:cubicBezTo>
                    <a:cubicBezTo>
                      <a:pt x="1461" y="175"/>
                      <a:pt x="1775" y="341"/>
                      <a:pt x="1951" y="633"/>
                    </a:cubicBezTo>
                    <a:cubicBezTo>
                      <a:pt x="2057" y="809"/>
                      <a:pt x="2196" y="1234"/>
                      <a:pt x="2163" y="1434"/>
                    </a:cubicBezTo>
                    <a:lnTo>
                      <a:pt x="2336" y="1464"/>
                    </a:lnTo>
                    <a:cubicBezTo>
                      <a:pt x="2382" y="1191"/>
                      <a:pt x="2207" y="719"/>
                      <a:pt x="2100" y="540"/>
                    </a:cubicBezTo>
                    <a:cubicBezTo>
                      <a:pt x="1892" y="198"/>
                      <a:pt x="1523" y="0"/>
                      <a:pt x="1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14"/>
              <p:cNvSpPr/>
              <p:nvPr/>
            </p:nvSpPr>
            <p:spPr>
              <a:xfrm>
                <a:off x="7570114" y="1224344"/>
                <a:ext cx="106407" cy="65371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464" extrusionOk="0">
                    <a:moveTo>
                      <a:pt x="1130" y="1"/>
                    </a:moveTo>
                    <a:cubicBezTo>
                      <a:pt x="1009" y="1"/>
                      <a:pt x="886" y="20"/>
                      <a:pt x="764" y="59"/>
                    </a:cubicBezTo>
                    <a:cubicBezTo>
                      <a:pt x="114" y="268"/>
                      <a:pt x="14" y="870"/>
                      <a:pt x="0" y="1431"/>
                    </a:cubicBezTo>
                    <a:lnTo>
                      <a:pt x="177" y="1434"/>
                    </a:lnTo>
                    <a:cubicBezTo>
                      <a:pt x="186" y="910"/>
                      <a:pt x="273" y="401"/>
                      <a:pt x="818" y="225"/>
                    </a:cubicBezTo>
                    <a:cubicBezTo>
                      <a:pt x="920" y="192"/>
                      <a:pt x="1025" y="176"/>
                      <a:pt x="1128" y="176"/>
                    </a:cubicBezTo>
                    <a:cubicBezTo>
                      <a:pt x="1461" y="176"/>
                      <a:pt x="1775" y="342"/>
                      <a:pt x="1951" y="634"/>
                    </a:cubicBezTo>
                    <a:cubicBezTo>
                      <a:pt x="2057" y="810"/>
                      <a:pt x="2196" y="1235"/>
                      <a:pt x="2163" y="1434"/>
                    </a:cubicBezTo>
                    <a:lnTo>
                      <a:pt x="2336" y="1464"/>
                    </a:lnTo>
                    <a:cubicBezTo>
                      <a:pt x="2382" y="1192"/>
                      <a:pt x="2207" y="720"/>
                      <a:pt x="2100" y="541"/>
                    </a:cubicBezTo>
                    <a:cubicBezTo>
                      <a:pt x="1892" y="198"/>
                      <a:pt x="1523" y="1"/>
                      <a:pt x="11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" name="Google Shape;427;p14"/>
            <p:cNvGrpSpPr/>
            <p:nvPr/>
          </p:nvGrpSpPr>
          <p:grpSpPr>
            <a:xfrm>
              <a:off x="1383071" y="3439748"/>
              <a:ext cx="2493673" cy="1832101"/>
              <a:chOff x="1383046" y="3439748"/>
              <a:chExt cx="2493673" cy="1832101"/>
            </a:xfrm>
          </p:grpSpPr>
          <p:sp>
            <p:nvSpPr>
              <p:cNvPr id="428" name="Google Shape;428;p14"/>
              <p:cNvSpPr/>
              <p:nvPr/>
            </p:nvSpPr>
            <p:spPr>
              <a:xfrm>
                <a:off x="2072123" y="4186829"/>
                <a:ext cx="1106083" cy="614535"/>
              </a:xfrm>
              <a:custGeom>
                <a:avLst/>
                <a:gdLst/>
                <a:ahLst/>
                <a:cxnLst/>
                <a:rect l="l" t="t" r="r" b="b"/>
                <a:pathLst>
                  <a:path w="22061" h="12257" extrusionOk="0">
                    <a:moveTo>
                      <a:pt x="12930" y="0"/>
                    </a:moveTo>
                    <a:cubicBezTo>
                      <a:pt x="11608" y="0"/>
                      <a:pt x="10279" y="177"/>
                      <a:pt x="9093" y="395"/>
                    </a:cubicBezTo>
                    <a:cubicBezTo>
                      <a:pt x="8223" y="559"/>
                      <a:pt x="7359" y="781"/>
                      <a:pt x="6558" y="1160"/>
                    </a:cubicBezTo>
                    <a:cubicBezTo>
                      <a:pt x="4053" y="2349"/>
                      <a:pt x="2030" y="5020"/>
                      <a:pt x="838" y="7465"/>
                    </a:cubicBezTo>
                    <a:cubicBezTo>
                      <a:pt x="425" y="8306"/>
                      <a:pt x="240" y="9093"/>
                      <a:pt x="200" y="10017"/>
                    </a:cubicBezTo>
                    <a:cubicBezTo>
                      <a:pt x="50" y="10349"/>
                      <a:pt x="27" y="10349"/>
                      <a:pt x="0" y="10349"/>
                    </a:cubicBezTo>
                    <a:cubicBezTo>
                      <a:pt x="439" y="10369"/>
                      <a:pt x="824" y="10475"/>
                      <a:pt x="1253" y="10611"/>
                    </a:cubicBezTo>
                    <a:cubicBezTo>
                      <a:pt x="1927" y="10830"/>
                      <a:pt x="2736" y="11162"/>
                      <a:pt x="3479" y="11162"/>
                    </a:cubicBezTo>
                    <a:cubicBezTo>
                      <a:pt x="3571" y="11162"/>
                      <a:pt x="3662" y="11157"/>
                      <a:pt x="3751" y="11146"/>
                    </a:cubicBezTo>
                    <a:cubicBezTo>
                      <a:pt x="3924" y="10701"/>
                      <a:pt x="3934" y="10116"/>
                      <a:pt x="4021" y="9648"/>
                    </a:cubicBezTo>
                    <a:cubicBezTo>
                      <a:pt x="4133" y="9034"/>
                      <a:pt x="4229" y="8396"/>
                      <a:pt x="4312" y="7778"/>
                    </a:cubicBezTo>
                    <a:cubicBezTo>
                      <a:pt x="4392" y="7203"/>
                      <a:pt x="4455" y="6764"/>
                      <a:pt x="4814" y="6276"/>
                    </a:cubicBezTo>
                    <a:cubicBezTo>
                      <a:pt x="5087" y="5907"/>
                      <a:pt x="5336" y="5502"/>
                      <a:pt x="5625" y="5143"/>
                    </a:cubicBezTo>
                    <a:cubicBezTo>
                      <a:pt x="6229" y="4386"/>
                      <a:pt x="6844" y="3638"/>
                      <a:pt x="7738" y="3196"/>
                    </a:cubicBezTo>
                    <a:cubicBezTo>
                      <a:pt x="8496" y="2820"/>
                      <a:pt x="9305" y="2465"/>
                      <a:pt x="10161" y="2465"/>
                    </a:cubicBezTo>
                    <a:cubicBezTo>
                      <a:pt x="10206" y="2465"/>
                      <a:pt x="10251" y="2466"/>
                      <a:pt x="10296" y="2468"/>
                    </a:cubicBezTo>
                    <a:cubicBezTo>
                      <a:pt x="11346" y="2515"/>
                      <a:pt x="12356" y="2638"/>
                      <a:pt x="13305" y="3137"/>
                    </a:cubicBezTo>
                    <a:cubicBezTo>
                      <a:pt x="14190" y="3601"/>
                      <a:pt x="14977" y="4289"/>
                      <a:pt x="15751" y="4914"/>
                    </a:cubicBezTo>
                    <a:cubicBezTo>
                      <a:pt x="16213" y="5286"/>
                      <a:pt x="16531" y="5737"/>
                      <a:pt x="16910" y="6189"/>
                    </a:cubicBezTo>
                    <a:cubicBezTo>
                      <a:pt x="17296" y="6645"/>
                      <a:pt x="17668" y="7240"/>
                      <a:pt x="17870" y="7804"/>
                    </a:cubicBezTo>
                    <a:cubicBezTo>
                      <a:pt x="18043" y="8279"/>
                      <a:pt x="18319" y="8687"/>
                      <a:pt x="18512" y="9153"/>
                    </a:cubicBezTo>
                    <a:cubicBezTo>
                      <a:pt x="18715" y="9651"/>
                      <a:pt x="18864" y="10253"/>
                      <a:pt x="18983" y="10777"/>
                    </a:cubicBezTo>
                    <a:cubicBezTo>
                      <a:pt x="19060" y="11103"/>
                      <a:pt x="19123" y="11442"/>
                      <a:pt x="19179" y="11771"/>
                    </a:cubicBezTo>
                    <a:cubicBezTo>
                      <a:pt x="19190" y="11837"/>
                      <a:pt x="19173" y="11987"/>
                      <a:pt x="19210" y="12040"/>
                    </a:cubicBezTo>
                    <a:cubicBezTo>
                      <a:pt x="19281" y="12146"/>
                      <a:pt x="19398" y="12163"/>
                      <a:pt x="19517" y="12163"/>
                    </a:cubicBezTo>
                    <a:cubicBezTo>
                      <a:pt x="19573" y="12163"/>
                      <a:pt x="19629" y="12160"/>
                      <a:pt x="19681" y="12160"/>
                    </a:cubicBezTo>
                    <a:cubicBezTo>
                      <a:pt x="19689" y="12160"/>
                      <a:pt x="19697" y="12160"/>
                      <a:pt x="19704" y="12160"/>
                    </a:cubicBezTo>
                    <a:cubicBezTo>
                      <a:pt x="20236" y="12169"/>
                      <a:pt x="20768" y="12196"/>
                      <a:pt x="21299" y="12216"/>
                    </a:cubicBezTo>
                    <a:cubicBezTo>
                      <a:pt x="21357" y="12216"/>
                      <a:pt x="21624" y="12257"/>
                      <a:pt x="21788" y="12257"/>
                    </a:cubicBezTo>
                    <a:cubicBezTo>
                      <a:pt x="21838" y="12257"/>
                      <a:pt x="21879" y="12253"/>
                      <a:pt x="21901" y="12243"/>
                    </a:cubicBezTo>
                    <a:cubicBezTo>
                      <a:pt x="22060" y="12166"/>
                      <a:pt x="21990" y="12169"/>
                      <a:pt x="21993" y="12010"/>
                    </a:cubicBezTo>
                    <a:cubicBezTo>
                      <a:pt x="21993" y="11744"/>
                      <a:pt x="21901" y="11445"/>
                      <a:pt x="21870" y="11176"/>
                    </a:cubicBezTo>
                    <a:cubicBezTo>
                      <a:pt x="21797" y="10472"/>
                      <a:pt x="21751" y="9768"/>
                      <a:pt x="21691" y="9063"/>
                    </a:cubicBezTo>
                    <a:cubicBezTo>
                      <a:pt x="21594" y="7937"/>
                      <a:pt x="21512" y="6774"/>
                      <a:pt x="21309" y="5665"/>
                    </a:cubicBezTo>
                    <a:cubicBezTo>
                      <a:pt x="21216" y="5147"/>
                      <a:pt x="20947" y="4541"/>
                      <a:pt x="20717" y="4070"/>
                    </a:cubicBezTo>
                    <a:cubicBezTo>
                      <a:pt x="20525" y="3675"/>
                      <a:pt x="20159" y="3123"/>
                      <a:pt x="19860" y="2801"/>
                    </a:cubicBezTo>
                    <a:cubicBezTo>
                      <a:pt x="19163" y="2047"/>
                      <a:pt x="18293" y="1499"/>
                      <a:pt x="17405" y="997"/>
                    </a:cubicBezTo>
                    <a:cubicBezTo>
                      <a:pt x="16098" y="255"/>
                      <a:pt x="14519" y="0"/>
                      <a:pt x="129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14"/>
              <p:cNvSpPr/>
              <p:nvPr/>
            </p:nvSpPr>
            <p:spPr>
              <a:xfrm rot="344085">
                <a:off x="1443703" y="3551176"/>
                <a:ext cx="2296842" cy="1329120"/>
              </a:xfrm>
              <a:custGeom>
                <a:avLst/>
                <a:gdLst/>
                <a:ahLst/>
                <a:cxnLst/>
                <a:rect l="l" t="t" r="r" b="b"/>
                <a:pathLst>
                  <a:path w="45810" h="26509" extrusionOk="0">
                    <a:moveTo>
                      <a:pt x="27073" y="1"/>
                    </a:moveTo>
                    <a:cubicBezTo>
                      <a:pt x="23033" y="1"/>
                      <a:pt x="18795" y="1193"/>
                      <a:pt x="15252" y="2474"/>
                    </a:cubicBezTo>
                    <a:cubicBezTo>
                      <a:pt x="13525" y="3098"/>
                      <a:pt x="11830" y="3846"/>
                      <a:pt x="10322" y="4896"/>
                    </a:cubicBezTo>
                    <a:cubicBezTo>
                      <a:pt x="5588" y="8181"/>
                      <a:pt x="2352" y="14338"/>
                      <a:pt x="735" y="19750"/>
                    </a:cubicBezTo>
                    <a:cubicBezTo>
                      <a:pt x="176" y="21613"/>
                      <a:pt x="63" y="23288"/>
                      <a:pt x="296" y="25195"/>
                    </a:cubicBezTo>
                    <a:cubicBezTo>
                      <a:pt x="103" y="25926"/>
                      <a:pt x="54" y="25932"/>
                      <a:pt x="0" y="25939"/>
                    </a:cubicBezTo>
                    <a:cubicBezTo>
                      <a:pt x="279" y="25906"/>
                      <a:pt x="549" y="25892"/>
                      <a:pt x="817" y="25892"/>
                    </a:cubicBezTo>
                    <a:cubicBezTo>
                      <a:pt x="1421" y="25892"/>
                      <a:pt x="2012" y="25964"/>
                      <a:pt x="2651" y="26058"/>
                    </a:cubicBezTo>
                    <a:cubicBezTo>
                      <a:pt x="3779" y="26225"/>
                      <a:pt x="5098" y="26508"/>
                      <a:pt x="6342" y="26508"/>
                    </a:cubicBezTo>
                    <a:cubicBezTo>
                      <a:pt x="6901" y="26508"/>
                      <a:pt x="7445" y="26451"/>
                      <a:pt x="7950" y="26301"/>
                    </a:cubicBezTo>
                    <a:cubicBezTo>
                      <a:pt x="8156" y="25337"/>
                      <a:pt x="7977" y="24135"/>
                      <a:pt x="7997" y="23142"/>
                    </a:cubicBezTo>
                    <a:cubicBezTo>
                      <a:pt x="8020" y="21846"/>
                      <a:pt x="8003" y="20510"/>
                      <a:pt x="7963" y="19208"/>
                    </a:cubicBezTo>
                    <a:cubicBezTo>
                      <a:pt x="7927" y="18005"/>
                      <a:pt x="7914" y="17088"/>
                      <a:pt x="8481" y="15969"/>
                    </a:cubicBezTo>
                    <a:cubicBezTo>
                      <a:pt x="8914" y="15115"/>
                      <a:pt x="9289" y="14201"/>
                      <a:pt x="9754" y="13371"/>
                    </a:cubicBezTo>
                    <a:cubicBezTo>
                      <a:pt x="10741" y="11614"/>
                      <a:pt x="11741" y="9873"/>
                      <a:pt x="13425" y="8664"/>
                    </a:cubicBezTo>
                    <a:cubicBezTo>
                      <a:pt x="14924" y="7587"/>
                      <a:pt x="16551" y="6531"/>
                      <a:pt x="18422" y="6312"/>
                    </a:cubicBezTo>
                    <a:cubicBezTo>
                      <a:pt x="19354" y="6200"/>
                      <a:pt x="20275" y="6119"/>
                      <a:pt x="21191" y="6119"/>
                    </a:cubicBezTo>
                    <a:cubicBezTo>
                      <a:pt x="22403" y="6119"/>
                      <a:pt x="23606" y="6261"/>
                      <a:pt x="24814" y="6660"/>
                    </a:cubicBezTo>
                    <a:cubicBezTo>
                      <a:pt x="26780" y="7308"/>
                      <a:pt x="28627" y="8454"/>
                      <a:pt x="30421" y="9471"/>
                    </a:cubicBezTo>
                    <a:cubicBezTo>
                      <a:pt x="31498" y="10079"/>
                      <a:pt x="32298" y="10896"/>
                      <a:pt x="33232" y="11690"/>
                    </a:cubicBezTo>
                    <a:cubicBezTo>
                      <a:pt x="34172" y="12494"/>
                      <a:pt x="35142" y="13583"/>
                      <a:pt x="35747" y="14670"/>
                    </a:cubicBezTo>
                    <a:cubicBezTo>
                      <a:pt x="36262" y="15590"/>
                      <a:pt x="36966" y="16334"/>
                      <a:pt x="37514" y="17225"/>
                    </a:cubicBezTo>
                    <a:cubicBezTo>
                      <a:pt x="38102" y="18175"/>
                      <a:pt x="38608" y="19351"/>
                      <a:pt x="39036" y="20388"/>
                    </a:cubicBezTo>
                    <a:cubicBezTo>
                      <a:pt x="39298" y="21029"/>
                      <a:pt x="39544" y="21706"/>
                      <a:pt x="39770" y="22358"/>
                    </a:cubicBezTo>
                    <a:cubicBezTo>
                      <a:pt x="39816" y="22490"/>
                      <a:pt x="39833" y="22800"/>
                      <a:pt x="39926" y="22899"/>
                    </a:cubicBezTo>
                    <a:cubicBezTo>
                      <a:pt x="40049" y="23028"/>
                      <a:pt x="40201" y="23068"/>
                      <a:pt x="40361" y="23068"/>
                    </a:cubicBezTo>
                    <a:cubicBezTo>
                      <a:pt x="40565" y="23068"/>
                      <a:pt x="40783" y="23003"/>
                      <a:pt x="40976" y="22976"/>
                    </a:cubicBezTo>
                    <a:cubicBezTo>
                      <a:pt x="42069" y="22816"/>
                      <a:pt x="43169" y="22690"/>
                      <a:pt x="44265" y="22547"/>
                    </a:cubicBezTo>
                    <a:cubicBezTo>
                      <a:pt x="44425" y="22527"/>
                      <a:pt x="45331" y="22521"/>
                      <a:pt x="45501" y="22404"/>
                    </a:cubicBezTo>
                    <a:cubicBezTo>
                      <a:pt x="45810" y="22191"/>
                      <a:pt x="45664" y="22218"/>
                      <a:pt x="45614" y="21895"/>
                    </a:cubicBezTo>
                    <a:cubicBezTo>
                      <a:pt x="45531" y="21351"/>
                      <a:pt x="45235" y="20766"/>
                      <a:pt x="45086" y="20225"/>
                    </a:cubicBezTo>
                    <a:cubicBezTo>
                      <a:pt x="44690" y="18810"/>
                      <a:pt x="44361" y="17378"/>
                      <a:pt x="43999" y="15955"/>
                    </a:cubicBezTo>
                    <a:cubicBezTo>
                      <a:pt x="43421" y="13683"/>
                      <a:pt x="42857" y="11335"/>
                      <a:pt x="42069" y="9125"/>
                    </a:cubicBezTo>
                    <a:cubicBezTo>
                      <a:pt x="41700" y="8098"/>
                      <a:pt x="40940" y="6953"/>
                      <a:pt x="40315" y="6062"/>
                    </a:cubicBezTo>
                    <a:cubicBezTo>
                      <a:pt x="39787" y="5315"/>
                      <a:pt x="38850" y="4308"/>
                      <a:pt x="38129" y="3750"/>
                    </a:cubicBezTo>
                    <a:cubicBezTo>
                      <a:pt x="36441" y="2441"/>
                      <a:pt x="34478" y="1611"/>
                      <a:pt x="32488" y="883"/>
                    </a:cubicBezTo>
                    <a:cubicBezTo>
                      <a:pt x="30785" y="258"/>
                      <a:pt x="28950" y="1"/>
                      <a:pt x="270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14"/>
              <p:cNvSpPr/>
              <p:nvPr/>
            </p:nvSpPr>
            <p:spPr>
              <a:xfrm rot="344085">
                <a:off x="1491131" y="3608145"/>
                <a:ext cx="2313839" cy="1551985"/>
              </a:xfrm>
              <a:custGeom>
                <a:avLst/>
                <a:gdLst/>
                <a:ahLst/>
                <a:cxnLst/>
                <a:rect l="l" t="t" r="r" b="b"/>
                <a:pathLst>
                  <a:path w="46149" h="30954" extrusionOk="0">
                    <a:moveTo>
                      <a:pt x="24199" y="174"/>
                    </a:moveTo>
                    <a:cubicBezTo>
                      <a:pt x="24328" y="174"/>
                      <a:pt x="24481" y="227"/>
                      <a:pt x="24611" y="270"/>
                    </a:cubicBezTo>
                    <a:cubicBezTo>
                      <a:pt x="24660" y="284"/>
                      <a:pt x="24707" y="300"/>
                      <a:pt x="24747" y="313"/>
                    </a:cubicBezTo>
                    <a:cubicBezTo>
                      <a:pt x="25022" y="390"/>
                      <a:pt x="25079" y="406"/>
                      <a:pt x="25136" y="759"/>
                    </a:cubicBezTo>
                    <a:cubicBezTo>
                      <a:pt x="25302" y="1765"/>
                      <a:pt x="24843" y="2656"/>
                      <a:pt x="23913" y="3141"/>
                    </a:cubicBezTo>
                    <a:cubicBezTo>
                      <a:pt x="23893" y="3154"/>
                      <a:pt x="23870" y="3164"/>
                      <a:pt x="23850" y="3174"/>
                    </a:cubicBezTo>
                    <a:cubicBezTo>
                      <a:pt x="23774" y="3027"/>
                      <a:pt x="23717" y="2878"/>
                      <a:pt x="23677" y="2739"/>
                    </a:cubicBezTo>
                    <a:cubicBezTo>
                      <a:pt x="23604" y="2463"/>
                      <a:pt x="23607" y="2190"/>
                      <a:pt x="23614" y="1898"/>
                    </a:cubicBezTo>
                    <a:cubicBezTo>
                      <a:pt x="23618" y="1819"/>
                      <a:pt x="23618" y="1736"/>
                      <a:pt x="23618" y="1656"/>
                    </a:cubicBezTo>
                    <a:cubicBezTo>
                      <a:pt x="23618" y="592"/>
                      <a:pt x="23866" y="273"/>
                      <a:pt x="24076" y="194"/>
                    </a:cubicBezTo>
                    <a:cubicBezTo>
                      <a:pt x="24113" y="181"/>
                      <a:pt x="24156" y="174"/>
                      <a:pt x="24199" y="174"/>
                    </a:cubicBezTo>
                    <a:close/>
                    <a:moveTo>
                      <a:pt x="7270" y="7853"/>
                    </a:moveTo>
                    <a:cubicBezTo>
                      <a:pt x="7369" y="7853"/>
                      <a:pt x="7457" y="7865"/>
                      <a:pt x="7535" y="7888"/>
                    </a:cubicBezTo>
                    <a:cubicBezTo>
                      <a:pt x="8063" y="8047"/>
                      <a:pt x="8130" y="8941"/>
                      <a:pt x="8153" y="9234"/>
                    </a:cubicBezTo>
                    <a:lnTo>
                      <a:pt x="8156" y="9306"/>
                    </a:lnTo>
                    <a:cubicBezTo>
                      <a:pt x="8196" y="9815"/>
                      <a:pt x="8196" y="10044"/>
                      <a:pt x="7757" y="10151"/>
                    </a:cubicBezTo>
                    <a:cubicBezTo>
                      <a:pt x="7641" y="10179"/>
                      <a:pt x="7530" y="10193"/>
                      <a:pt x="7426" y="10193"/>
                    </a:cubicBezTo>
                    <a:cubicBezTo>
                      <a:pt x="7225" y="10193"/>
                      <a:pt x="7050" y="10141"/>
                      <a:pt x="6917" y="10041"/>
                    </a:cubicBezTo>
                    <a:cubicBezTo>
                      <a:pt x="6731" y="9901"/>
                      <a:pt x="6624" y="9665"/>
                      <a:pt x="6611" y="9360"/>
                    </a:cubicBezTo>
                    <a:lnTo>
                      <a:pt x="6601" y="9183"/>
                    </a:lnTo>
                    <a:cubicBezTo>
                      <a:pt x="6584" y="8845"/>
                      <a:pt x="6564" y="8466"/>
                      <a:pt x="6635" y="8157"/>
                    </a:cubicBezTo>
                    <a:cubicBezTo>
                      <a:pt x="6651" y="8081"/>
                      <a:pt x="6681" y="8011"/>
                      <a:pt x="6717" y="7941"/>
                    </a:cubicBezTo>
                    <a:cubicBezTo>
                      <a:pt x="6929" y="7882"/>
                      <a:pt x="7113" y="7853"/>
                      <a:pt x="7270" y="7853"/>
                    </a:cubicBezTo>
                    <a:close/>
                    <a:moveTo>
                      <a:pt x="36145" y="8932"/>
                    </a:moveTo>
                    <a:cubicBezTo>
                      <a:pt x="36637" y="8932"/>
                      <a:pt x="37122" y="9094"/>
                      <a:pt x="37458" y="9530"/>
                    </a:cubicBezTo>
                    <a:cubicBezTo>
                      <a:pt x="37727" y="9875"/>
                      <a:pt x="37946" y="10356"/>
                      <a:pt x="38102" y="10841"/>
                    </a:cubicBezTo>
                    <a:cubicBezTo>
                      <a:pt x="37564" y="11205"/>
                      <a:pt x="36867" y="11504"/>
                      <a:pt x="36187" y="11504"/>
                    </a:cubicBezTo>
                    <a:cubicBezTo>
                      <a:pt x="35743" y="11504"/>
                      <a:pt x="35306" y="11376"/>
                      <a:pt x="34926" y="11054"/>
                    </a:cubicBezTo>
                    <a:cubicBezTo>
                      <a:pt x="34624" y="10798"/>
                      <a:pt x="34451" y="10356"/>
                      <a:pt x="34454" y="9844"/>
                    </a:cubicBezTo>
                    <a:cubicBezTo>
                      <a:pt x="34458" y="9433"/>
                      <a:pt x="34737" y="9293"/>
                      <a:pt x="35159" y="9127"/>
                    </a:cubicBezTo>
                    <a:cubicBezTo>
                      <a:pt x="35461" y="9007"/>
                      <a:pt x="35806" y="8932"/>
                      <a:pt x="36145" y="8932"/>
                    </a:cubicBezTo>
                    <a:close/>
                    <a:moveTo>
                      <a:pt x="787" y="20808"/>
                    </a:moveTo>
                    <a:cubicBezTo>
                      <a:pt x="860" y="20808"/>
                      <a:pt x="943" y="20818"/>
                      <a:pt x="1033" y="20835"/>
                    </a:cubicBezTo>
                    <a:cubicBezTo>
                      <a:pt x="1524" y="20921"/>
                      <a:pt x="2003" y="21921"/>
                      <a:pt x="2213" y="22496"/>
                    </a:cubicBezTo>
                    <a:cubicBezTo>
                      <a:pt x="2252" y="22612"/>
                      <a:pt x="2286" y="22728"/>
                      <a:pt x="2312" y="22848"/>
                    </a:cubicBezTo>
                    <a:cubicBezTo>
                      <a:pt x="2150" y="22875"/>
                      <a:pt x="1985" y="22889"/>
                      <a:pt x="1820" y="22889"/>
                    </a:cubicBezTo>
                    <a:cubicBezTo>
                      <a:pt x="1539" y="22889"/>
                      <a:pt x="1260" y="22849"/>
                      <a:pt x="1000" y="22765"/>
                    </a:cubicBezTo>
                    <a:lnTo>
                      <a:pt x="940" y="22748"/>
                    </a:lnTo>
                    <a:cubicBezTo>
                      <a:pt x="681" y="22669"/>
                      <a:pt x="419" y="22586"/>
                      <a:pt x="282" y="22353"/>
                    </a:cubicBezTo>
                    <a:cubicBezTo>
                      <a:pt x="179" y="22170"/>
                      <a:pt x="193" y="21901"/>
                      <a:pt x="203" y="21662"/>
                    </a:cubicBezTo>
                    <a:lnTo>
                      <a:pt x="209" y="21542"/>
                    </a:lnTo>
                    <a:cubicBezTo>
                      <a:pt x="222" y="21230"/>
                      <a:pt x="293" y="21024"/>
                      <a:pt x="428" y="20915"/>
                    </a:cubicBezTo>
                    <a:cubicBezTo>
                      <a:pt x="518" y="20844"/>
                      <a:pt x="635" y="20808"/>
                      <a:pt x="787" y="20808"/>
                    </a:cubicBezTo>
                    <a:close/>
                    <a:moveTo>
                      <a:pt x="24199" y="0"/>
                    </a:moveTo>
                    <a:cubicBezTo>
                      <a:pt x="24136" y="0"/>
                      <a:pt x="24074" y="9"/>
                      <a:pt x="24016" y="31"/>
                    </a:cubicBezTo>
                    <a:cubicBezTo>
                      <a:pt x="23634" y="174"/>
                      <a:pt x="23441" y="722"/>
                      <a:pt x="23441" y="1656"/>
                    </a:cubicBezTo>
                    <a:cubicBezTo>
                      <a:pt x="23441" y="1736"/>
                      <a:pt x="23441" y="1815"/>
                      <a:pt x="23438" y="1895"/>
                    </a:cubicBezTo>
                    <a:cubicBezTo>
                      <a:pt x="23435" y="2184"/>
                      <a:pt x="23428" y="2486"/>
                      <a:pt x="23508" y="2785"/>
                    </a:cubicBezTo>
                    <a:cubicBezTo>
                      <a:pt x="23551" y="2935"/>
                      <a:pt x="23614" y="3094"/>
                      <a:pt x="23690" y="3251"/>
                    </a:cubicBezTo>
                    <a:cubicBezTo>
                      <a:pt x="22689" y="3721"/>
                      <a:pt x="21451" y="3971"/>
                      <a:pt x="20157" y="3971"/>
                    </a:cubicBezTo>
                    <a:cubicBezTo>
                      <a:pt x="19772" y="3971"/>
                      <a:pt x="19383" y="3949"/>
                      <a:pt x="18993" y="3904"/>
                    </a:cubicBezTo>
                    <a:cubicBezTo>
                      <a:pt x="18521" y="3852"/>
                      <a:pt x="18049" y="3832"/>
                      <a:pt x="17591" y="3812"/>
                    </a:cubicBezTo>
                    <a:cubicBezTo>
                      <a:pt x="17458" y="3809"/>
                      <a:pt x="17325" y="3802"/>
                      <a:pt x="17192" y="3795"/>
                    </a:cubicBezTo>
                    <a:cubicBezTo>
                      <a:pt x="16853" y="3778"/>
                      <a:pt x="16508" y="3715"/>
                      <a:pt x="16172" y="3652"/>
                    </a:cubicBezTo>
                    <a:cubicBezTo>
                      <a:pt x="15907" y="3602"/>
                      <a:pt x="15628" y="3553"/>
                      <a:pt x="15349" y="3522"/>
                    </a:cubicBezTo>
                    <a:cubicBezTo>
                      <a:pt x="14799" y="3469"/>
                      <a:pt x="14285" y="3433"/>
                      <a:pt x="13775" y="3433"/>
                    </a:cubicBezTo>
                    <a:cubicBezTo>
                      <a:pt x="13237" y="3433"/>
                      <a:pt x="12704" y="3473"/>
                      <a:pt x="12139" y="3576"/>
                    </a:cubicBezTo>
                    <a:lnTo>
                      <a:pt x="11983" y="3602"/>
                    </a:lnTo>
                    <a:cubicBezTo>
                      <a:pt x="11615" y="3665"/>
                      <a:pt x="11269" y="3725"/>
                      <a:pt x="10943" y="3961"/>
                    </a:cubicBezTo>
                    <a:lnTo>
                      <a:pt x="10801" y="4064"/>
                    </a:lnTo>
                    <a:cubicBezTo>
                      <a:pt x="10325" y="4407"/>
                      <a:pt x="9830" y="4761"/>
                      <a:pt x="9375" y="5127"/>
                    </a:cubicBezTo>
                    <a:cubicBezTo>
                      <a:pt x="9116" y="5336"/>
                      <a:pt x="8916" y="5579"/>
                      <a:pt x="8720" y="5818"/>
                    </a:cubicBezTo>
                    <a:cubicBezTo>
                      <a:pt x="8588" y="5981"/>
                      <a:pt x="8452" y="6147"/>
                      <a:pt x="8299" y="6296"/>
                    </a:cubicBezTo>
                    <a:cubicBezTo>
                      <a:pt x="8146" y="6449"/>
                      <a:pt x="7967" y="6569"/>
                      <a:pt x="7777" y="6695"/>
                    </a:cubicBezTo>
                    <a:cubicBezTo>
                      <a:pt x="7598" y="6815"/>
                      <a:pt x="7412" y="6941"/>
                      <a:pt x="7249" y="7094"/>
                    </a:cubicBezTo>
                    <a:cubicBezTo>
                      <a:pt x="7209" y="7130"/>
                      <a:pt x="7170" y="7170"/>
                      <a:pt x="7130" y="7207"/>
                    </a:cubicBezTo>
                    <a:cubicBezTo>
                      <a:pt x="6940" y="7380"/>
                      <a:pt x="6737" y="7569"/>
                      <a:pt x="6601" y="7791"/>
                    </a:cubicBezTo>
                    <a:cubicBezTo>
                      <a:pt x="6305" y="7878"/>
                      <a:pt x="5970" y="8018"/>
                      <a:pt x="5588" y="8207"/>
                    </a:cubicBezTo>
                    <a:cubicBezTo>
                      <a:pt x="5475" y="8260"/>
                      <a:pt x="5356" y="8317"/>
                      <a:pt x="5236" y="8369"/>
                    </a:cubicBezTo>
                    <a:cubicBezTo>
                      <a:pt x="4947" y="8503"/>
                      <a:pt x="4644" y="8642"/>
                      <a:pt x="4392" y="8812"/>
                    </a:cubicBezTo>
                    <a:cubicBezTo>
                      <a:pt x="4266" y="8895"/>
                      <a:pt x="4129" y="8975"/>
                      <a:pt x="3983" y="9057"/>
                    </a:cubicBezTo>
                    <a:cubicBezTo>
                      <a:pt x="3654" y="9246"/>
                      <a:pt x="3315" y="9443"/>
                      <a:pt x="3079" y="9712"/>
                    </a:cubicBezTo>
                    <a:cubicBezTo>
                      <a:pt x="2389" y="10499"/>
                      <a:pt x="2023" y="11323"/>
                      <a:pt x="1993" y="12167"/>
                    </a:cubicBezTo>
                    <a:cubicBezTo>
                      <a:pt x="1987" y="12313"/>
                      <a:pt x="1980" y="12466"/>
                      <a:pt x="1970" y="12619"/>
                    </a:cubicBezTo>
                    <a:cubicBezTo>
                      <a:pt x="1930" y="13343"/>
                      <a:pt x="1883" y="14164"/>
                      <a:pt x="2126" y="14805"/>
                    </a:cubicBezTo>
                    <a:cubicBezTo>
                      <a:pt x="2262" y="15160"/>
                      <a:pt x="2441" y="15499"/>
                      <a:pt x="2618" y="15828"/>
                    </a:cubicBezTo>
                    <a:cubicBezTo>
                      <a:pt x="2811" y="16194"/>
                      <a:pt x="3010" y="16572"/>
                      <a:pt x="3146" y="16968"/>
                    </a:cubicBezTo>
                    <a:cubicBezTo>
                      <a:pt x="3206" y="17147"/>
                      <a:pt x="3259" y="17323"/>
                      <a:pt x="3312" y="17496"/>
                    </a:cubicBezTo>
                    <a:cubicBezTo>
                      <a:pt x="3458" y="17964"/>
                      <a:pt x="3608" y="18449"/>
                      <a:pt x="3853" y="18904"/>
                    </a:cubicBezTo>
                    <a:cubicBezTo>
                      <a:pt x="3910" y="19004"/>
                      <a:pt x="3964" y="19097"/>
                      <a:pt x="4016" y="19187"/>
                    </a:cubicBezTo>
                    <a:cubicBezTo>
                      <a:pt x="4226" y="19536"/>
                      <a:pt x="4388" y="19815"/>
                      <a:pt x="4349" y="20254"/>
                    </a:cubicBezTo>
                    <a:cubicBezTo>
                      <a:pt x="4339" y="20353"/>
                      <a:pt x="4332" y="20456"/>
                      <a:pt x="4325" y="20562"/>
                    </a:cubicBezTo>
                    <a:cubicBezTo>
                      <a:pt x="4302" y="20884"/>
                      <a:pt x="4279" y="21217"/>
                      <a:pt x="4209" y="21499"/>
                    </a:cubicBezTo>
                    <a:cubicBezTo>
                      <a:pt x="4143" y="21758"/>
                      <a:pt x="3907" y="22040"/>
                      <a:pt x="3485" y="22359"/>
                    </a:cubicBezTo>
                    <a:cubicBezTo>
                      <a:pt x="3199" y="22575"/>
                      <a:pt x="2854" y="22728"/>
                      <a:pt x="2485" y="22811"/>
                    </a:cubicBezTo>
                    <a:cubicBezTo>
                      <a:pt x="2458" y="22685"/>
                      <a:pt x="2421" y="22559"/>
                      <a:pt x="2378" y="22436"/>
                    </a:cubicBezTo>
                    <a:cubicBezTo>
                      <a:pt x="2279" y="22160"/>
                      <a:pt x="1751" y="20785"/>
                      <a:pt x="1063" y="20662"/>
                    </a:cubicBezTo>
                    <a:cubicBezTo>
                      <a:pt x="962" y="20643"/>
                      <a:pt x="869" y="20634"/>
                      <a:pt x="784" y="20634"/>
                    </a:cubicBezTo>
                    <a:cubicBezTo>
                      <a:pt x="592" y="20634"/>
                      <a:pt x="439" y="20681"/>
                      <a:pt x="319" y="20778"/>
                    </a:cubicBezTo>
                    <a:cubicBezTo>
                      <a:pt x="143" y="20921"/>
                      <a:pt x="46" y="21170"/>
                      <a:pt x="33" y="21536"/>
                    </a:cubicBezTo>
                    <a:lnTo>
                      <a:pt x="30" y="21652"/>
                    </a:lnTo>
                    <a:cubicBezTo>
                      <a:pt x="17" y="21914"/>
                      <a:pt x="0" y="22210"/>
                      <a:pt x="129" y="22439"/>
                    </a:cubicBezTo>
                    <a:cubicBezTo>
                      <a:pt x="299" y="22732"/>
                      <a:pt x="612" y="22828"/>
                      <a:pt x="887" y="22914"/>
                    </a:cubicBezTo>
                    <a:lnTo>
                      <a:pt x="946" y="22934"/>
                    </a:lnTo>
                    <a:cubicBezTo>
                      <a:pt x="1222" y="23021"/>
                      <a:pt x="1514" y="23063"/>
                      <a:pt x="1810" y="23063"/>
                    </a:cubicBezTo>
                    <a:cubicBezTo>
                      <a:pt x="1990" y="23063"/>
                      <a:pt x="2170" y="23047"/>
                      <a:pt x="2349" y="23017"/>
                    </a:cubicBezTo>
                    <a:cubicBezTo>
                      <a:pt x="2438" y="23535"/>
                      <a:pt x="2421" y="24087"/>
                      <a:pt x="2406" y="24625"/>
                    </a:cubicBezTo>
                    <a:cubicBezTo>
                      <a:pt x="2402" y="24834"/>
                      <a:pt x="2395" y="25044"/>
                      <a:pt x="2395" y="25250"/>
                    </a:cubicBezTo>
                    <a:cubicBezTo>
                      <a:pt x="2395" y="26373"/>
                      <a:pt x="2342" y="27310"/>
                      <a:pt x="2226" y="28200"/>
                    </a:cubicBezTo>
                    <a:cubicBezTo>
                      <a:pt x="2122" y="28984"/>
                      <a:pt x="2126" y="29782"/>
                      <a:pt x="2130" y="30549"/>
                    </a:cubicBezTo>
                    <a:lnTo>
                      <a:pt x="2130" y="30954"/>
                    </a:lnTo>
                    <a:lnTo>
                      <a:pt x="2306" y="30954"/>
                    </a:lnTo>
                    <a:lnTo>
                      <a:pt x="2306" y="30549"/>
                    </a:lnTo>
                    <a:cubicBezTo>
                      <a:pt x="2302" y="29785"/>
                      <a:pt x="2299" y="28997"/>
                      <a:pt x="2402" y="28223"/>
                    </a:cubicBezTo>
                    <a:cubicBezTo>
                      <a:pt x="2518" y="27326"/>
                      <a:pt x="2571" y="26379"/>
                      <a:pt x="2571" y="25250"/>
                    </a:cubicBezTo>
                    <a:cubicBezTo>
                      <a:pt x="2571" y="25047"/>
                      <a:pt x="2575" y="24838"/>
                      <a:pt x="2581" y="24628"/>
                    </a:cubicBezTo>
                    <a:cubicBezTo>
                      <a:pt x="2598" y="24081"/>
                      <a:pt x="2614" y="23519"/>
                      <a:pt x="2521" y="22984"/>
                    </a:cubicBezTo>
                    <a:cubicBezTo>
                      <a:pt x="2913" y="22894"/>
                      <a:pt x="3286" y="22728"/>
                      <a:pt x="3591" y="22499"/>
                    </a:cubicBezTo>
                    <a:cubicBezTo>
                      <a:pt x="4046" y="22157"/>
                      <a:pt x="4302" y="21841"/>
                      <a:pt x="4379" y="21542"/>
                    </a:cubicBezTo>
                    <a:cubicBezTo>
                      <a:pt x="4451" y="21246"/>
                      <a:pt x="4479" y="20904"/>
                      <a:pt x="4502" y="20576"/>
                    </a:cubicBezTo>
                    <a:cubicBezTo>
                      <a:pt x="4508" y="20469"/>
                      <a:pt x="4514" y="20366"/>
                      <a:pt x="4525" y="20266"/>
                    </a:cubicBezTo>
                    <a:cubicBezTo>
                      <a:pt x="4568" y="19771"/>
                      <a:pt x="4382" y="19459"/>
                      <a:pt x="4169" y="19097"/>
                    </a:cubicBezTo>
                    <a:cubicBezTo>
                      <a:pt x="4116" y="19011"/>
                      <a:pt x="4063" y="18921"/>
                      <a:pt x="4010" y="18822"/>
                    </a:cubicBezTo>
                    <a:cubicBezTo>
                      <a:pt x="3771" y="18383"/>
                      <a:pt x="3628" y="17928"/>
                      <a:pt x="3482" y="17446"/>
                    </a:cubicBezTo>
                    <a:cubicBezTo>
                      <a:pt x="3425" y="17270"/>
                      <a:pt x="3372" y="17091"/>
                      <a:pt x="3312" y="16914"/>
                    </a:cubicBezTo>
                    <a:cubicBezTo>
                      <a:pt x="3173" y="16502"/>
                      <a:pt x="2970" y="16117"/>
                      <a:pt x="2771" y="15745"/>
                    </a:cubicBezTo>
                    <a:cubicBezTo>
                      <a:pt x="2601" y="15423"/>
                      <a:pt x="2421" y="15087"/>
                      <a:pt x="2292" y="14742"/>
                    </a:cubicBezTo>
                    <a:cubicBezTo>
                      <a:pt x="2063" y="14134"/>
                      <a:pt x="2107" y="13337"/>
                      <a:pt x="2146" y="12629"/>
                    </a:cubicBezTo>
                    <a:cubicBezTo>
                      <a:pt x="2156" y="12472"/>
                      <a:pt x="2162" y="12320"/>
                      <a:pt x="2170" y="12173"/>
                    </a:cubicBezTo>
                    <a:cubicBezTo>
                      <a:pt x="2199" y="11373"/>
                      <a:pt x="2548" y="10582"/>
                      <a:pt x="3212" y="9828"/>
                    </a:cubicBezTo>
                    <a:cubicBezTo>
                      <a:pt x="3429" y="9582"/>
                      <a:pt x="3757" y="9393"/>
                      <a:pt x="4073" y="9211"/>
                    </a:cubicBezTo>
                    <a:cubicBezTo>
                      <a:pt x="4219" y="9124"/>
                      <a:pt x="4359" y="9044"/>
                      <a:pt x="4488" y="8958"/>
                    </a:cubicBezTo>
                    <a:cubicBezTo>
                      <a:pt x="4731" y="8795"/>
                      <a:pt x="5026" y="8662"/>
                      <a:pt x="5309" y="8529"/>
                    </a:cubicBezTo>
                    <a:cubicBezTo>
                      <a:pt x="5431" y="8476"/>
                      <a:pt x="5551" y="8420"/>
                      <a:pt x="5664" y="8363"/>
                    </a:cubicBezTo>
                    <a:cubicBezTo>
                      <a:pt x="5970" y="8214"/>
                      <a:pt x="6249" y="8094"/>
                      <a:pt x="6495" y="8011"/>
                    </a:cubicBezTo>
                    <a:lnTo>
                      <a:pt x="6495" y="8011"/>
                    </a:lnTo>
                    <a:cubicBezTo>
                      <a:pt x="6481" y="8044"/>
                      <a:pt x="6472" y="8081"/>
                      <a:pt x="6465" y="8117"/>
                    </a:cubicBezTo>
                    <a:cubicBezTo>
                      <a:pt x="6388" y="8449"/>
                      <a:pt x="6408" y="8845"/>
                      <a:pt x="6428" y="9191"/>
                    </a:cubicBezTo>
                    <a:lnTo>
                      <a:pt x="6435" y="9366"/>
                    </a:lnTo>
                    <a:cubicBezTo>
                      <a:pt x="6452" y="9725"/>
                      <a:pt x="6581" y="10008"/>
                      <a:pt x="6811" y="10180"/>
                    </a:cubicBezTo>
                    <a:cubicBezTo>
                      <a:pt x="6976" y="10305"/>
                      <a:pt x="7188" y="10369"/>
                      <a:pt x="7428" y="10369"/>
                    </a:cubicBezTo>
                    <a:cubicBezTo>
                      <a:pt x="7545" y="10369"/>
                      <a:pt x="7669" y="10354"/>
                      <a:pt x="7797" y="10323"/>
                    </a:cubicBezTo>
                    <a:cubicBezTo>
                      <a:pt x="8401" y="10177"/>
                      <a:pt x="8369" y="9769"/>
                      <a:pt x="8332" y="9293"/>
                    </a:cubicBezTo>
                    <a:lnTo>
                      <a:pt x="8326" y="9220"/>
                    </a:lnTo>
                    <a:cubicBezTo>
                      <a:pt x="8286" y="8659"/>
                      <a:pt x="8162" y="7895"/>
                      <a:pt x="7584" y="7719"/>
                    </a:cubicBezTo>
                    <a:cubicBezTo>
                      <a:pt x="7491" y="7691"/>
                      <a:pt x="7386" y="7677"/>
                      <a:pt x="7270" y="7677"/>
                    </a:cubicBezTo>
                    <a:cubicBezTo>
                      <a:pt x="7147" y="7677"/>
                      <a:pt x="7012" y="7693"/>
                      <a:pt x="6863" y="7725"/>
                    </a:cubicBezTo>
                    <a:cubicBezTo>
                      <a:pt x="6980" y="7582"/>
                      <a:pt x="7116" y="7456"/>
                      <a:pt x="7245" y="7337"/>
                    </a:cubicBezTo>
                    <a:cubicBezTo>
                      <a:pt x="7289" y="7297"/>
                      <a:pt x="7329" y="7260"/>
                      <a:pt x="7369" y="7224"/>
                    </a:cubicBezTo>
                    <a:cubicBezTo>
                      <a:pt x="7521" y="7078"/>
                      <a:pt x="7701" y="6958"/>
                      <a:pt x="7877" y="6842"/>
                    </a:cubicBezTo>
                    <a:cubicBezTo>
                      <a:pt x="8063" y="6715"/>
                      <a:pt x="8256" y="6586"/>
                      <a:pt x="8421" y="6423"/>
                    </a:cubicBezTo>
                    <a:cubicBezTo>
                      <a:pt x="8581" y="6267"/>
                      <a:pt x="8720" y="6094"/>
                      <a:pt x="8857" y="5928"/>
                    </a:cubicBezTo>
                    <a:cubicBezTo>
                      <a:pt x="9046" y="5698"/>
                      <a:pt x="9243" y="5459"/>
                      <a:pt x="9485" y="5267"/>
                    </a:cubicBezTo>
                    <a:cubicBezTo>
                      <a:pt x="9936" y="4901"/>
                      <a:pt x="10428" y="4549"/>
                      <a:pt x="10903" y="4203"/>
                    </a:cubicBezTo>
                    <a:lnTo>
                      <a:pt x="11046" y="4101"/>
                    </a:lnTo>
                    <a:cubicBezTo>
                      <a:pt x="11339" y="3892"/>
                      <a:pt x="11651" y="3838"/>
                      <a:pt x="12013" y="3775"/>
                    </a:cubicBezTo>
                    <a:lnTo>
                      <a:pt x="12173" y="3749"/>
                    </a:lnTo>
                    <a:cubicBezTo>
                      <a:pt x="12726" y="3650"/>
                      <a:pt x="13250" y="3610"/>
                      <a:pt x="13780" y="3610"/>
                    </a:cubicBezTo>
                    <a:cubicBezTo>
                      <a:pt x="14282" y="3610"/>
                      <a:pt x="14789" y="3646"/>
                      <a:pt x="15332" y="3699"/>
                    </a:cubicBezTo>
                    <a:cubicBezTo>
                      <a:pt x="15601" y="3725"/>
                      <a:pt x="15876" y="3775"/>
                      <a:pt x="16143" y="3825"/>
                    </a:cubicBezTo>
                    <a:cubicBezTo>
                      <a:pt x="16482" y="3888"/>
                      <a:pt x="16833" y="3955"/>
                      <a:pt x="17182" y="3971"/>
                    </a:cubicBezTo>
                    <a:cubicBezTo>
                      <a:pt x="17319" y="3978"/>
                      <a:pt x="17451" y="3981"/>
                      <a:pt x="17584" y="3988"/>
                    </a:cubicBezTo>
                    <a:cubicBezTo>
                      <a:pt x="18059" y="4008"/>
                      <a:pt x="18504" y="4024"/>
                      <a:pt x="18973" y="4081"/>
                    </a:cubicBezTo>
                    <a:cubicBezTo>
                      <a:pt x="19367" y="4125"/>
                      <a:pt x="19761" y="4147"/>
                      <a:pt x="20150" y="4147"/>
                    </a:cubicBezTo>
                    <a:cubicBezTo>
                      <a:pt x="21476" y="4147"/>
                      <a:pt x="22746" y="3892"/>
                      <a:pt x="23774" y="3406"/>
                    </a:cubicBezTo>
                    <a:cubicBezTo>
                      <a:pt x="23966" y="3739"/>
                      <a:pt x="24225" y="4064"/>
                      <a:pt x="24524" y="4333"/>
                    </a:cubicBezTo>
                    <a:cubicBezTo>
                      <a:pt x="25435" y="5147"/>
                      <a:pt x="26292" y="5599"/>
                      <a:pt x="27143" y="5715"/>
                    </a:cubicBezTo>
                    <a:cubicBezTo>
                      <a:pt x="27328" y="5742"/>
                      <a:pt x="27517" y="5772"/>
                      <a:pt x="27704" y="5805"/>
                    </a:cubicBezTo>
                    <a:cubicBezTo>
                      <a:pt x="28066" y="5868"/>
                      <a:pt x="28441" y="5931"/>
                      <a:pt x="28820" y="5945"/>
                    </a:cubicBezTo>
                    <a:cubicBezTo>
                      <a:pt x="28899" y="5947"/>
                      <a:pt x="28977" y="5949"/>
                      <a:pt x="29053" y="5949"/>
                    </a:cubicBezTo>
                    <a:cubicBezTo>
                      <a:pt x="29615" y="5949"/>
                      <a:pt x="30104" y="5875"/>
                      <a:pt x="30687" y="5758"/>
                    </a:cubicBezTo>
                    <a:cubicBezTo>
                      <a:pt x="31531" y="5589"/>
                      <a:pt x="32514" y="5336"/>
                      <a:pt x="33365" y="4746"/>
                    </a:cubicBezTo>
                    <a:cubicBezTo>
                      <a:pt x="34063" y="4260"/>
                      <a:pt x="34803" y="4137"/>
                      <a:pt x="35700" y="4104"/>
                    </a:cubicBezTo>
                    <a:cubicBezTo>
                      <a:pt x="35736" y="4102"/>
                      <a:pt x="35772" y="4102"/>
                      <a:pt x="35807" y="4102"/>
                    </a:cubicBezTo>
                    <a:cubicBezTo>
                      <a:pt x="36585" y="4102"/>
                      <a:pt x="37246" y="4444"/>
                      <a:pt x="37780" y="5117"/>
                    </a:cubicBezTo>
                    <a:cubicBezTo>
                      <a:pt x="38531" y="6061"/>
                      <a:pt x="39218" y="6994"/>
                      <a:pt x="39371" y="8038"/>
                    </a:cubicBezTo>
                    <a:cubicBezTo>
                      <a:pt x="39431" y="8426"/>
                      <a:pt x="39457" y="8984"/>
                      <a:pt x="39391" y="9353"/>
                    </a:cubicBezTo>
                    <a:cubicBezTo>
                      <a:pt x="39311" y="9801"/>
                      <a:pt x="38953" y="10127"/>
                      <a:pt x="38604" y="10442"/>
                    </a:cubicBezTo>
                    <a:lnTo>
                      <a:pt x="38540" y="10496"/>
                    </a:lnTo>
                    <a:cubicBezTo>
                      <a:pt x="38454" y="10576"/>
                      <a:pt x="38355" y="10655"/>
                      <a:pt x="38252" y="10735"/>
                    </a:cubicBezTo>
                    <a:cubicBezTo>
                      <a:pt x="38089" y="10250"/>
                      <a:pt x="37867" y="9769"/>
                      <a:pt x="37597" y="9419"/>
                    </a:cubicBezTo>
                    <a:cubicBezTo>
                      <a:pt x="37223" y="8936"/>
                      <a:pt x="36689" y="8756"/>
                      <a:pt x="36150" y="8756"/>
                    </a:cubicBezTo>
                    <a:cubicBezTo>
                      <a:pt x="35785" y="8756"/>
                      <a:pt x="35418" y="8838"/>
                      <a:pt x="35096" y="8964"/>
                    </a:cubicBezTo>
                    <a:cubicBezTo>
                      <a:pt x="34733" y="9104"/>
                      <a:pt x="34282" y="9280"/>
                      <a:pt x="34282" y="9844"/>
                    </a:cubicBezTo>
                    <a:cubicBezTo>
                      <a:pt x="34279" y="10407"/>
                      <a:pt x="34471" y="10898"/>
                      <a:pt x="34813" y="11187"/>
                    </a:cubicBezTo>
                    <a:cubicBezTo>
                      <a:pt x="35216" y="11530"/>
                      <a:pt x="35698" y="11677"/>
                      <a:pt x="36200" y="11677"/>
                    </a:cubicBezTo>
                    <a:cubicBezTo>
                      <a:pt x="36861" y="11677"/>
                      <a:pt x="37558" y="11421"/>
                      <a:pt x="38155" y="11020"/>
                    </a:cubicBezTo>
                    <a:cubicBezTo>
                      <a:pt x="38258" y="11373"/>
                      <a:pt x="38321" y="11718"/>
                      <a:pt x="38348" y="12001"/>
                    </a:cubicBezTo>
                    <a:cubicBezTo>
                      <a:pt x="38365" y="12236"/>
                      <a:pt x="38401" y="12423"/>
                      <a:pt x="38474" y="12655"/>
                    </a:cubicBezTo>
                    <a:cubicBezTo>
                      <a:pt x="38607" y="13090"/>
                      <a:pt x="38670" y="13469"/>
                      <a:pt x="38740" y="13908"/>
                    </a:cubicBezTo>
                    <a:lnTo>
                      <a:pt x="38767" y="14070"/>
                    </a:lnTo>
                    <a:cubicBezTo>
                      <a:pt x="38903" y="14892"/>
                      <a:pt x="39126" y="15778"/>
                      <a:pt x="39388" y="16569"/>
                    </a:cubicBezTo>
                    <a:cubicBezTo>
                      <a:pt x="40172" y="18921"/>
                      <a:pt x="41305" y="21011"/>
                      <a:pt x="42666" y="22612"/>
                    </a:cubicBezTo>
                    <a:cubicBezTo>
                      <a:pt x="43069" y="23087"/>
                      <a:pt x="43528" y="23489"/>
                      <a:pt x="43962" y="23851"/>
                    </a:cubicBezTo>
                    <a:cubicBezTo>
                      <a:pt x="44092" y="23961"/>
                      <a:pt x="44225" y="24087"/>
                      <a:pt x="44365" y="24220"/>
                    </a:cubicBezTo>
                    <a:cubicBezTo>
                      <a:pt x="44647" y="24489"/>
                      <a:pt x="44936" y="24765"/>
                      <a:pt x="45235" y="24931"/>
                    </a:cubicBezTo>
                    <a:cubicBezTo>
                      <a:pt x="45399" y="25020"/>
                      <a:pt x="45572" y="25039"/>
                      <a:pt x="45744" y="25039"/>
                    </a:cubicBezTo>
                    <a:cubicBezTo>
                      <a:pt x="45809" y="25039"/>
                      <a:pt x="45875" y="25036"/>
                      <a:pt x="45940" y="25034"/>
                    </a:cubicBezTo>
                    <a:cubicBezTo>
                      <a:pt x="45990" y="25031"/>
                      <a:pt x="46046" y="25025"/>
                      <a:pt x="46099" y="25025"/>
                    </a:cubicBezTo>
                    <a:cubicBezTo>
                      <a:pt x="46116" y="25025"/>
                      <a:pt x="46132" y="25026"/>
                      <a:pt x="46148" y="25027"/>
                    </a:cubicBezTo>
                    <a:lnTo>
                      <a:pt x="46148" y="24851"/>
                    </a:lnTo>
                    <a:cubicBezTo>
                      <a:pt x="46069" y="24854"/>
                      <a:pt x="46002" y="24854"/>
                      <a:pt x="45932" y="24858"/>
                    </a:cubicBezTo>
                    <a:cubicBezTo>
                      <a:pt x="45864" y="24861"/>
                      <a:pt x="45798" y="24864"/>
                      <a:pt x="45735" y="24864"/>
                    </a:cubicBezTo>
                    <a:cubicBezTo>
                      <a:pt x="45584" y="24864"/>
                      <a:pt x="45447" y="24847"/>
                      <a:pt x="45318" y="24774"/>
                    </a:cubicBezTo>
                    <a:cubicBezTo>
                      <a:pt x="45039" y="24622"/>
                      <a:pt x="44759" y="24353"/>
                      <a:pt x="44488" y="24093"/>
                    </a:cubicBezTo>
                    <a:cubicBezTo>
                      <a:pt x="44345" y="23957"/>
                      <a:pt x="44209" y="23828"/>
                      <a:pt x="44075" y="23718"/>
                    </a:cubicBezTo>
                    <a:cubicBezTo>
                      <a:pt x="43647" y="23359"/>
                      <a:pt x="43195" y="22960"/>
                      <a:pt x="42800" y="22499"/>
                    </a:cubicBezTo>
                    <a:cubicBezTo>
                      <a:pt x="41455" y="20915"/>
                      <a:pt x="40331" y="18845"/>
                      <a:pt x="39557" y="16512"/>
                    </a:cubicBezTo>
                    <a:cubicBezTo>
                      <a:pt x="39295" y="15729"/>
                      <a:pt x="39075" y="14852"/>
                      <a:pt x="38943" y="14044"/>
                    </a:cubicBezTo>
                    <a:lnTo>
                      <a:pt x="38913" y="13881"/>
                    </a:lnTo>
                    <a:cubicBezTo>
                      <a:pt x="38839" y="13432"/>
                      <a:pt x="38776" y="13047"/>
                      <a:pt x="38640" y="12606"/>
                    </a:cubicBezTo>
                    <a:cubicBezTo>
                      <a:pt x="38574" y="12383"/>
                      <a:pt x="38540" y="12210"/>
                      <a:pt x="38520" y="11988"/>
                    </a:cubicBezTo>
                    <a:cubicBezTo>
                      <a:pt x="38497" y="11678"/>
                      <a:pt x="38421" y="11300"/>
                      <a:pt x="38308" y="10914"/>
                    </a:cubicBezTo>
                    <a:cubicBezTo>
                      <a:pt x="38431" y="10825"/>
                      <a:pt x="38547" y="10729"/>
                      <a:pt x="38660" y="10626"/>
                    </a:cubicBezTo>
                    <a:lnTo>
                      <a:pt x="38720" y="10572"/>
                    </a:lnTo>
                    <a:cubicBezTo>
                      <a:pt x="39072" y="10253"/>
                      <a:pt x="39474" y="9895"/>
                      <a:pt x="39564" y="9386"/>
                    </a:cubicBezTo>
                    <a:cubicBezTo>
                      <a:pt x="39641" y="8971"/>
                      <a:pt x="39601" y="8386"/>
                      <a:pt x="39547" y="8015"/>
                    </a:cubicBezTo>
                    <a:cubicBezTo>
                      <a:pt x="39385" y="6925"/>
                      <a:pt x="38684" y="5971"/>
                      <a:pt x="37919" y="5008"/>
                    </a:cubicBezTo>
                    <a:cubicBezTo>
                      <a:pt x="37350" y="4289"/>
                      <a:pt x="36637" y="3926"/>
                      <a:pt x="35805" y="3926"/>
                    </a:cubicBezTo>
                    <a:cubicBezTo>
                      <a:pt x="35768" y="3926"/>
                      <a:pt x="35731" y="3927"/>
                      <a:pt x="35694" y="3928"/>
                    </a:cubicBezTo>
                    <a:cubicBezTo>
                      <a:pt x="34889" y="3958"/>
                      <a:pt x="34043" y="4061"/>
                      <a:pt x="33265" y="4599"/>
                    </a:cubicBezTo>
                    <a:cubicBezTo>
                      <a:pt x="32438" y="5174"/>
                      <a:pt x="31481" y="5419"/>
                      <a:pt x="30651" y="5586"/>
                    </a:cubicBezTo>
                    <a:cubicBezTo>
                      <a:pt x="30080" y="5700"/>
                      <a:pt x="29599" y="5773"/>
                      <a:pt x="29053" y="5773"/>
                    </a:cubicBezTo>
                    <a:cubicBezTo>
                      <a:pt x="28979" y="5773"/>
                      <a:pt x="28903" y="5771"/>
                      <a:pt x="28827" y="5769"/>
                    </a:cubicBezTo>
                    <a:cubicBezTo>
                      <a:pt x="28461" y="5755"/>
                      <a:pt x="28089" y="5692"/>
                      <a:pt x="27733" y="5632"/>
                    </a:cubicBezTo>
                    <a:cubicBezTo>
                      <a:pt x="27544" y="5599"/>
                      <a:pt x="27355" y="5566"/>
                      <a:pt x="27166" y="5543"/>
                    </a:cubicBezTo>
                    <a:cubicBezTo>
                      <a:pt x="26352" y="5430"/>
                      <a:pt x="25524" y="4991"/>
                      <a:pt x="24641" y="4200"/>
                    </a:cubicBezTo>
                    <a:cubicBezTo>
                      <a:pt x="24361" y="3948"/>
                      <a:pt x="24113" y="3642"/>
                      <a:pt x="23933" y="3330"/>
                    </a:cubicBezTo>
                    <a:cubicBezTo>
                      <a:pt x="23953" y="3320"/>
                      <a:pt x="23973" y="3310"/>
                      <a:pt x="23993" y="3297"/>
                    </a:cubicBezTo>
                    <a:cubicBezTo>
                      <a:pt x="24996" y="2775"/>
                      <a:pt x="25488" y="1815"/>
                      <a:pt x="25309" y="729"/>
                    </a:cubicBezTo>
                    <a:cubicBezTo>
                      <a:pt x="25239" y="304"/>
                      <a:pt x="25125" y="237"/>
                      <a:pt x="24797" y="144"/>
                    </a:cubicBezTo>
                    <a:cubicBezTo>
                      <a:pt x="24757" y="131"/>
                      <a:pt x="24714" y="117"/>
                      <a:pt x="24667" y="101"/>
                    </a:cubicBezTo>
                    <a:cubicBezTo>
                      <a:pt x="24524" y="56"/>
                      <a:pt x="24357" y="0"/>
                      <a:pt x="241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1" name="Google Shape;431;p14"/>
            <p:cNvGrpSpPr/>
            <p:nvPr/>
          </p:nvGrpSpPr>
          <p:grpSpPr>
            <a:xfrm>
              <a:off x="5305884" y="1057227"/>
              <a:ext cx="538986" cy="492576"/>
              <a:chOff x="4549350" y="1221150"/>
              <a:chExt cx="460475" cy="420825"/>
            </a:xfrm>
          </p:grpSpPr>
          <p:sp>
            <p:nvSpPr>
              <p:cNvPr id="432" name="Google Shape;432;p14"/>
              <p:cNvSpPr/>
              <p:nvPr/>
            </p:nvSpPr>
            <p:spPr>
              <a:xfrm>
                <a:off x="4549350" y="1221150"/>
                <a:ext cx="460475" cy="420825"/>
              </a:xfrm>
              <a:custGeom>
                <a:avLst/>
                <a:gdLst/>
                <a:ahLst/>
                <a:cxnLst/>
                <a:rect l="l" t="t" r="r" b="b"/>
                <a:pathLst>
                  <a:path w="18419" h="16833" extrusionOk="0">
                    <a:moveTo>
                      <a:pt x="12177" y="0"/>
                    </a:moveTo>
                    <a:cubicBezTo>
                      <a:pt x="11648" y="0"/>
                      <a:pt x="11109" y="46"/>
                      <a:pt x="10599" y="46"/>
                    </a:cubicBezTo>
                    <a:cubicBezTo>
                      <a:pt x="10579" y="46"/>
                      <a:pt x="10558" y="46"/>
                      <a:pt x="10538" y="46"/>
                    </a:cubicBezTo>
                    <a:cubicBezTo>
                      <a:pt x="10391" y="45"/>
                      <a:pt x="10250" y="43"/>
                      <a:pt x="10112" y="43"/>
                    </a:cubicBezTo>
                    <a:cubicBezTo>
                      <a:pt x="9632" y="43"/>
                      <a:pt x="9195" y="68"/>
                      <a:pt x="8715" y="262"/>
                    </a:cubicBezTo>
                    <a:cubicBezTo>
                      <a:pt x="8256" y="447"/>
                      <a:pt x="7784" y="577"/>
                      <a:pt x="7306" y="707"/>
                    </a:cubicBezTo>
                    <a:cubicBezTo>
                      <a:pt x="6073" y="1039"/>
                      <a:pt x="5021" y="1344"/>
                      <a:pt x="3911" y="2033"/>
                    </a:cubicBezTo>
                    <a:cubicBezTo>
                      <a:pt x="2246" y="3062"/>
                      <a:pt x="855" y="4763"/>
                      <a:pt x="292" y="6650"/>
                    </a:cubicBezTo>
                    <a:cubicBezTo>
                      <a:pt x="1" y="7637"/>
                      <a:pt x="143" y="8746"/>
                      <a:pt x="143" y="9767"/>
                    </a:cubicBezTo>
                    <a:cubicBezTo>
                      <a:pt x="143" y="10640"/>
                      <a:pt x="117" y="11328"/>
                      <a:pt x="422" y="12145"/>
                    </a:cubicBezTo>
                    <a:cubicBezTo>
                      <a:pt x="801" y="13168"/>
                      <a:pt x="1482" y="13643"/>
                      <a:pt x="2176" y="14444"/>
                    </a:cubicBezTo>
                    <a:cubicBezTo>
                      <a:pt x="2652" y="14992"/>
                      <a:pt x="3083" y="15451"/>
                      <a:pt x="3665" y="15882"/>
                    </a:cubicBezTo>
                    <a:cubicBezTo>
                      <a:pt x="4306" y="16414"/>
                      <a:pt x="5631" y="16763"/>
                      <a:pt x="6744" y="16763"/>
                    </a:cubicBezTo>
                    <a:cubicBezTo>
                      <a:pt x="7524" y="16763"/>
                      <a:pt x="8354" y="16832"/>
                      <a:pt x="9165" y="16832"/>
                    </a:cubicBezTo>
                    <a:cubicBezTo>
                      <a:pt x="9611" y="16832"/>
                      <a:pt x="10052" y="16811"/>
                      <a:pt x="10475" y="16746"/>
                    </a:cubicBezTo>
                    <a:cubicBezTo>
                      <a:pt x="11206" y="16633"/>
                      <a:pt x="12077" y="16225"/>
                      <a:pt x="12731" y="15896"/>
                    </a:cubicBezTo>
                    <a:cubicBezTo>
                      <a:pt x="13538" y="15487"/>
                      <a:pt x="14352" y="15025"/>
                      <a:pt x="15119" y="14547"/>
                    </a:cubicBezTo>
                    <a:cubicBezTo>
                      <a:pt x="16150" y="13902"/>
                      <a:pt x="17063" y="13221"/>
                      <a:pt x="17758" y="12198"/>
                    </a:cubicBezTo>
                    <a:cubicBezTo>
                      <a:pt x="18389" y="11262"/>
                      <a:pt x="18399" y="10368"/>
                      <a:pt x="18402" y="9275"/>
                    </a:cubicBezTo>
                    <a:cubicBezTo>
                      <a:pt x="18419" y="6633"/>
                      <a:pt x="17798" y="4102"/>
                      <a:pt x="15970" y="2108"/>
                    </a:cubicBezTo>
                    <a:cubicBezTo>
                      <a:pt x="15233" y="1305"/>
                      <a:pt x="14279" y="291"/>
                      <a:pt x="13163" y="79"/>
                    </a:cubicBezTo>
                    <a:cubicBezTo>
                      <a:pt x="12845" y="19"/>
                      <a:pt x="12513" y="0"/>
                      <a:pt x="1217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14"/>
              <p:cNvSpPr/>
              <p:nvPr/>
            </p:nvSpPr>
            <p:spPr>
              <a:xfrm>
                <a:off x="4615450" y="1365625"/>
                <a:ext cx="152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393" extrusionOk="0">
                    <a:moveTo>
                      <a:pt x="293" y="1"/>
                    </a:moveTo>
                    <a:cubicBezTo>
                      <a:pt x="177" y="1"/>
                      <a:pt x="24" y="90"/>
                      <a:pt x="14" y="213"/>
                    </a:cubicBezTo>
                    <a:cubicBezTo>
                      <a:pt x="1" y="349"/>
                      <a:pt x="147" y="392"/>
                      <a:pt x="250" y="392"/>
                    </a:cubicBezTo>
                    <a:lnTo>
                      <a:pt x="316" y="392"/>
                    </a:lnTo>
                    <a:cubicBezTo>
                      <a:pt x="433" y="392"/>
                      <a:pt x="586" y="303"/>
                      <a:pt x="595" y="180"/>
                    </a:cubicBezTo>
                    <a:cubicBezTo>
                      <a:pt x="609" y="44"/>
                      <a:pt x="463" y="1"/>
                      <a:pt x="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14"/>
              <p:cNvSpPr/>
              <p:nvPr/>
            </p:nvSpPr>
            <p:spPr>
              <a:xfrm>
                <a:off x="4586150" y="1400675"/>
                <a:ext cx="22275" cy="6250"/>
              </a:xfrm>
              <a:custGeom>
                <a:avLst/>
                <a:gdLst/>
                <a:ahLst/>
                <a:cxnLst/>
                <a:rect l="l" t="t" r="r" b="b"/>
                <a:pathLst>
                  <a:path w="891" h="250" extrusionOk="0">
                    <a:moveTo>
                      <a:pt x="548" y="1"/>
                    </a:moveTo>
                    <a:cubicBezTo>
                      <a:pt x="382" y="1"/>
                      <a:pt x="0" y="249"/>
                      <a:pt x="343" y="249"/>
                    </a:cubicBezTo>
                    <a:cubicBezTo>
                      <a:pt x="508" y="249"/>
                      <a:pt x="890" y="1"/>
                      <a:pt x="5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14"/>
              <p:cNvSpPr/>
              <p:nvPr/>
            </p:nvSpPr>
            <p:spPr>
              <a:xfrm>
                <a:off x="4618050" y="1408400"/>
                <a:ext cx="16700" cy="74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297" extrusionOk="0">
                    <a:moveTo>
                      <a:pt x="399" y="0"/>
                    </a:moveTo>
                    <a:cubicBezTo>
                      <a:pt x="286" y="0"/>
                      <a:pt x="129" y="37"/>
                      <a:pt x="63" y="140"/>
                    </a:cubicBezTo>
                    <a:cubicBezTo>
                      <a:pt x="0" y="243"/>
                      <a:pt x="116" y="296"/>
                      <a:pt x="203" y="296"/>
                    </a:cubicBezTo>
                    <a:lnTo>
                      <a:pt x="269" y="296"/>
                    </a:lnTo>
                    <a:cubicBezTo>
                      <a:pt x="382" y="296"/>
                      <a:pt x="538" y="259"/>
                      <a:pt x="605" y="157"/>
                    </a:cubicBezTo>
                    <a:cubicBezTo>
                      <a:pt x="668" y="57"/>
                      <a:pt x="551" y="0"/>
                      <a:pt x="4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14"/>
              <p:cNvSpPr/>
              <p:nvPr/>
            </p:nvSpPr>
            <p:spPr>
              <a:xfrm>
                <a:off x="4649675" y="1388875"/>
                <a:ext cx="18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393" extrusionOk="0">
                    <a:moveTo>
                      <a:pt x="386" y="1"/>
                    </a:moveTo>
                    <a:cubicBezTo>
                      <a:pt x="91" y="1"/>
                      <a:pt x="1" y="393"/>
                      <a:pt x="346" y="393"/>
                    </a:cubicBezTo>
                    <a:cubicBezTo>
                      <a:pt x="645" y="393"/>
                      <a:pt x="732" y="1"/>
                      <a:pt x="3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14"/>
              <p:cNvSpPr/>
              <p:nvPr/>
            </p:nvSpPr>
            <p:spPr>
              <a:xfrm>
                <a:off x="4643775" y="1362800"/>
                <a:ext cx="15150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606" h="220" extrusionOk="0">
                    <a:moveTo>
                      <a:pt x="433" y="1"/>
                    </a:moveTo>
                    <a:cubicBezTo>
                      <a:pt x="310" y="1"/>
                      <a:pt x="177" y="27"/>
                      <a:pt x="74" y="97"/>
                    </a:cubicBezTo>
                    <a:cubicBezTo>
                      <a:pt x="1" y="150"/>
                      <a:pt x="1" y="220"/>
                      <a:pt x="107" y="220"/>
                    </a:cubicBezTo>
                    <a:lnTo>
                      <a:pt x="174" y="220"/>
                    </a:lnTo>
                    <a:cubicBezTo>
                      <a:pt x="296" y="220"/>
                      <a:pt x="429" y="194"/>
                      <a:pt x="532" y="124"/>
                    </a:cubicBezTo>
                    <a:cubicBezTo>
                      <a:pt x="606" y="70"/>
                      <a:pt x="606" y="1"/>
                      <a:pt x="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14"/>
              <p:cNvSpPr/>
              <p:nvPr/>
            </p:nvSpPr>
            <p:spPr>
              <a:xfrm>
                <a:off x="4949000" y="1495950"/>
                <a:ext cx="21775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871" h="346" extrusionOk="0">
                    <a:moveTo>
                      <a:pt x="529" y="0"/>
                    </a:moveTo>
                    <a:cubicBezTo>
                      <a:pt x="300" y="0"/>
                      <a:pt x="1" y="345"/>
                      <a:pt x="343" y="345"/>
                    </a:cubicBezTo>
                    <a:cubicBezTo>
                      <a:pt x="572" y="345"/>
                      <a:pt x="871" y="0"/>
                      <a:pt x="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14"/>
              <p:cNvSpPr/>
              <p:nvPr/>
            </p:nvSpPr>
            <p:spPr>
              <a:xfrm>
                <a:off x="4900600" y="1475500"/>
                <a:ext cx="2217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887" h="254" extrusionOk="0">
                    <a:moveTo>
                      <a:pt x="548" y="1"/>
                    </a:moveTo>
                    <a:cubicBezTo>
                      <a:pt x="379" y="1"/>
                      <a:pt x="0" y="254"/>
                      <a:pt x="339" y="254"/>
                    </a:cubicBezTo>
                    <a:cubicBezTo>
                      <a:pt x="505" y="254"/>
                      <a:pt x="887" y="1"/>
                      <a:pt x="5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14"/>
              <p:cNvSpPr/>
              <p:nvPr/>
            </p:nvSpPr>
            <p:spPr>
              <a:xfrm>
                <a:off x="4925100" y="1419675"/>
                <a:ext cx="18925" cy="8975"/>
              </a:xfrm>
              <a:custGeom>
                <a:avLst/>
                <a:gdLst/>
                <a:ahLst/>
                <a:cxnLst/>
                <a:rect l="l" t="t" r="r" b="b"/>
                <a:pathLst>
                  <a:path w="757" h="359" extrusionOk="0">
                    <a:moveTo>
                      <a:pt x="424" y="0"/>
                    </a:moveTo>
                    <a:cubicBezTo>
                      <a:pt x="333" y="0"/>
                      <a:pt x="238" y="26"/>
                      <a:pt x="180" y="84"/>
                    </a:cubicBezTo>
                    <a:lnTo>
                      <a:pt x="149" y="115"/>
                    </a:lnTo>
                    <a:cubicBezTo>
                      <a:pt x="0" y="263"/>
                      <a:pt x="161" y="359"/>
                      <a:pt x="336" y="359"/>
                    </a:cubicBezTo>
                    <a:cubicBezTo>
                      <a:pt x="426" y="359"/>
                      <a:pt x="521" y="334"/>
                      <a:pt x="578" y="277"/>
                    </a:cubicBezTo>
                    <a:cubicBezTo>
                      <a:pt x="588" y="264"/>
                      <a:pt x="598" y="254"/>
                      <a:pt x="608" y="244"/>
                    </a:cubicBezTo>
                    <a:cubicBezTo>
                      <a:pt x="756" y="95"/>
                      <a:pt x="598" y="0"/>
                      <a:pt x="4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14"/>
              <p:cNvSpPr/>
              <p:nvPr/>
            </p:nvSpPr>
            <p:spPr>
              <a:xfrm>
                <a:off x="4964775" y="1453925"/>
                <a:ext cx="15250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610" h="383" extrusionOk="0">
                    <a:moveTo>
                      <a:pt x="293" y="0"/>
                    </a:moveTo>
                    <a:cubicBezTo>
                      <a:pt x="180" y="0"/>
                      <a:pt x="25" y="86"/>
                      <a:pt x="14" y="209"/>
                    </a:cubicBezTo>
                    <a:cubicBezTo>
                      <a:pt x="1" y="342"/>
                      <a:pt x="147" y="382"/>
                      <a:pt x="250" y="382"/>
                    </a:cubicBezTo>
                    <a:lnTo>
                      <a:pt x="316" y="382"/>
                    </a:lnTo>
                    <a:cubicBezTo>
                      <a:pt x="430" y="382"/>
                      <a:pt x="583" y="296"/>
                      <a:pt x="595" y="173"/>
                    </a:cubicBezTo>
                    <a:cubicBezTo>
                      <a:pt x="609" y="40"/>
                      <a:pt x="463" y="0"/>
                      <a:pt x="3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14"/>
              <p:cNvSpPr/>
              <p:nvPr/>
            </p:nvSpPr>
            <p:spPr>
              <a:xfrm>
                <a:off x="4902250" y="1533725"/>
                <a:ext cx="2220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888" h="254" extrusionOk="0">
                    <a:moveTo>
                      <a:pt x="548" y="1"/>
                    </a:moveTo>
                    <a:cubicBezTo>
                      <a:pt x="379" y="1"/>
                      <a:pt x="0" y="254"/>
                      <a:pt x="339" y="254"/>
                    </a:cubicBezTo>
                    <a:cubicBezTo>
                      <a:pt x="508" y="254"/>
                      <a:pt x="887" y="1"/>
                      <a:pt x="5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14"/>
              <p:cNvSpPr/>
              <p:nvPr/>
            </p:nvSpPr>
            <p:spPr>
              <a:xfrm>
                <a:off x="4865700" y="1448600"/>
                <a:ext cx="22125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885" h="277" extrusionOk="0">
                    <a:moveTo>
                      <a:pt x="542" y="0"/>
                    </a:moveTo>
                    <a:cubicBezTo>
                      <a:pt x="360" y="0"/>
                      <a:pt x="1" y="276"/>
                      <a:pt x="340" y="276"/>
                    </a:cubicBezTo>
                    <a:cubicBezTo>
                      <a:pt x="526" y="276"/>
                      <a:pt x="884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14"/>
              <p:cNvSpPr/>
              <p:nvPr/>
            </p:nvSpPr>
            <p:spPr>
              <a:xfrm>
                <a:off x="4890700" y="1421600"/>
                <a:ext cx="21950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307" extrusionOk="0">
                    <a:moveTo>
                      <a:pt x="536" y="1"/>
                    </a:moveTo>
                    <a:cubicBezTo>
                      <a:pt x="332" y="1"/>
                      <a:pt x="1" y="306"/>
                      <a:pt x="343" y="306"/>
                    </a:cubicBezTo>
                    <a:cubicBezTo>
                      <a:pt x="545" y="306"/>
                      <a:pt x="878" y="1"/>
                      <a:pt x="5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14"/>
              <p:cNvSpPr/>
              <p:nvPr/>
            </p:nvSpPr>
            <p:spPr>
              <a:xfrm>
                <a:off x="4855825" y="1518625"/>
                <a:ext cx="16875" cy="65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263" extrusionOk="0">
                    <a:moveTo>
                      <a:pt x="406" y="0"/>
                    </a:moveTo>
                    <a:cubicBezTo>
                      <a:pt x="296" y="0"/>
                      <a:pt x="140" y="36"/>
                      <a:pt x="70" y="133"/>
                    </a:cubicBezTo>
                    <a:cubicBezTo>
                      <a:pt x="0" y="229"/>
                      <a:pt x="130" y="263"/>
                      <a:pt x="203" y="263"/>
                    </a:cubicBezTo>
                    <a:lnTo>
                      <a:pt x="269" y="263"/>
                    </a:lnTo>
                    <a:cubicBezTo>
                      <a:pt x="379" y="263"/>
                      <a:pt x="535" y="223"/>
                      <a:pt x="605" y="130"/>
                    </a:cubicBezTo>
                    <a:cubicBezTo>
                      <a:pt x="675" y="33"/>
                      <a:pt x="545" y="0"/>
                      <a:pt x="4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14"/>
              <p:cNvSpPr/>
              <p:nvPr/>
            </p:nvSpPr>
            <p:spPr>
              <a:xfrm>
                <a:off x="4862550" y="1473925"/>
                <a:ext cx="18375" cy="950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380" extrusionOk="0">
                    <a:moveTo>
                      <a:pt x="389" y="1"/>
                    </a:moveTo>
                    <a:cubicBezTo>
                      <a:pt x="97" y="1"/>
                      <a:pt x="0" y="380"/>
                      <a:pt x="346" y="380"/>
                    </a:cubicBezTo>
                    <a:cubicBezTo>
                      <a:pt x="638" y="380"/>
                      <a:pt x="735" y="1"/>
                      <a:pt x="3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" name="Google Shape;447;p14"/>
            <p:cNvGrpSpPr/>
            <p:nvPr/>
          </p:nvGrpSpPr>
          <p:grpSpPr>
            <a:xfrm>
              <a:off x="25" y="-10650"/>
              <a:ext cx="9143949" cy="5158468"/>
              <a:chOff x="0" y="-10650"/>
              <a:chExt cx="9143949" cy="5158468"/>
            </a:xfrm>
          </p:grpSpPr>
          <p:grpSp>
            <p:nvGrpSpPr>
              <p:cNvPr id="448" name="Google Shape;448;p14"/>
              <p:cNvGrpSpPr/>
              <p:nvPr/>
            </p:nvGrpSpPr>
            <p:grpSpPr>
              <a:xfrm>
                <a:off x="0" y="-10650"/>
                <a:ext cx="9143949" cy="5158468"/>
                <a:chOff x="267864" y="140547"/>
                <a:chExt cx="8608500" cy="4856400"/>
              </a:xfrm>
            </p:grpSpPr>
            <p:sp>
              <p:nvSpPr>
                <p:cNvPr id="449" name="Google Shape;449;p14"/>
                <p:cNvSpPr/>
                <p:nvPr/>
              </p:nvSpPr>
              <p:spPr>
                <a:xfrm>
                  <a:off x="267864" y="146479"/>
                  <a:ext cx="8608500" cy="3936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" name="Google Shape;450;p14"/>
                <p:cNvSpPr/>
                <p:nvPr/>
              </p:nvSpPr>
              <p:spPr>
                <a:xfrm rot="5400000">
                  <a:off x="-1927873" y="2336397"/>
                  <a:ext cx="4856400" cy="4647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51" name="Google Shape;451;p14"/>
              <p:cNvGrpSpPr/>
              <p:nvPr/>
            </p:nvGrpSpPr>
            <p:grpSpPr>
              <a:xfrm rot="10800000">
                <a:off x="0" y="-10650"/>
                <a:ext cx="9143949" cy="5158468"/>
                <a:chOff x="267864" y="140547"/>
                <a:chExt cx="8608500" cy="4856400"/>
              </a:xfrm>
            </p:grpSpPr>
            <p:sp>
              <p:nvSpPr>
                <p:cNvPr id="452" name="Google Shape;452;p14"/>
                <p:cNvSpPr/>
                <p:nvPr/>
              </p:nvSpPr>
              <p:spPr>
                <a:xfrm>
                  <a:off x="267864" y="146479"/>
                  <a:ext cx="8608500" cy="3936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" name="Google Shape;453;p14"/>
                <p:cNvSpPr/>
                <p:nvPr/>
              </p:nvSpPr>
              <p:spPr>
                <a:xfrm rot="5400000">
                  <a:off x="-1927873" y="2336397"/>
                  <a:ext cx="4856400" cy="4647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454" name="Google Shape;454;p14"/>
          <p:cNvSpPr txBox="1">
            <a:spLocks noGrp="1"/>
          </p:cNvSpPr>
          <p:nvPr>
            <p:ph type="subTitle" idx="1"/>
          </p:nvPr>
        </p:nvSpPr>
        <p:spPr>
          <a:xfrm flipH="1">
            <a:off x="1631867" y="1793899"/>
            <a:ext cx="3880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5" name="Google Shape;455;p14"/>
          <p:cNvSpPr txBox="1">
            <a:spLocks noGrp="1"/>
          </p:cNvSpPr>
          <p:nvPr>
            <p:ph type="subTitle" idx="2"/>
          </p:nvPr>
        </p:nvSpPr>
        <p:spPr>
          <a:xfrm flipH="1">
            <a:off x="1631867" y="3346032"/>
            <a:ext cx="3880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6" name="Google Shape;456;p14"/>
          <p:cNvSpPr txBox="1">
            <a:spLocks noGrp="1"/>
          </p:cNvSpPr>
          <p:nvPr>
            <p:ph type="subTitle" idx="3"/>
          </p:nvPr>
        </p:nvSpPr>
        <p:spPr>
          <a:xfrm flipH="1">
            <a:off x="6679800" y="3346032"/>
            <a:ext cx="3880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7" name="Google Shape;457;p14"/>
          <p:cNvSpPr txBox="1">
            <a:spLocks noGrp="1"/>
          </p:cNvSpPr>
          <p:nvPr>
            <p:ph type="subTitle" idx="4"/>
          </p:nvPr>
        </p:nvSpPr>
        <p:spPr>
          <a:xfrm flipH="1">
            <a:off x="6679800" y="4898165"/>
            <a:ext cx="3880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8" name="Google Shape;458;p14"/>
          <p:cNvSpPr txBox="1">
            <a:spLocks noGrp="1"/>
          </p:cNvSpPr>
          <p:nvPr>
            <p:ph type="subTitle" idx="5"/>
          </p:nvPr>
        </p:nvSpPr>
        <p:spPr>
          <a:xfrm flipH="1">
            <a:off x="1631867" y="1406933"/>
            <a:ext cx="38804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nsita"/>
              <a:buNone/>
              <a:defRPr sz="3200" b="1">
                <a:latin typeface="Bellota"/>
                <a:ea typeface="Bellota"/>
                <a:cs typeface="Bellota"/>
                <a:sym typeface="Bello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32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32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32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32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32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32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32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32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9" name="Google Shape;459;p14"/>
          <p:cNvSpPr txBox="1">
            <a:spLocks noGrp="1"/>
          </p:cNvSpPr>
          <p:nvPr>
            <p:ph type="subTitle" idx="6"/>
          </p:nvPr>
        </p:nvSpPr>
        <p:spPr>
          <a:xfrm flipH="1">
            <a:off x="1631833" y="2959067"/>
            <a:ext cx="38804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nsita"/>
              <a:buNone/>
              <a:defRPr sz="3200" b="1">
                <a:latin typeface="Bellota"/>
                <a:ea typeface="Bellota"/>
                <a:cs typeface="Bellota"/>
                <a:sym typeface="Bello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32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32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32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32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32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32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32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32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60" name="Google Shape;460;p14"/>
          <p:cNvSpPr txBox="1">
            <a:spLocks noGrp="1"/>
          </p:cNvSpPr>
          <p:nvPr>
            <p:ph type="subTitle" idx="7"/>
          </p:nvPr>
        </p:nvSpPr>
        <p:spPr>
          <a:xfrm flipH="1">
            <a:off x="6679799" y="2959067"/>
            <a:ext cx="38804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nsita"/>
              <a:buNone/>
              <a:defRPr sz="3200" b="1">
                <a:latin typeface="Bellota"/>
                <a:ea typeface="Bellota"/>
                <a:cs typeface="Bellota"/>
                <a:sym typeface="Bello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32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32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32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32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32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32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32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32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61" name="Google Shape;461;p14"/>
          <p:cNvSpPr txBox="1">
            <a:spLocks noGrp="1"/>
          </p:cNvSpPr>
          <p:nvPr>
            <p:ph type="subTitle" idx="8"/>
          </p:nvPr>
        </p:nvSpPr>
        <p:spPr>
          <a:xfrm flipH="1">
            <a:off x="6679799" y="4511200"/>
            <a:ext cx="38804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nsita"/>
              <a:buNone/>
              <a:defRPr sz="3200" b="1">
                <a:latin typeface="Bellota"/>
                <a:ea typeface="Bellota"/>
                <a:cs typeface="Bellota"/>
                <a:sym typeface="Bello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32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32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32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32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32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32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32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32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4809492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ctrTitle" idx="2"/>
          </p:nvPr>
        </p:nvSpPr>
        <p:spPr>
          <a:xfrm>
            <a:off x="5536176" y="1956784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"/>
          </p:nvPr>
        </p:nvSpPr>
        <p:spPr>
          <a:xfrm>
            <a:off x="5484176" y="2335351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ctrTitle" idx="3"/>
          </p:nvPr>
        </p:nvSpPr>
        <p:spPr>
          <a:xfrm>
            <a:off x="5536176" y="3379184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4"/>
          </p:nvPr>
        </p:nvSpPr>
        <p:spPr>
          <a:xfrm>
            <a:off x="5484176" y="3757751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ctrTitle" idx="5"/>
          </p:nvPr>
        </p:nvSpPr>
        <p:spPr>
          <a:xfrm>
            <a:off x="8365437" y="1956784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6"/>
          </p:nvPr>
        </p:nvSpPr>
        <p:spPr>
          <a:xfrm>
            <a:off x="8365437" y="2335351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ctrTitle" idx="7"/>
          </p:nvPr>
        </p:nvSpPr>
        <p:spPr>
          <a:xfrm>
            <a:off x="8365437" y="3379184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8"/>
          </p:nvPr>
        </p:nvSpPr>
        <p:spPr>
          <a:xfrm>
            <a:off x="8365437" y="3757751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ctrTitle" idx="9"/>
          </p:nvPr>
        </p:nvSpPr>
        <p:spPr>
          <a:xfrm>
            <a:off x="5536176" y="4801584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13"/>
          </p:nvPr>
        </p:nvSpPr>
        <p:spPr>
          <a:xfrm>
            <a:off x="5484176" y="5180151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ctrTitle" idx="14"/>
          </p:nvPr>
        </p:nvSpPr>
        <p:spPr>
          <a:xfrm>
            <a:off x="8365437" y="4801584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15"/>
          </p:nvPr>
        </p:nvSpPr>
        <p:spPr>
          <a:xfrm>
            <a:off x="8365437" y="5180151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49894841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 3">
  <p:cSld name="TITLE + FOUR COLUMNS 3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ctrTitle" idx="2"/>
          </p:nvPr>
        </p:nvSpPr>
        <p:spPr>
          <a:xfrm>
            <a:off x="1054052" y="3597617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subTitle" idx="1"/>
          </p:nvPr>
        </p:nvSpPr>
        <p:spPr>
          <a:xfrm>
            <a:off x="1028100" y="3976184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ctrTitle" idx="3"/>
          </p:nvPr>
        </p:nvSpPr>
        <p:spPr>
          <a:xfrm>
            <a:off x="3630528" y="3597617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subTitle" idx="4"/>
          </p:nvPr>
        </p:nvSpPr>
        <p:spPr>
          <a:xfrm>
            <a:off x="3604576" y="3976184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ctrTitle" idx="5"/>
          </p:nvPr>
        </p:nvSpPr>
        <p:spPr>
          <a:xfrm>
            <a:off x="6206989" y="3597617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6"/>
          </p:nvPr>
        </p:nvSpPr>
        <p:spPr>
          <a:xfrm>
            <a:off x="6181037" y="3976184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ctrTitle" idx="7"/>
          </p:nvPr>
        </p:nvSpPr>
        <p:spPr>
          <a:xfrm>
            <a:off x="8783456" y="3597617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subTitle" idx="8"/>
          </p:nvPr>
        </p:nvSpPr>
        <p:spPr>
          <a:xfrm>
            <a:off x="8757504" y="3976184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51980721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TITLE + TWO COLUMNS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8" name="Google Shape;108;p15"/>
          <p:cNvSpPr txBox="1">
            <a:spLocks noGrp="1"/>
          </p:cNvSpPr>
          <p:nvPr>
            <p:ph type="ctrTitle" idx="2"/>
          </p:nvPr>
        </p:nvSpPr>
        <p:spPr>
          <a:xfrm>
            <a:off x="991005" y="2214367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subTitle" idx="1"/>
          </p:nvPr>
        </p:nvSpPr>
        <p:spPr>
          <a:xfrm>
            <a:off x="960000" y="2592933"/>
            <a:ext cx="2874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ctrTitle" idx="3"/>
          </p:nvPr>
        </p:nvSpPr>
        <p:spPr>
          <a:xfrm>
            <a:off x="991012" y="3923800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4"/>
          </p:nvPr>
        </p:nvSpPr>
        <p:spPr>
          <a:xfrm>
            <a:off x="960007" y="4302367"/>
            <a:ext cx="2874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39084474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2">
  <p:cSld name="TITLE + TWO COLUMNS 2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4" name="Google Shape;114;p16"/>
          <p:cNvSpPr txBox="1">
            <a:spLocks noGrp="1"/>
          </p:cNvSpPr>
          <p:nvPr>
            <p:ph type="ctrTitle" idx="2"/>
          </p:nvPr>
        </p:nvSpPr>
        <p:spPr>
          <a:xfrm>
            <a:off x="6575555" y="4511567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5" name="Google Shape;115;p16"/>
          <p:cNvSpPr txBox="1">
            <a:spLocks noGrp="1"/>
          </p:cNvSpPr>
          <p:nvPr>
            <p:ph type="subTitle" idx="1"/>
          </p:nvPr>
        </p:nvSpPr>
        <p:spPr>
          <a:xfrm>
            <a:off x="6544551" y="4890133"/>
            <a:ext cx="2874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6" name="Google Shape;116;p16"/>
          <p:cNvSpPr txBox="1">
            <a:spLocks noGrp="1"/>
          </p:cNvSpPr>
          <p:nvPr>
            <p:ph type="ctrTitle" idx="3"/>
          </p:nvPr>
        </p:nvSpPr>
        <p:spPr>
          <a:xfrm>
            <a:off x="2803661" y="4511567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subTitle" idx="4"/>
          </p:nvPr>
        </p:nvSpPr>
        <p:spPr>
          <a:xfrm>
            <a:off x="2772657" y="4890133"/>
            <a:ext cx="2874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02688898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AND CREDITS">
  <p:cSld name="THANKS AND CREDITS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7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0" name="Google Shape;120;p17"/>
          <p:cNvSpPr txBox="1">
            <a:spLocks noGrp="1"/>
          </p:cNvSpPr>
          <p:nvPr>
            <p:ph type="subTitle" idx="1"/>
          </p:nvPr>
        </p:nvSpPr>
        <p:spPr>
          <a:xfrm>
            <a:off x="5965933" y="2482367"/>
            <a:ext cx="4155600" cy="22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1" name="Google Shape;121;p17"/>
          <p:cNvSpPr txBox="1"/>
          <p:nvPr/>
        </p:nvSpPr>
        <p:spPr>
          <a:xfrm>
            <a:off x="6797633" y="4488000"/>
            <a:ext cx="3324000" cy="2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067">
                <a:latin typeface="Oxygen Light"/>
                <a:ea typeface="Oxygen Light"/>
                <a:cs typeface="Oxygen Light"/>
                <a:sym typeface="Oxygen Light"/>
              </a:rPr>
              <a:t>CREDITS: This presentation template was created by </a:t>
            </a:r>
            <a:r>
              <a:rPr lang="en" sz="1067" b="1">
                <a:uFill>
                  <a:noFill/>
                </a:uFill>
                <a:latin typeface="Oxygen"/>
                <a:ea typeface="Oxygen"/>
                <a:cs typeface="Oxygen"/>
                <a:sym typeface="Oxygen"/>
                <a:hlinkClick r:id="rId2"/>
              </a:rPr>
              <a:t>Slidesgo</a:t>
            </a:r>
            <a:r>
              <a:rPr lang="en" sz="1067" b="1">
                <a:latin typeface="Oxygen"/>
                <a:ea typeface="Oxygen"/>
                <a:cs typeface="Oxygen"/>
                <a:sym typeface="Oxygen"/>
              </a:rPr>
              <a:t>,</a:t>
            </a:r>
            <a:r>
              <a:rPr lang="en" sz="1067">
                <a:latin typeface="Oxygen Light"/>
                <a:ea typeface="Oxygen Light"/>
                <a:cs typeface="Oxygen Light"/>
                <a:sym typeface="Oxygen Light"/>
              </a:rPr>
              <a:t> including icons by </a:t>
            </a:r>
            <a:r>
              <a:rPr lang="en" sz="1067" b="1">
                <a:uFill>
                  <a:noFill/>
                </a:uFill>
                <a:latin typeface="Oxygen"/>
                <a:ea typeface="Oxygen"/>
                <a:cs typeface="Oxygen"/>
                <a:sym typeface="Oxygen"/>
                <a:hlinkClick r:id="rId3"/>
              </a:rPr>
              <a:t>Flaticon</a:t>
            </a:r>
            <a:r>
              <a:rPr lang="en" sz="1067">
                <a:latin typeface="Oxygen Light"/>
                <a:ea typeface="Oxygen Light"/>
                <a:cs typeface="Oxygen Light"/>
                <a:sym typeface="Oxygen Light"/>
              </a:rPr>
              <a:t>, and infographics &amp; images by </a:t>
            </a:r>
            <a:r>
              <a:rPr lang="en" sz="1067" b="1">
                <a:uFill>
                  <a:noFill/>
                </a:uFill>
                <a:latin typeface="Oxygen"/>
                <a:ea typeface="Oxygen"/>
                <a:cs typeface="Oxygen"/>
                <a:sym typeface="Oxygen"/>
                <a:hlinkClick r:id="rId4"/>
              </a:rPr>
              <a:t>Freepik</a:t>
            </a:r>
            <a:r>
              <a:rPr lang="en" sz="1067">
                <a:latin typeface="Oxygen Light"/>
                <a:ea typeface="Oxygen Light"/>
                <a:cs typeface="Oxygen Light"/>
                <a:sym typeface="Oxygen Light"/>
              </a:rPr>
              <a:t>. </a:t>
            </a:r>
            <a:endParaRPr sz="1067">
              <a:latin typeface="Oxygen Light"/>
              <a:ea typeface="Oxygen Light"/>
              <a:cs typeface="Oxygen Light"/>
              <a:sym typeface="Oxygen Light"/>
            </a:endParaRPr>
          </a:p>
          <a:p>
            <a:pPr marL="0" lvl="0" indent="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067" b="1">
                <a:latin typeface="Oxygen"/>
                <a:ea typeface="Oxygen"/>
                <a:cs typeface="Oxygen"/>
                <a:sym typeface="Oxygen"/>
              </a:rPr>
              <a:t>Please keep this slide for attribution.</a:t>
            </a:r>
            <a:endParaRPr sz="1067" b="1">
              <a:latin typeface="Oxygen"/>
              <a:ea typeface="Oxygen"/>
              <a:cs typeface="Oxygen"/>
              <a:sym typeface="Oxygen"/>
            </a:endParaRPr>
          </a:p>
          <a:p>
            <a:pPr marL="0" lvl="0" indent="0" algn="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067">
              <a:latin typeface="Oxygen Light"/>
              <a:ea typeface="Oxygen Light"/>
              <a:cs typeface="Oxygen Light"/>
              <a:sym typeface="Oxygen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67">
              <a:latin typeface="Oxygen Light"/>
              <a:ea typeface="Oxygen Light"/>
              <a:cs typeface="Oxygen Light"/>
              <a:sym typeface="Oxygen Light"/>
            </a:endParaRPr>
          </a:p>
        </p:txBody>
      </p:sp>
    </p:spTree>
    <p:extLst>
      <p:ext uri="{BB962C8B-B14F-4D97-AF65-F5344CB8AC3E}">
        <p14:creationId xmlns:p14="http://schemas.microsoft.com/office/powerpoint/2010/main" val="1142165440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2">
  <p:cSld name="TITLE + BULLET POINTS 2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4" name="Google Shape;124;p18"/>
          <p:cNvSpPr txBox="1">
            <a:spLocks noGrp="1"/>
          </p:cNvSpPr>
          <p:nvPr>
            <p:ph type="body" idx="1"/>
          </p:nvPr>
        </p:nvSpPr>
        <p:spPr>
          <a:xfrm>
            <a:off x="960000" y="1841433"/>
            <a:ext cx="4411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1219170" lvl="1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828754" lvl="2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2438339" lvl="3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3047924" lvl="4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3657509" lvl="5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4267093" lvl="6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4876678" lvl="7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5486263" lvl="8" indent="-389457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5" name="Google Shape;125;p18"/>
          <p:cNvSpPr txBox="1">
            <a:spLocks noGrp="1"/>
          </p:cNvSpPr>
          <p:nvPr>
            <p:ph type="body" idx="2"/>
          </p:nvPr>
        </p:nvSpPr>
        <p:spPr>
          <a:xfrm>
            <a:off x="5879700" y="1841433"/>
            <a:ext cx="4411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1219170" lvl="1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828754" lvl="2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2438339" lvl="3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3047924" lvl="4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3657509" lvl="5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4267093" lvl="6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4876678" lvl="7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5486263" lvl="8" indent="-389457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9847943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type="blank">
  <p:cSld name="BACKGROUND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603251"/>
      </p:ext>
    </p:extLst>
  </p:cSld>
  <p:clrMapOvr>
    <a:masterClrMapping/>
  </p:clrMapOvr>
  <p:hf sldNum="0" hdr="0" dt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bg>
      <p:bgPr>
        <a:solidFill>
          <a:srgbClr val="FFFFFF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4512910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3" name="Google Shape;463;p15"/>
          <p:cNvGrpSpPr/>
          <p:nvPr/>
        </p:nvGrpSpPr>
        <p:grpSpPr>
          <a:xfrm>
            <a:off x="967034" y="499601"/>
            <a:ext cx="10587959" cy="5794956"/>
            <a:chOff x="725275" y="374700"/>
            <a:chExt cx="7940969" cy="4346217"/>
          </a:xfrm>
        </p:grpSpPr>
        <p:sp>
          <p:nvSpPr>
            <p:cNvPr id="464" name="Google Shape;464;p15"/>
            <p:cNvSpPr/>
            <p:nvPr/>
          </p:nvSpPr>
          <p:spPr>
            <a:xfrm>
              <a:off x="6373262" y="374700"/>
              <a:ext cx="2292982" cy="1185726"/>
            </a:xfrm>
            <a:custGeom>
              <a:avLst/>
              <a:gdLst/>
              <a:ahLst/>
              <a:cxnLst/>
              <a:rect l="l" t="t" r="r" b="b"/>
              <a:pathLst>
                <a:path w="24838" h="12844" extrusionOk="0">
                  <a:moveTo>
                    <a:pt x="608" y="1"/>
                  </a:moveTo>
                  <a:cubicBezTo>
                    <a:pt x="120" y="373"/>
                    <a:pt x="1" y="2307"/>
                    <a:pt x="64" y="2739"/>
                  </a:cubicBezTo>
                  <a:cubicBezTo>
                    <a:pt x="174" y="3449"/>
                    <a:pt x="70" y="4137"/>
                    <a:pt x="220" y="4852"/>
                  </a:cubicBezTo>
                  <a:cubicBezTo>
                    <a:pt x="383" y="5626"/>
                    <a:pt x="765" y="6490"/>
                    <a:pt x="1100" y="7207"/>
                  </a:cubicBezTo>
                  <a:cubicBezTo>
                    <a:pt x="1323" y="7679"/>
                    <a:pt x="1672" y="8094"/>
                    <a:pt x="1964" y="8520"/>
                  </a:cubicBezTo>
                  <a:cubicBezTo>
                    <a:pt x="2200" y="8858"/>
                    <a:pt x="2390" y="9267"/>
                    <a:pt x="2666" y="9573"/>
                  </a:cubicBezTo>
                  <a:cubicBezTo>
                    <a:pt x="3184" y="10154"/>
                    <a:pt x="3951" y="10722"/>
                    <a:pt x="4645" y="11084"/>
                  </a:cubicBezTo>
                  <a:cubicBezTo>
                    <a:pt x="5476" y="11519"/>
                    <a:pt x="6386" y="11868"/>
                    <a:pt x="7286" y="12131"/>
                  </a:cubicBezTo>
                  <a:cubicBezTo>
                    <a:pt x="7937" y="12320"/>
                    <a:pt x="8609" y="12592"/>
                    <a:pt x="9267" y="12745"/>
                  </a:cubicBezTo>
                  <a:cubicBezTo>
                    <a:pt x="9531" y="12806"/>
                    <a:pt x="9785" y="12820"/>
                    <a:pt x="10040" y="12820"/>
                  </a:cubicBezTo>
                  <a:cubicBezTo>
                    <a:pt x="10258" y="12820"/>
                    <a:pt x="10478" y="12810"/>
                    <a:pt x="10708" y="12808"/>
                  </a:cubicBezTo>
                  <a:cubicBezTo>
                    <a:pt x="10754" y="12808"/>
                    <a:pt x="10800" y="12808"/>
                    <a:pt x="10846" y="12808"/>
                  </a:cubicBezTo>
                  <a:cubicBezTo>
                    <a:pt x="11440" y="12808"/>
                    <a:pt x="12049" y="12843"/>
                    <a:pt x="12652" y="12843"/>
                  </a:cubicBezTo>
                  <a:cubicBezTo>
                    <a:pt x="13045" y="12843"/>
                    <a:pt x="13436" y="12828"/>
                    <a:pt x="13818" y="12778"/>
                  </a:cubicBezTo>
                  <a:cubicBezTo>
                    <a:pt x="14871" y="12643"/>
                    <a:pt x="16044" y="12419"/>
                    <a:pt x="17070" y="12144"/>
                  </a:cubicBezTo>
                  <a:cubicBezTo>
                    <a:pt x="18054" y="11878"/>
                    <a:pt x="19067" y="11562"/>
                    <a:pt x="19991" y="11128"/>
                  </a:cubicBezTo>
                  <a:cubicBezTo>
                    <a:pt x="20754" y="10769"/>
                    <a:pt x="21857" y="10260"/>
                    <a:pt x="22399" y="9609"/>
                  </a:cubicBezTo>
                  <a:cubicBezTo>
                    <a:pt x="22944" y="8961"/>
                    <a:pt x="23372" y="8347"/>
                    <a:pt x="23778" y="7603"/>
                  </a:cubicBezTo>
                  <a:cubicBezTo>
                    <a:pt x="23944" y="7296"/>
                    <a:pt x="24163" y="7008"/>
                    <a:pt x="24276" y="6679"/>
                  </a:cubicBezTo>
                  <a:cubicBezTo>
                    <a:pt x="24379" y="6370"/>
                    <a:pt x="24389" y="6041"/>
                    <a:pt x="24445" y="5719"/>
                  </a:cubicBezTo>
                  <a:cubicBezTo>
                    <a:pt x="24592" y="4904"/>
                    <a:pt x="24704" y="4224"/>
                    <a:pt x="24704" y="3397"/>
                  </a:cubicBezTo>
                  <a:cubicBezTo>
                    <a:pt x="24704" y="2264"/>
                    <a:pt x="24778" y="1141"/>
                    <a:pt x="248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6549033" y="543732"/>
              <a:ext cx="1756525" cy="36281"/>
            </a:xfrm>
            <a:custGeom>
              <a:avLst/>
              <a:gdLst/>
              <a:ahLst/>
              <a:cxnLst/>
              <a:rect l="l" t="t" r="r" b="b"/>
              <a:pathLst>
                <a:path w="19027" h="393" extrusionOk="0">
                  <a:moveTo>
                    <a:pt x="429" y="1"/>
                  </a:moveTo>
                  <a:cubicBezTo>
                    <a:pt x="120" y="1"/>
                    <a:pt x="0" y="393"/>
                    <a:pt x="376" y="393"/>
                  </a:cubicBezTo>
                  <a:lnTo>
                    <a:pt x="18598" y="393"/>
                  </a:lnTo>
                  <a:cubicBezTo>
                    <a:pt x="18910" y="393"/>
                    <a:pt x="19027" y="1"/>
                    <a:pt x="186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725275" y="3443070"/>
              <a:ext cx="2471128" cy="1277848"/>
            </a:xfrm>
            <a:custGeom>
              <a:avLst/>
              <a:gdLst/>
              <a:ahLst/>
              <a:cxnLst/>
              <a:rect l="l" t="t" r="r" b="b"/>
              <a:pathLst>
                <a:path w="31997" h="16546" extrusionOk="0">
                  <a:moveTo>
                    <a:pt x="15698" y="1"/>
                  </a:moveTo>
                  <a:cubicBezTo>
                    <a:pt x="15192" y="1"/>
                    <a:pt x="14688" y="20"/>
                    <a:pt x="14196" y="84"/>
                  </a:cubicBezTo>
                  <a:cubicBezTo>
                    <a:pt x="12841" y="257"/>
                    <a:pt x="11329" y="546"/>
                    <a:pt x="10004" y="905"/>
                  </a:cubicBezTo>
                  <a:cubicBezTo>
                    <a:pt x="8738" y="1247"/>
                    <a:pt x="7432" y="1652"/>
                    <a:pt x="6243" y="2211"/>
                  </a:cubicBezTo>
                  <a:cubicBezTo>
                    <a:pt x="5260" y="2675"/>
                    <a:pt x="3837" y="3330"/>
                    <a:pt x="3140" y="4167"/>
                  </a:cubicBezTo>
                  <a:cubicBezTo>
                    <a:pt x="2439" y="5004"/>
                    <a:pt x="1884" y="5791"/>
                    <a:pt x="1362" y="6755"/>
                  </a:cubicBezTo>
                  <a:cubicBezTo>
                    <a:pt x="1149" y="7147"/>
                    <a:pt x="867" y="7519"/>
                    <a:pt x="724" y="7944"/>
                  </a:cubicBezTo>
                  <a:cubicBezTo>
                    <a:pt x="588" y="8343"/>
                    <a:pt x="575" y="8765"/>
                    <a:pt x="502" y="9180"/>
                  </a:cubicBezTo>
                  <a:cubicBezTo>
                    <a:pt x="316" y="10230"/>
                    <a:pt x="170" y="11107"/>
                    <a:pt x="170" y="12170"/>
                  </a:cubicBezTo>
                  <a:cubicBezTo>
                    <a:pt x="173" y="13632"/>
                    <a:pt x="77" y="15077"/>
                    <a:pt x="0" y="16546"/>
                  </a:cubicBezTo>
                  <a:lnTo>
                    <a:pt x="31213" y="16546"/>
                  </a:lnTo>
                  <a:cubicBezTo>
                    <a:pt x="31843" y="16064"/>
                    <a:pt x="31996" y="13576"/>
                    <a:pt x="31913" y="13018"/>
                  </a:cubicBezTo>
                  <a:cubicBezTo>
                    <a:pt x="31774" y="12104"/>
                    <a:pt x="31903" y="11217"/>
                    <a:pt x="31711" y="10296"/>
                  </a:cubicBezTo>
                  <a:cubicBezTo>
                    <a:pt x="31501" y="9296"/>
                    <a:pt x="31013" y="8187"/>
                    <a:pt x="30578" y="7263"/>
                  </a:cubicBezTo>
                  <a:cubicBezTo>
                    <a:pt x="30292" y="6656"/>
                    <a:pt x="29840" y="6121"/>
                    <a:pt x="29465" y="5572"/>
                  </a:cubicBezTo>
                  <a:cubicBezTo>
                    <a:pt x="29166" y="5134"/>
                    <a:pt x="28916" y="4609"/>
                    <a:pt x="28565" y="4213"/>
                  </a:cubicBezTo>
                  <a:cubicBezTo>
                    <a:pt x="27893" y="3466"/>
                    <a:pt x="26907" y="2735"/>
                    <a:pt x="26013" y="2267"/>
                  </a:cubicBezTo>
                  <a:cubicBezTo>
                    <a:pt x="24943" y="1705"/>
                    <a:pt x="23770" y="1257"/>
                    <a:pt x="22611" y="921"/>
                  </a:cubicBezTo>
                  <a:cubicBezTo>
                    <a:pt x="21771" y="676"/>
                    <a:pt x="20907" y="323"/>
                    <a:pt x="20060" y="127"/>
                  </a:cubicBezTo>
                  <a:cubicBezTo>
                    <a:pt x="19725" y="50"/>
                    <a:pt x="19403" y="31"/>
                    <a:pt x="19079" y="31"/>
                  </a:cubicBezTo>
                  <a:cubicBezTo>
                    <a:pt x="18791" y="31"/>
                    <a:pt x="18501" y="46"/>
                    <a:pt x="18199" y="47"/>
                  </a:cubicBezTo>
                  <a:cubicBezTo>
                    <a:pt x="18152" y="48"/>
                    <a:pt x="18105" y="48"/>
                    <a:pt x="18058" y="48"/>
                  </a:cubicBezTo>
                  <a:cubicBezTo>
                    <a:pt x="17283" y="48"/>
                    <a:pt x="16487" y="1"/>
                    <a:pt x="156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2437615" y="4253136"/>
              <a:ext cx="105033" cy="29270"/>
            </a:xfrm>
            <a:custGeom>
              <a:avLst/>
              <a:gdLst/>
              <a:ahLst/>
              <a:cxnLst/>
              <a:rect l="l" t="t" r="r" b="b"/>
              <a:pathLst>
                <a:path w="1360" h="379" extrusionOk="0">
                  <a:moveTo>
                    <a:pt x="838" y="0"/>
                  </a:moveTo>
                  <a:cubicBezTo>
                    <a:pt x="585" y="0"/>
                    <a:pt x="1" y="379"/>
                    <a:pt x="519" y="379"/>
                  </a:cubicBezTo>
                  <a:cubicBezTo>
                    <a:pt x="775" y="379"/>
                    <a:pt x="1359" y="0"/>
                    <a:pt x="8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2422246" y="4006772"/>
              <a:ext cx="104260" cy="34754"/>
            </a:xfrm>
            <a:custGeom>
              <a:avLst/>
              <a:gdLst/>
              <a:ahLst/>
              <a:cxnLst/>
              <a:rect l="l" t="t" r="r" b="b"/>
              <a:pathLst>
                <a:path w="1350" h="450" extrusionOk="0">
                  <a:moveTo>
                    <a:pt x="824" y="1"/>
                  </a:moveTo>
                  <a:cubicBezTo>
                    <a:pt x="529" y="1"/>
                    <a:pt x="0" y="450"/>
                    <a:pt x="525" y="450"/>
                  </a:cubicBezTo>
                  <a:cubicBezTo>
                    <a:pt x="821" y="450"/>
                    <a:pt x="1349" y="1"/>
                    <a:pt x="8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2646754" y="4162313"/>
              <a:ext cx="95534" cy="22397"/>
            </a:xfrm>
            <a:custGeom>
              <a:avLst/>
              <a:gdLst/>
              <a:ahLst/>
              <a:cxnLst/>
              <a:rect l="l" t="t" r="r" b="b"/>
              <a:pathLst>
                <a:path w="1237" h="290" extrusionOk="0">
                  <a:moveTo>
                    <a:pt x="874" y="0"/>
                  </a:moveTo>
                  <a:cubicBezTo>
                    <a:pt x="724" y="0"/>
                    <a:pt x="0" y="290"/>
                    <a:pt x="362" y="290"/>
                  </a:cubicBezTo>
                  <a:cubicBezTo>
                    <a:pt x="512" y="290"/>
                    <a:pt x="1236" y="0"/>
                    <a:pt x="8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5"/>
            <p:cNvSpPr/>
            <p:nvPr/>
          </p:nvSpPr>
          <p:spPr>
            <a:xfrm>
              <a:off x="2595164" y="3857486"/>
              <a:ext cx="104260" cy="34213"/>
            </a:xfrm>
            <a:custGeom>
              <a:avLst/>
              <a:gdLst/>
              <a:ahLst/>
              <a:cxnLst/>
              <a:rect l="l" t="t" r="r" b="b"/>
              <a:pathLst>
                <a:path w="1350" h="443" extrusionOk="0">
                  <a:moveTo>
                    <a:pt x="828" y="0"/>
                  </a:moveTo>
                  <a:cubicBezTo>
                    <a:pt x="532" y="0"/>
                    <a:pt x="0" y="442"/>
                    <a:pt x="526" y="442"/>
                  </a:cubicBezTo>
                  <a:cubicBezTo>
                    <a:pt x="817" y="442"/>
                    <a:pt x="1349" y="0"/>
                    <a:pt x="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2847628" y="4111728"/>
              <a:ext cx="86807" cy="44948"/>
            </a:xfrm>
            <a:custGeom>
              <a:avLst/>
              <a:gdLst/>
              <a:ahLst/>
              <a:cxnLst/>
              <a:rect l="l" t="t" r="r" b="b"/>
              <a:pathLst>
                <a:path w="1124" h="582" extrusionOk="0">
                  <a:moveTo>
                    <a:pt x="595" y="1"/>
                  </a:moveTo>
                  <a:cubicBezTo>
                    <a:pt x="147" y="1"/>
                    <a:pt x="0" y="582"/>
                    <a:pt x="529" y="582"/>
                  </a:cubicBezTo>
                  <a:cubicBezTo>
                    <a:pt x="977" y="582"/>
                    <a:pt x="1124" y="1"/>
                    <a:pt x="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1291910" y="3397427"/>
              <a:ext cx="113991" cy="157395"/>
            </a:xfrm>
            <a:custGeom>
              <a:avLst/>
              <a:gdLst/>
              <a:ahLst/>
              <a:cxnLst/>
              <a:rect l="l" t="t" r="r" b="b"/>
              <a:pathLst>
                <a:path w="1476" h="2038" extrusionOk="0">
                  <a:moveTo>
                    <a:pt x="1079" y="0"/>
                  </a:moveTo>
                  <a:cubicBezTo>
                    <a:pt x="1056" y="0"/>
                    <a:pt x="1037" y="11"/>
                    <a:pt x="1022" y="34"/>
                  </a:cubicBezTo>
                  <a:lnTo>
                    <a:pt x="95" y="1469"/>
                  </a:lnTo>
                  <a:cubicBezTo>
                    <a:pt x="0" y="1613"/>
                    <a:pt x="254" y="2038"/>
                    <a:pt x="397" y="2038"/>
                  </a:cubicBezTo>
                  <a:cubicBezTo>
                    <a:pt x="419" y="2038"/>
                    <a:pt x="439" y="2027"/>
                    <a:pt x="454" y="2004"/>
                  </a:cubicBezTo>
                  <a:lnTo>
                    <a:pt x="1381" y="569"/>
                  </a:lnTo>
                  <a:cubicBezTo>
                    <a:pt x="1476" y="422"/>
                    <a:pt x="1221" y="0"/>
                    <a:pt x="10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1134979" y="3328152"/>
              <a:ext cx="82173" cy="108894"/>
            </a:xfrm>
            <a:custGeom>
              <a:avLst/>
              <a:gdLst/>
              <a:ahLst/>
              <a:cxnLst/>
              <a:rect l="l" t="t" r="r" b="b"/>
              <a:pathLst>
                <a:path w="1064" h="1410" extrusionOk="0">
                  <a:moveTo>
                    <a:pt x="684" y="0"/>
                  </a:moveTo>
                  <a:cubicBezTo>
                    <a:pt x="647" y="0"/>
                    <a:pt x="614" y="15"/>
                    <a:pt x="589" y="54"/>
                  </a:cubicBezTo>
                  <a:cubicBezTo>
                    <a:pt x="423" y="316"/>
                    <a:pt x="254" y="575"/>
                    <a:pt x="84" y="838"/>
                  </a:cubicBezTo>
                  <a:cubicBezTo>
                    <a:pt x="1" y="971"/>
                    <a:pt x="54" y="1147"/>
                    <a:pt x="144" y="1267"/>
                  </a:cubicBezTo>
                  <a:cubicBezTo>
                    <a:pt x="184" y="1321"/>
                    <a:pt x="289" y="1410"/>
                    <a:pt x="377" y="1410"/>
                  </a:cubicBezTo>
                  <a:cubicBezTo>
                    <a:pt x="414" y="1410"/>
                    <a:pt x="448" y="1395"/>
                    <a:pt x="473" y="1356"/>
                  </a:cubicBezTo>
                  <a:lnTo>
                    <a:pt x="981" y="575"/>
                  </a:lnTo>
                  <a:cubicBezTo>
                    <a:pt x="1064" y="442"/>
                    <a:pt x="1011" y="263"/>
                    <a:pt x="921" y="143"/>
                  </a:cubicBezTo>
                  <a:cubicBezTo>
                    <a:pt x="879" y="90"/>
                    <a:pt x="773" y="0"/>
                    <a:pt x="6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1265884" y="3676073"/>
              <a:ext cx="85803" cy="101557"/>
            </a:xfrm>
            <a:custGeom>
              <a:avLst/>
              <a:gdLst/>
              <a:ahLst/>
              <a:cxnLst/>
              <a:rect l="l" t="t" r="r" b="b"/>
              <a:pathLst>
                <a:path w="1111" h="1315" extrusionOk="0">
                  <a:moveTo>
                    <a:pt x="731" y="1"/>
                  </a:moveTo>
                  <a:cubicBezTo>
                    <a:pt x="684" y="1"/>
                    <a:pt x="640" y="18"/>
                    <a:pt x="608" y="63"/>
                  </a:cubicBezTo>
                  <a:cubicBezTo>
                    <a:pt x="518" y="190"/>
                    <a:pt x="425" y="307"/>
                    <a:pt x="333" y="429"/>
                  </a:cubicBezTo>
                  <a:cubicBezTo>
                    <a:pt x="282" y="442"/>
                    <a:pt x="236" y="476"/>
                    <a:pt x="209" y="535"/>
                  </a:cubicBezTo>
                  <a:cubicBezTo>
                    <a:pt x="173" y="622"/>
                    <a:pt x="133" y="708"/>
                    <a:pt x="93" y="795"/>
                  </a:cubicBezTo>
                  <a:cubicBezTo>
                    <a:pt x="1" y="1001"/>
                    <a:pt x="215" y="1314"/>
                    <a:pt x="405" y="1314"/>
                  </a:cubicBezTo>
                  <a:cubicBezTo>
                    <a:pt x="468" y="1314"/>
                    <a:pt x="529" y="1279"/>
                    <a:pt x="575" y="1193"/>
                  </a:cubicBezTo>
                  <a:cubicBezTo>
                    <a:pt x="695" y="968"/>
                    <a:pt x="867" y="781"/>
                    <a:pt x="1014" y="575"/>
                  </a:cubicBezTo>
                  <a:cubicBezTo>
                    <a:pt x="1110" y="439"/>
                    <a:pt x="1083" y="260"/>
                    <a:pt x="980" y="134"/>
                  </a:cubicBezTo>
                  <a:cubicBezTo>
                    <a:pt x="931" y="71"/>
                    <a:pt x="825" y="1"/>
                    <a:pt x="7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998282" y="3499757"/>
              <a:ext cx="72210" cy="96924"/>
            </a:xfrm>
            <a:custGeom>
              <a:avLst/>
              <a:gdLst/>
              <a:ahLst/>
              <a:cxnLst/>
              <a:rect l="l" t="t" r="r" b="b"/>
              <a:pathLst>
                <a:path w="935" h="1255" extrusionOk="0">
                  <a:moveTo>
                    <a:pt x="516" y="0"/>
                  </a:moveTo>
                  <a:cubicBezTo>
                    <a:pt x="504" y="0"/>
                    <a:pt x="492" y="4"/>
                    <a:pt x="482" y="11"/>
                  </a:cubicBezTo>
                  <a:cubicBezTo>
                    <a:pt x="230" y="184"/>
                    <a:pt x="80" y="430"/>
                    <a:pt x="23" y="732"/>
                  </a:cubicBezTo>
                  <a:cubicBezTo>
                    <a:pt x="0" y="871"/>
                    <a:pt x="103" y="1055"/>
                    <a:pt x="190" y="1158"/>
                  </a:cubicBezTo>
                  <a:cubicBezTo>
                    <a:pt x="225" y="1198"/>
                    <a:pt x="291" y="1255"/>
                    <a:pt x="340" y="1255"/>
                  </a:cubicBezTo>
                  <a:cubicBezTo>
                    <a:pt x="369" y="1255"/>
                    <a:pt x="392" y="1236"/>
                    <a:pt x="402" y="1184"/>
                  </a:cubicBezTo>
                  <a:cubicBezTo>
                    <a:pt x="445" y="942"/>
                    <a:pt x="584" y="739"/>
                    <a:pt x="784" y="599"/>
                  </a:cubicBezTo>
                  <a:cubicBezTo>
                    <a:pt x="935" y="498"/>
                    <a:pt x="666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992181" y="3677077"/>
              <a:ext cx="77925" cy="99395"/>
            </a:xfrm>
            <a:custGeom>
              <a:avLst/>
              <a:gdLst/>
              <a:ahLst/>
              <a:cxnLst/>
              <a:rect l="l" t="t" r="r" b="b"/>
              <a:pathLst>
                <a:path w="1009" h="1287" extrusionOk="0">
                  <a:moveTo>
                    <a:pt x="606" y="1"/>
                  </a:moveTo>
                  <a:cubicBezTo>
                    <a:pt x="579" y="1"/>
                    <a:pt x="554" y="14"/>
                    <a:pt x="534" y="44"/>
                  </a:cubicBezTo>
                  <a:cubicBezTo>
                    <a:pt x="451" y="177"/>
                    <a:pt x="368" y="306"/>
                    <a:pt x="282" y="436"/>
                  </a:cubicBezTo>
                  <a:lnTo>
                    <a:pt x="102" y="715"/>
                  </a:lnTo>
                  <a:cubicBezTo>
                    <a:pt x="1" y="873"/>
                    <a:pt x="246" y="1287"/>
                    <a:pt x="402" y="1287"/>
                  </a:cubicBezTo>
                  <a:cubicBezTo>
                    <a:pt x="430" y="1287"/>
                    <a:pt x="455" y="1273"/>
                    <a:pt x="475" y="1243"/>
                  </a:cubicBezTo>
                  <a:lnTo>
                    <a:pt x="654" y="964"/>
                  </a:lnTo>
                  <a:cubicBezTo>
                    <a:pt x="737" y="835"/>
                    <a:pt x="820" y="705"/>
                    <a:pt x="907" y="576"/>
                  </a:cubicBezTo>
                  <a:cubicBezTo>
                    <a:pt x="1008" y="417"/>
                    <a:pt x="762" y="1"/>
                    <a:pt x="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1128338" y="3554744"/>
              <a:ext cx="95225" cy="125035"/>
            </a:xfrm>
            <a:custGeom>
              <a:avLst/>
              <a:gdLst/>
              <a:ahLst/>
              <a:cxnLst/>
              <a:rect l="l" t="t" r="r" b="b"/>
              <a:pathLst>
                <a:path w="1233" h="1619" extrusionOk="0">
                  <a:moveTo>
                    <a:pt x="857" y="1"/>
                  </a:moveTo>
                  <a:cubicBezTo>
                    <a:pt x="824" y="1"/>
                    <a:pt x="793" y="15"/>
                    <a:pt x="771" y="53"/>
                  </a:cubicBezTo>
                  <a:cubicBezTo>
                    <a:pt x="568" y="399"/>
                    <a:pt x="332" y="725"/>
                    <a:pt x="84" y="1044"/>
                  </a:cubicBezTo>
                  <a:cubicBezTo>
                    <a:pt x="1" y="1150"/>
                    <a:pt x="67" y="1329"/>
                    <a:pt x="127" y="1429"/>
                  </a:cubicBezTo>
                  <a:cubicBezTo>
                    <a:pt x="165" y="1487"/>
                    <a:pt x="273" y="1619"/>
                    <a:pt x="368" y="1619"/>
                  </a:cubicBezTo>
                  <a:cubicBezTo>
                    <a:pt x="388" y="1619"/>
                    <a:pt x="408" y="1613"/>
                    <a:pt x="426" y="1599"/>
                  </a:cubicBezTo>
                  <a:cubicBezTo>
                    <a:pt x="442" y="1588"/>
                    <a:pt x="452" y="1575"/>
                    <a:pt x="466" y="1565"/>
                  </a:cubicBezTo>
                  <a:lnTo>
                    <a:pt x="469" y="1562"/>
                  </a:lnTo>
                  <a:cubicBezTo>
                    <a:pt x="599" y="1452"/>
                    <a:pt x="685" y="1332"/>
                    <a:pt x="758" y="1176"/>
                  </a:cubicBezTo>
                  <a:cubicBezTo>
                    <a:pt x="761" y="1173"/>
                    <a:pt x="761" y="1173"/>
                    <a:pt x="761" y="1170"/>
                  </a:cubicBezTo>
                  <a:cubicBezTo>
                    <a:pt x="901" y="977"/>
                    <a:pt x="1033" y="781"/>
                    <a:pt x="1157" y="575"/>
                  </a:cubicBezTo>
                  <a:cubicBezTo>
                    <a:pt x="1233" y="442"/>
                    <a:pt x="1173" y="266"/>
                    <a:pt x="1087" y="150"/>
                  </a:cubicBezTo>
                  <a:cubicBezTo>
                    <a:pt x="1051" y="99"/>
                    <a:pt x="944" y="1"/>
                    <a:pt x="8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5"/>
            <p:cNvSpPr/>
            <p:nvPr/>
          </p:nvSpPr>
          <p:spPr>
            <a:xfrm>
              <a:off x="1085321" y="3756855"/>
              <a:ext cx="105573" cy="146196"/>
            </a:xfrm>
            <a:custGeom>
              <a:avLst/>
              <a:gdLst/>
              <a:ahLst/>
              <a:cxnLst/>
              <a:rect l="l" t="t" r="r" b="b"/>
              <a:pathLst>
                <a:path w="1367" h="1893" extrusionOk="0">
                  <a:moveTo>
                    <a:pt x="975" y="0"/>
                  </a:moveTo>
                  <a:cubicBezTo>
                    <a:pt x="958" y="0"/>
                    <a:pt x="943" y="8"/>
                    <a:pt x="933" y="24"/>
                  </a:cubicBezTo>
                  <a:cubicBezTo>
                    <a:pt x="650" y="460"/>
                    <a:pt x="371" y="895"/>
                    <a:pt x="89" y="1326"/>
                  </a:cubicBezTo>
                  <a:cubicBezTo>
                    <a:pt x="1" y="1462"/>
                    <a:pt x="268" y="1892"/>
                    <a:pt x="396" y="1892"/>
                  </a:cubicBezTo>
                  <a:cubicBezTo>
                    <a:pt x="413" y="1892"/>
                    <a:pt x="427" y="1885"/>
                    <a:pt x="438" y="1868"/>
                  </a:cubicBezTo>
                  <a:lnTo>
                    <a:pt x="1282" y="563"/>
                  </a:lnTo>
                  <a:cubicBezTo>
                    <a:pt x="1367" y="430"/>
                    <a:pt x="1102" y="0"/>
                    <a:pt x="9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5"/>
            <p:cNvSpPr/>
            <p:nvPr/>
          </p:nvSpPr>
          <p:spPr>
            <a:xfrm>
              <a:off x="1395244" y="3539762"/>
              <a:ext cx="82559" cy="113760"/>
            </a:xfrm>
            <a:custGeom>
              <a:avLst/>
              <a:gdLst/>
              <a:ahLst/>
              <a:cxnLst/>
              <a:rect l="l" t="t" r="r" b="b"/>
              <a:pathLst>
                <a:path w="1069" h="1473" extrusionOk="0">
                  <a:moveTo>
                    <a:pt x="678" y="0"/>
                  </a:moveTo>
                  <a:cubicBezTo>
                    <a:pt x="669" y="0"/>
                    <a:pt x="662" y="4"/>
                    <a:pt x="657" y="11"/>
                  </a:cubicBezTo>
                  <a:cubicBezTo>
                    <a:pt x="544" y="188"/>
                    <a:pt x="432" y="361"/>
                    <a:pt x="319" y="533"/>
                  </a:cubicBezTo>
                  <a:cubicBezTo>
                    <a:pt x="239" y="660"/>
                    <a:pt x="156" y="786"/>
                    <a:pt x="76" y="912"/>
                  </a:cubicBezTo>
                  <a:cubicBezTo>
                    <a:pt x="0" y="1030"/>
                    <a:pt x="291" y="1472"/>
                    <a:pt x="387" y="1472"/>
                  </a:cubicBezTo>
                  <a:cubicBezTo>
                    <a:pt x="396" y="1472"/>
                    <a:pt x="403" y="1468"/>
                    <a:pt x="408" y="1460"/>
                  </a:cubicBezTo>
                  <a:lnTo>
                    <a:pt x="990" y="560"/>
                  </a:lnTo>
                  <a:cubicBezTo>
                    <a:pt x="1069" y="441"/>
                    <a:pt x="773" y="0"/>
                    <a:pt x="6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7955375" y="1250775"/>
              <a:ext cx="460475" cy="420825"/>
            </a:xfrm>
            <a:custGeom>
              <a:avLst/>
              <a:gdLst/>
              <a:ahLst/>
              <a:cxnLst/>
              <a:rect l="l" t="t" r="r" b="b"/>
              <a:pathLst>
                <a:path w="18419" h="16833" extrusionOk="0">
                  <a:moveTo>
                    <a:pt x="12177" y="0"/>
                  </a:moveTo>
                  <a:cubicBezTo>
                    <a:pt x="11648" y="0"/>
                    <a:pt x="11109" y="46"/>
                    <a:pt x="10599" y="46"/>
                  </a:cubicBezTo>
                  <a:cubicBezTo>
                    <a:pt x="10579" y="46"/>
                    <a:pt x="10558" y="46"/>
                    <a:pt x="10538" y="46"/>
                  </a:cubicBezTo>
                  <a:cubicBezTo>
                    <a:pt x="10391" y="45"/>
                    <a:pt x="10250" y="43"/>
                    <a:pt x="10112" y="43"/>
                  </a:cubicBezTo>
                  <a:cubicBezTo>
                    <a:pt x="9632" y="43"/>
                    <a:pt x="9195" y="68"/>
                    <a:pt x="8715" y="262"/>
                  </a:cubicBezTo>
                  <a:cubicBezTo>
                    <a:pt x="8256" y="447"/>
                    <a:pt x="7784" y="577"/>
                    <a:pt x="7306" y="707"/>
                  </a:cubicBezTo>
                  <a:cubicBezTo>
                    <a:pt x="6073" y="1039"/>
                    <a:pt x="5021" y="1344"/>
                    <a:pt x="3911" y="2033"/>
                  </a:cubicBezTo>
                  <a:cubicBezTo>
                    <a:pt x="2246" y="3062"/>
                    <a:pt x="855" y="4763"/>
                    <a:pt x="292" y="6650"/>
                  </a:cubicBezTo>
                  <a:cubicBezTo>
                    <a:pt x="1" y="7637"/>
                    <a:pt x="143" y="8746"/>
                    <a:pt x="143" y="9767"/>
                  </a:cubicBezTo>
                  <a:cubicBezTo>
                    <a:pt x="143" y="10640"/>
                    <a:pt x="117" y="11328"/>
                    <a:pt x="422" y="12145"/>
                  </a:cubicBezTo>
                  <a:cubicBezTo>
                    <a:pt x="801" y="13168"/>
                    <a:pt x="1482" y="13643"/>
                    <a:pt x="2176" y="14444"/>
                  </a:cubicBezTo>
                  <a:cubicBezTo>
                    <a:pt x="2652" y="14992"/>
                    <a:pt x="3083" y="15451"/>
                    <a:pt x="3665" y="15882"/>
                  </a:cubicBezTo>
                  <a:cubicBezTo>
                    <a:pt x="4306" y="16414"/>
                    <a:pt x="5631" y="16763"/>
                    <a:pt x="6744" y="16763"/>
                  </a:cubicBezTo>
                  <a:cubicBezTo>
                    <a:pt x="7524" y="16763"/>
                    <a:pt x="8354" y="16832"/>
                    <a:pt x="9165" y="16832"/>
                  </a:cubicBezTo>
                  <a:cubicBezTo>
                    <a:pt x="9611" y="16832"/>
                    <a:pt x="10052" y="16811"/>
                    <a:pt x="10475" y="16746"/>
                  </a:cubicBezTo>
                  <a:cubicBezTo>
                    <a:pt x="11206" y="16633"/>
                    <a:pt x="12077" y="16225"/>
                    <a:pt x="12731" y="15896"/>
                  </a:cubicBezTo>
                  <a:cubicBezTo>
                    <a:pt x="13538" y="15487"/>
                    <a:pt x="14352" y="15025"/>
                    <a:pt x="15119" y="14547"/>
                  </a:cubicBezTo>
                  <a:cubicBezTo>
                    <a:pt x="16150" y="13902"/>
                    <a:pt x="17063" y="13221"/>
                    <a:pt x="17758" y="12198"/>
                  </a:cubicBezTo>
                  <a:cubicBezTo>
                    <a:pt x="18389" y="11262"/>
                    <a:pt x="18399" y="10368"/>
                    <a:pt x="18402" y="9275"/>
                  </a:cubicBezTo>
                  <a:cubicBezTo>
                    <a:pt x="18419" y="6633"/>
                    <a:pt x="17798" y="4102"/>
                    <a:pt x="15970" y="2108"/>
                  </a:cubicBezTo>
                  <a:cubicBezTo>
                    <a:pt x="15233" y="1305"/>
                    <a:pt x="14279" y="291"/>
                    <a:pt x="13163" y="79"/>
                  </a:cubicBezTo>
                  <a:cubicBezTo>
                    <a:pt x="12845" y="19"/>
                    <a:pt x="12513" y="0"/>
                    <a:pt x="12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1" name="Google Shape;481;p15"/>
          <p:cNvGrpSpPr/>
          <p:nvPr/>
        </p:nvGrpSpPr>
        <p:grpSpPr>
          <a:xfrm>
            <a:off x="1" y="-14200"/>
            <a:ext cx="12191932" cy="6877957"/>
            <a:chOff x="0" y="-10650"/>
            <a:chExt cx="9143949" cy="5158468"/>
          </a:xfrm>
        </p:grpSpPr>
        <p:grpSp>
          <p:nvGrpSpPr>
            <p:cNvPr id="482" name="Google Shape;482;p15"/>
            <p:cNvGrpSpPr/>
            <p:nvPr/>
          </p:nvGrpSpPr>
          <p:grpSpPr>
            <a:xfrm>
              <a:off x="0" y="-10650"/>
              <a:ext cx="9143949" cy="5158468"/>
              <a:chOff x="267864" y="140547"/>
              <a:chExt cx="8608500" cy="4856400"/>
            </a:xfrm>
          </p:grpSpPr>
          <p:sp>
            <p:nvSpPr>
              <p:cNvPr id="483" name="Google Shape;483;p15"/>
              <p:cNvSpPr/>
              <p:nvPr/>
            </p:nvSpPr>
            <p:spPr>
              <a:xfrm>
                <a:off x="267864" y="146479"/>
                <a:ext cx="8608500" cy="393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 rot="5400000">
                <a:off x="-1927873" y="2336397"/>
                <a:ext cx="4856400" cy="4647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" name="Google Shape;485;p15"/>
            <p:cNvGrpSpPr/>
            <p:nvPr/>
          </p:nvGrpSpPr>
          <p:grpSpPr>
            <a:xfrm rot="10800000">
              <a:off x="0" y="-10650"/>
              <a:ext cx="9143949" cy="5158468"/>
              <a:chOff x="267864" y="140547"/>
              <a:chExt cx="8608500" cy="4856400"/>
            </a:xfrm>
          </p:grpSpPr>
          <p:sp>
            <p:nvSpPr>
              <p:cNvPr id="486" name="Google Shape;486;p15"/>
              <p:cNvSpPr/>
              <p:nvPr/>
            </p:nvSpPr>
            <p:spPr>
              <a:xfrm>
                <a:off x="267864" y="146479"/>
                <a:ext cx="8608500" cy="393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 rot="5400000">
                <a:off x="-1927873" y="2336397"/>
                <a:ext cx="4856400" cy="4647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88" name="Google Shape;488;p15"/>
          <p:cNvSpPr txBox="1">
            <a:spLocks noGrp="1"/>
          </p:cNvSpPr>
          <p:nvPr>
            <p:ph type="ctrTitle"/>
          </p:nvPr>
        </p:nvSpPr>
        <p:spPr>
          <a:xfrm>
            <a:off x="2039208" y="4437517"/>
            <a:ext cx="8113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89" name="Google Shape;489;p15"/>
          <p:cNvSpPr txBox="1">
            <a:spLocks noGrp="1"/>
          </p:cNvSpPr>
          <p:nvPr>
            <p:ph type="subTitle" idx="1"/>
          </p:nvPr>
        </p:nvSpPr>
        <p:spPr>
          <a:xfrm>
            <a:off x="1791467" y="2080567"/>
            <a:ext cx="8608800" cy="203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099029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6"/>
          <p:cNvSpPr txBox="1">
            <a:spLocks noGrp="1"/>
          </p:cNvSpPr>
          <p:nvPr>
            <p:ph type="ctrTitle"/>
          </p:nvPr>
        </p:nvSpPr>
        <p:spPr>
          <a:xfrm>
            <a:off x="1252399" y="736861"/>
            <a:ext cx="9687200" cy="7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492" name="Google Shape;492;p16"/>
          <p:cNvGrpSpPr/>
          <p:nvPr/>
        </p:nvGrpSpPr>
        <p:grpSpPr>
          <a:xfrm>
            <a:off x="1" y="-14200"/>
            <a:ext cx="12191932" cy="6877957"/>
            <a:chOff x="0" y="-10650"/>
            <a:chExt cx="9143949" cy="5158468"/>
          </a:xfrm>
        </p:grpSpPr>
        <p:grpSp>
          <p:nvGrpSpPr>
            <p:cNvPr id="493" name="Google Shape;493;p16"/>
            <p:cNvGrpSpPr/>
            <p:nvPr/>
          </p:nvGrpSpPr>
          <p:grpSpPr>
            <a:xfrm>
              <a:off x="0" y="-10650"/>
              <a:ext cx="9143949" cy="5158468"/>
              <a:chOff x="267864" y="140547"/>
              <a:chExt cx="8608500" cy="4856400"/>
            </a:xfrm>
          </p:grpSpPr>
          <p:sp>
            <p:nvSpPr>
              <p:cNvPr id="494" name="Google Shape;494;p16"/>
              <p:cNvSpPr/>
              <p:nvPr/>
            </p:nvSpPr>
            <p:spPr>
              <a:xfrm>
                <a:off x="267864" y="146479"/>
                <a:ext cx="8608500" cy="393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" name="Google Shape;495;p16"/>
              <p:cNvSpPr/>
              <p:nvPr/>
            </p:nvSpPr>
            <p:spPr>
              <a:xfrm rot="5400000">
                <a:off x="-1927873" y="2336397"/>
                <a:ext cx="4856400" cy="4647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6" name="Google Shape;496;p16"/>
            <p:cNvGrpSpPr/>
            <p:nvPr/>
          </p:nvGrpSpPr>
          <p:grpSpPr>
            <a:xfrm rot="10800000">
              <a:off x="0" y="-10650"/>
              <a:ext cx="9143949" cy="5158468"/>
              <a:chOff x="267864" y="140547"/>
              <a:chExt cx="8608500" cy="4856400"/>
            </a:xfrm>
          </p:grpSpPr>
          <p:sp>
            <p:nvSpPr>
              <p:cNvPr id="497" name="Google Shape;497;p16"/>
              <p:cNvSpPr/>
              <p:nvPr/>
            </p:nvSpPr>
            <p:spPr>
              <a:xfrm>
                <a:off x="267864" y="146479"/>
                <a:ext cx="8608500" cy="393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16"/>
              <p:cNvSpPr/>
              <p:nvPr/>
            </p:nvSpPr>
            <p:spPr>
              <a:xfrm rot="5400000">
                <a:off x="-1927873" y="2336397"/>
                <a:ext cx="4856400" cy="4647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99" name="Google Shape;499;p16"/>
          <p:cNvSpPr txBox="1">
            <a:spLocks noGrp="1"/>
          </p:cNvSpPr>
          <p:nvPr>
            <p:ph type="subTitle" idx="1"/>
          </p:nvPr>
        </p:nvSpPr>
        <p:spPr>
          <a:xfrm>
            <a:off x="7535948" y="4200409"/>
            <a:ext cx="3621600" cy="7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00" name="Google Shape;500;p16"/>
          <p:cNvSpPr txBox="1">
            <a:spLocks noGrp="1"/>
          </p:cNvSpPr>
          <p:nvPr>
            <p:ph type="subTitle" idx="2"/>
          </p:nvPr>
        </p:nvSpPr>
        <p:spPr>
          <a:xfrm>
            <a:off x="4267361" y="2665300"/>
            <a:ext cx="3621600" cy="7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01" name="Google Shape;501;p16"/>
          <p:cNvSpPr txBox="1">
            <a:spLocks noGrp="1"/>
          </p:cNvSpPr>
          <p:nvPr>
            <p:ph type="subTitle" idx="3"/>
          </p:nvPr>
        </p:nvSpPr>
        <p:spPr>
          <a:xfrm>
            <a:off x="7535947" y="4693404"/>
            <a:ext cx="3621600" cy="10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02" name="Google Shape;502;p16"/>
          <p:cNvSpPr txBox="1">
            <a:spLocks noGrp="1"/>
          </p:cNvSpPr>
          <p:nvPr>
            <p:ph type="subTitle" idx="4"/>
          </p:nvPr>
        </p:nvSpPr>
        <p:spPr>
          <a:xfrm>
            <a:off x="4267428" y="3158299"/>
            <a:ext cx="3621600" cy="10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03" name="Google Shape;503;p16"/>
          <p:cNvSpPr txBox="1">
            <a:spLocks noGrp="1"/>
          </p:cNvSpPr>
          <p:nvPr>
            <p:ph type="subTitle" idx="5"/>
          </p:nvPr>
        </p:nvSpPr>
        <p:spPr>
          <a:xfrm>
            <a:off x="1034449" y="4200409"/>
            <a:ext cx="3621600" cy="7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04" name="Google Shape;504;p16"/>
          <p:cNvSpPr txBox="1">
            <a:spLocks noGrp="1"/>
          </p:cNvSpPr>
          <p:nvPr>
            <p:ph type="subTitle" idx="6"/>
          </p:nvPr>
        </p:nvSpPr>
        <p:spPr>
          <a:xfrm>
            <a:off x="1034433" y="4693400"/>
            <a:ext cx="3621600" cy="10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97097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6" name="Google Shape;506;p17"/>
          <p:cNvGrpSpPr/>
          <p:nvPr/>
        </p:nvGrpSpPr>
        <p:grpSpPr>
          <a:xfrm>
            <a:off x="1" y="-14200"/>
            <a:ext cx="12191932" cy="7110445"/>
            <a:chOff x="0" y="-10650"/>
            <a:chExt cx="9143949" cy="5332834"/>
          </a:xfrm>
        </p:grpSpPr>
        <p:grpSp>
          <p:nvGrpSpPr>
            <p:cNvPr id="507" name="Google Shape;507;p17"/>
            <p:cNvGrpSpPr/>
            <p:nvPr/>
          </p:nvGrpSpPr>
          <p:grpSpPr>
            <a:xfrm rot="-5400000">
              <a:off x="7838233" y="-139480"/>
              <a:ext cx="1073094" cy="1346011"/>
              <a:chOff x="7876138" y="3519332"/>
              <a:chExt cx="1073094" cy="1346011"/>
            </a:xfrm>
          </p:grpSpPr>
          <p:sp>
            <p:nvSpPr>
              <p:cNvPr id="508" name="Google Shape;508;p17"/>
              <p:cNvSpPr/>
              <p:nvPr/>
            </p:nvSpPr>
            <p:spPr>
              <a:xfrm rot="10370759">
                <a:off x="7927574" y="3921701"/>
                <a:ext cx="970222" cy="886680"/>
              </a:xfrm>
              <a:custGeom>
                <a:avLst/>
                <a:gdLst/>
                <a:ahLst/>
                <a:cxnLst/>
                <a:rect l="l" t="t" r="r" b="b"/>
                <a:pathLst>
                  <a:path w="18419" h="16833" extrusionOk="0">
                    <a:moveTo>
                      <a:pt x="12177" y="0"/>
                    </a:moveTo>
                    <a:cubicBezTo>
                      <a:pt x="11648" y="0"/>
                      <a:pt x="11109" y="46"/>
                      <a:pt x="10599" y="46"/>
                    </a:cubicBezTo>
                    <a:cubicBezTo>
                      <a:pt x="10579" y="46"/>
                      <a:pt x="10558" y="46"/>
                      <a:pt x="10538" y="46"/>
                    </a:cubicBezTo>
                    <a:cubicBezTo>
                      <a:pt x="10391" y="45"/>
                      <a:pt x="10250" y="43"/>
                      <a:pt x="10112" y="43"/>
                    </a:cubicBezTo>
                    <a:cubicBezTo>
                      <a:pt x="9632" y="43"/>
                      <a:pt x="9195" y="68"/>
                      <a:pt x="8715" y="262"/>
                    </a:cubicBezTo>
                    <a:cubicBezTo>
                      <a:pt x="8256" y="447"/>
                      <a:pt x="7784" y="577"/>
                      <a:pt x="7306" y="707"/>
                    </a:cubicBezTo>
                    <a:cubicBezTo>
                      <a:pt x="6073" y="1039"/>
                      <a:pt x="5021" y="1344"/>
                      <a:pt x="3911" y="2033"/>
                    </a:cubicBezTo>
                    <a:cubicBezTo>
                      <a:pt x="2246" y="3062"/>
                      <a:pt x="855" y="4763"/>
                      <a:pt x="292" y="6650"/>
                    </a:cubicBezTo>
                    <a:cubicBezTo>
                      <a:pt x="1" y="7637"/>
                      <a:pt x="143" y="8746"/>
                      <a:pt x="143" y="9767"/>
                    </a:cubicBezTo>
                    <a:cubicBezTo>
                      <a:pt x="143" y="10640"/>
                      <a:pt x="117" y="11328"/>
                      <a:pt x="422" y="12145"/>
                    </a:cubicBezTo>
                    <a:cubicBezTo>
                      <a:pt x="801" y="13168"/>
                      <a:pt x="1482" y="13643"/>
                      <a:pt x="2176" y="14444"/>
                    </a:cubicBezTo>
                    <a:cubicBezTo>
                      <a:pt x="2652" y="14992"/>
                      <a:pt x="3083" y="15451"/>
                      <a:pt x="3665" y="15882"/>
                    </a:cubicBezTo>
                    <a:cubicBezTo>
                      <a:pt x="4306" y="16414"/>
                      <a:pt x="5631" y="16763"/>
                      <a:pt x="6744" y="16763"/>
                    </a:cubicBezTo>
                    <a:cubicBezTo>
                      <a:pt x="7524" y="16763"/>
                      <a:pt x="8354" y="16832"/>
                      <a:pt x="9165" y="16832"/>
                    </a:cubicBezTo>
                    <a:cubicBezTo>
                      <a:pt x="9611" y="16832"/>
                      <a:pt x="10052" y="16811"/>
                      <a:pt x="10475" y="16746"/>
                    </a:cubicBezTo>
                    <a:cubicBezTo>
                      <a:pt x="11206" y="16633"/>
                      <a:pt x="12077" y="16225"/>
                      <a:pt x="12731" y="15896"/>
                    </a:cubicBezTo>
                    <a:cubicBezTo>
                      <a:pt x="13538" y="15487"/>
                      <a:pt x="14352" y="15025"/>
                      <a:pt x="15119" y="14547"/>
                    </a:cubicBezTo>
                    <a:cubicBezTo>
                      <a:pt x="16150" y="13902"/>
                      <a:pt x="17063" y="13221"/>
                      <a:pt x="17758" y="12198"/>
                    </a:cubicBezTo>
                    <a:cubicBezTo>
                      <a:pt x="18389" y="11262"/>
                      <a:pt x="18399" y="10368"/>
                      <a:pt x="18402" y="9275"/>
                    </a:cubicBezTo>
                    <a:cubicBezTo>
                      <a:pt x="18419" y="6633"/>
                      <a:pt x="17798" y="4102"/>
                      <a:pt x="15970" y="2108"/>
                    </a:cubicBezTo>
                    <a:cubicBezTo>
                      <a:pt x="15233" y="1305"/>
                      <a:pt x="14279" y="291"/>
                      <a:pt x="13163" y="79"/>
                    </a:cubicBezTo>
                    <a:cubicBezTo>
                      <a:pt x="12845" y="19"/>
                      <a:pt x="12513" y="0"/>
                      <a:pt x="121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17"/>
              <p:cNvSpPr/>
              <p:nvPr/>
            </p:nvSpPr>
            <p:spPr>
              <a:xfrm rot="10370759">
                <a:off x="8223372" y="4448293"/>
                <a:ext cx="45880" cy="18226"/>
              </a:xfrm>
              <a:custGeom>
                <a:avLst/>
                <a:gdLst/>
                <a:ahLst/>
                <a:cxnLst/>
                <a:rect l="l" t="t" r="r" b="b"/>
                <a:pathLst>
                  <a:path w="871" h="346" extrusionOk="0">
                    <a:moveTo>
                      <a:pt x="529" y="0"/>
                    </a:moveTo>
                    <a:cubicBezTo>
                      <a:pt x="300" y="0"/>
                      <a:pt x="1" y="345"/>
                      <a:pt x="343" y="345"/>
                    </a:cubicBezTo>
                    <a:cubicBezTo>
                      <a:pt x="572" y="345"/>
                      <a:pt x="871" y="0"/>
                      <a:pt x="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17"/>
              <p:cNvSpPr/>
              <p:nvPr/>
            </p:nvSpPr>
            <p:spPr>
              <a:xfrm rot="10370759">
                <a:off x="8329386" y="4483224"/>
                <a:ext cx="46723" cy="13379"/>
              </a:xfrm>
              <a:custGeom>
                <a:avLst/>
                <a:gdLst/>
                <a:ahLst/>
                <a:cxnLst/>
                <a:rect l="l" t="t" r="r" b="b"/>
                <a:pathLst>
                  <a:path w="887" h="254" extrusionOk="0">
                    <a:moveTo>
                      <a:pt x="548" y="1"/>
                    </a:moveTo>
                    <a:cubicBezTo>
                      <a:pt x="379" y="1"/>
                      <a:pt x="0" y="254"/>
                      <a:pt x="339" y="254"/>
                    </a:cubicBezTo>
                    <a:cubicBezTo>
                      <a:pt x="505" y="254"/>
                      <a:pt x="887" y="1"/>
                      <a:pt x="5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17"/>
              <p:cNvSpPr/>
              <p:nvPr/>
            </p:nvSpPr>
            <p:spPr>
              <a:xfrm rot="10370759">
                <a:off x="8299292" y="4600426"/>
                <a:ext cx="39875" cy="18910"/>
              </a:xfrm>
              <a:custGeom>
                <a:avLst/>
                <a:gdLst/>
                <a:ahLst/>
                <a:cxnLst/>
                <a:rect l="l" t="t" r="r" b="b"/>
                <a:pathLst>
                  <a:path w="757" h="359" extrusionOk="0">
                    <a:moveTo>
                      <a:pt x="424" y="0"/>
                    </a:moveTo>
                    <a:cubicBezTo>
                      <a:pt x="333" y="0"/>
                      <a:pt x="238" y="26"/>
                      <a:pt x="180" y="84"/>
                    </a:cubicBezTo>
                    <a:lnTo>
                      <a:pt x="149" y="115"/>
                    </a:lnTo>
                    <a:cubicBezTo>
                      <a:pt x="0" y="263"/>
                      <a:pt x="161" y="359"/>
                      <a:pt x="336" y="359"/>
                    </a:cubicBezTo>
                    <a:cubicBezTo>
                      <a:pt x="426" y="359"/>
                      <a:pt x="521" y="334"/>
                      <a:pt x="578" y="277"/>
                    </a:cubicBezTo>
                    <a:cubicBezTo>
                      <a:pt x="588" y="264"/>
                      <a:pt x="598" y="254"/>
                      <a:pt x="608" y="244"/>
                    </a:cubicBezTo>
                    <a:cubicBezTo>
                      <a:pt x="756" y="95"/>
                      <a:pt x="598" y="0"/>
                      <a:pt x="4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17"/>
              <p:cNvSpPr/>
              <p:nvPr/>
            </p:nvSpPr>
            <p:spPr>
              <a:xfrm rot="10370759">
                <a:off x="8214994" y="4537493"/>
                <a:ext cx="32132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610" h="383" extrusionOk="0">
                    <a:moveTo>
                      <a:pt x="293" y="0"/>
                    </a:moveTo>
                    <a:cubicBezTo>
                      <a:pt x="180" y="0"/>
                      <a:pt x="25" y="86"/>
                      <a:pt x="14" y="209"/>
                    </a:cubicBezTo>
                    <a:cubicBezTo>
                      <a:pt x="1" y="342"/>
                      <a:pt x="147" y="382"/>
                      <a:pt x="250" y="382"/>
                    </a:cubicBezTo>
                    <a:lnTo>
                      <a:pt x="316" y="382"/>
                    </a:lnTo>
                    <a:cubicBezTo>
                      <a:pt x="430" y="382"/>
                      <a:pt x="583" y="296"/>
                      <a:pt x="595" y="173"/>
                    </a:cubicBezTo>
                    <a:cubicBezTo>
                      <a:pt x="609" y="40"/>
                      <a:pt x="463" y="0"/>
                      <a:pt x="3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17"/>
              <p:cNvSpPr/>
              <p:nvPr/>
            </p:nvSpPr>
            <p:spPr>
              <a:xfrm rot="10370759">
                <a:off x="8310604" y="4361935"/>
                <a:ext cx="46775" cy="13379"/>
              </a:xfrm>
              <a:custGeom>
                <a:avLst/>
                <a:gdLst/>
                <a:ahLst/>
                <a:cxnLst/>
                <a:rect l="l" t="t" r="r" b="b"/>
                <a:pathLst>
                  <a:path w="888" h="254" extrusionOk="0">
                    <a:moveTo>
                      <a:pt x="548" y="1"/>
                    </a:moveTo>
                    <a:cubicBezTo>
                      <a:pt x="379" y="1"/>
                      <a:pt x="0" y="254"/>
                      <a:pt x="339" y="254"/>
                    </a:cubicBezTo>
                    <a:cubicBezTo>
                      <a:pt x="508" y="254"/>
                      <a:pt x="887" y="1"/>
                      <a:pt x="5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17"/>
              <p:cNvSpPr/>
              <p:nvPr/>
            </p:nvSpPr>
            <p:spPr>
              <a:xfrm rot="10370759">
                <a:off x="8409436" y="4529090"/>
                <a:ext cx="46617" cy="14591"/>
              </a:xfrm>
              <a:custGeom>
                <a:avLst/>
                <a:gdLst/>
                <a:ahLst/>
                <a:cxnLst/>
                <a:rect l="l" t="t" r="r" b="b"/>
                <a:pathLst>
                  <a:path w="885" h="277" extrusionOk="0">
                    <a:moveTo>
                      <a:pt x="542" y="0"/>
                    </a:moveTo>
                    <a:cubicBezTo>
                      <a:pt x="360" y="0"/>
                      <a:pt x="1" y="276"/>
                      <a:pt x="340" y="276"/>
                    </a:cubicBezTo>
                    <a:cubicBezTo>
                      <a:pt x="526" y="276"/>
                      <a:pt x="884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17"/>
              <p:cNvSpPr/>
              <p:nvPr/>
            </p:nvSpPr>
            <p:spPr>
              <a:xfrm rot="10370759">
                <a:off x="8364525" y="4590500"/>
                <a:ext cx="46249" cy="16171"/>
              </a:xfrm>
              <a:custGeom>
                <a:avLst/>
                <a:gdLst/>
                <a:ahLst/>
                <a:cxnLst/>
                <a:rect l="l" t="t" r="r" b="b"/>
                <a:pathLst>
                  <a:path w="878" h="307" extrusionOk="0">
                    <a:moveTo>
                      <a:pt x="536" y="1"/>
                    </a:moveTo>
                    <a:cubicBezTo>
                      <a:pt x="332" y="1"/>
                      <a:pt x="1" y="306"/>
                      <a:pt x="343" y="306"/>
                    </a:cubicBezTo>
                    <a:cubicBezTo>
                      <a:pt x="545" y="306"/>
                      <a:pt x="878" y="1"/>
                      <a:pt x="5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17"/>
              <p:cNvSpPr/>
              <p:nvPr/>
            </p:nvSpPr>
            <p:spPr>
              <a:xfrm rot="10370759">
                <a:off x="8422770" y="4380149"/>
                <a:ext cx="35556" cy="13854"/>
              </a:xfrm>
              <a:custGeom>
                <a:avLst/>
                <a:gdLst/>
                <a:ahLst/>
                <a:cxnLst/>
                <a:rect l="l" t="t" r="r" b="b"/>
                <a:pathLst>
                  <a:path w="675" h="263" extrusionOk="0">
                    <a:moveTo>
                      <a:pt x="406" y="0"/>
                    </a:moveTo>
                    <a:cubicBezTo>
                      <a:pt x="296" y="0"/>
                      <a:pt x="140" y="36"/>
                      <a:pt x="70" y="133"/>
                    </a:cubicBezTo>
                    <a:cubicBezTo>
                      <a:pt x="0" y="229"/>
                      <a:pt x="130" y="263"/>
                      <a:pt x="203" y="263"/>
                    </a:cubicBezTo>
                    <a:lnTo>
                      <a:pt x="269" y="263"/>
                    </a:lnTo>
                    <a:cubicBezTo>
                      <a:pt x="379" y="263"/>
                      <a:pt x="535" y="223"/>
                      <a:pt x="605" y="130"/>
                    </a:cubicBezTo>
                    <a:cubicBezTo>
                      <a:pt x="675" y="33"/>
                      <a:pt x="545" y="0"/>
                      <a:pt x="4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17"/>
              <p:cNvSpPr/>
              <p:nvPr/>
            </p:nvSpPr>
            <p:spPr>
              <a:xfrm rot="10370759">
                <a:off x="8416909" y="4469422"/>
                <a:ext cx="38716" cy="20017"/>
              </a:xfrm>
              <a:custGeom>
                <a:avLst/>
                <a:gdLst/>
                <a:ahLst/>
                <a:cxnLst/>
                <a:rect l="l" t="t" r="r" b="b"/>
                <a:pathLst>
                  <a:path w="735" h="380" extrusionOk="0">
                    <a:moveTo>
                      <a:pt x="389" y="1"/>
                    </a:moveTo>
                    <a:cubicBezTo>
                      <a:pt x="97" y="1"/>
                      <a:pt x="0" y="380"/>
                      <a:pt x="346" y="380"/>
                    </a:cubicBezTo>
                    <a:cubicBezTo>
                      <a:pt x="638" y="380"/>
                      <a:pt x="735" y="1"/>
                      <a:pt x="3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17"/>
              <p:cNvSpPr/>
              <p:nvPr/>
            </p:nvSpPr>
            <p:spPr>
              <a:xfrm rot="10370873">
                <a:off x="8250599" y="3550528"/>
                <a:ext cx="531471" cy="485708"/>
              </a:xfrm>
              <a:custGeom>
                <a:avLst/>
                <a:gdLst/>
                <a:ahLst/>
                <a:cxnLst/>
                <a:rect l="l" t="t" r="r" b="b"/>
                <a:pathLst>
                  <a:path w="18419" h="16833" extrusionOk="0">
                    <a:moveTo>
                      <a:pt x="12177" y="0"/>
                    </a:moveTo>
                    <a:cubicBezTo>
                      <a:pt x="11648" y="0"/>
                      <a:pt x="11109" y="46"/>
                      <a:pt x="10599" y="46"/>
                    </a:cubicBezTo>
                    <a:cubicBezTo>
                      <a:pt x="10579" y="46"/>
                      <a:pt x="10558" y="46"/>
                      <a:pt x="10538" y="46"/>
                    </a:cubicBezTo>
                    <a:cubicBezTo>
                      <a:pt x="10391" y="45"/>
                      <a:pt x="10250" y="43"/>
                      <a:pt x="10112" y="43"/>
                    </a:cubicBezTo>
                    <a:cubicBezTo>
                      <a:pt x="9632" y="43"/>
                      <a:pt x="9195" y="68"/>
                      <a:pt x="8715" y="262"/>
                    </a:cubicBezTo>
                    <a:cubicBezTo>
                      <a:pt x="8256" y="447"/>
                      <a:pt x="7784" y="577"/>
                      <a:pt x="7306" y="707"/>
                    </a:cubicBezTo>
                    <a:cubicBezTo>
                      <a:pt x="6073" y="1039"/>
                      <a:pt x="5021" y="1344"/>
                      <a:pt x="3911" y="2033"/>
                    </a:cubicBezTo>
                    <a:cubicBezTo>
                      <a:pt x="2246" y="3062"/>
                      <a:pt x="855" y="4763"/>
                      <a:pt x="292" y="6650"/>
                    </a:cubicBezTo>
                    <a:cubicBezTo>
                      <a:pt x="1" y="7637"/>
                      <a:pt x="143" y="8746"/>
                      <a:pt x="143" y="9767"/>
                    </a:cubicBezTo>
                    <a:cubicBezTo>
                      <a:pt x="143" y="10640"/>
                      <a:pt x="117" y="11328"/>
                      <a:pt x="422" y="12145"/>
                    </a:cubicBezTo>
                    <a:cubicBezTo>
                      <a:pt x="801" y="13168"/>
                      <a:pt x="1482" y="13643"/>
                      <a:pt x="2176" y="14444"/>
                    </a:cubicBezTo>
                    <a:cubicBezTo>
                      <a:pt x="2652" y="14992"/>
                      <a:pt x="3083" y="15451"/>
                      <a:pt x="3665" y="15882"/>
                    </a:cubicBezTo>
                    <a:cubicBezTo>
                      <a:pt x="4306" y="16414"/>
                      <a:pt x="5631" y="16763"/>
                      <a:pt x="6744" y="16763"/>
                    </a:cubicBezTo>
                    <a:cubicBezTo>
                      <a:pt x="7524" y="16763"/>
                      <a:pt x="8354" y="16832"/>
                      <a:pt x="9165" y="16832"/>
                    </a:cubicBezTo>
                    <a:cubicBezTo>
                      <a:pt x="9611" y="16832"/>
                      <a:pt x="10052" y="16811"/>
                      <a:pt x="10475" y="16746"/>
                    </a:cubicBezTo>
                    <a:cubicBezTo>
                      <a:pt x="11206" y="16633"/>
                      <a:pt x="12077" y="16225"/>
                      <a:pt x="12731" y="15896"/>
                    </a:cubicBezTo>
                    <a:cubicBezTo>
                      <a:pt x="13538" y="15487"/>
                      <a:pt x="14352" y="15025"/>
                      <a:pt x="15119" y="14547"/>
                    </a:cubicBezTo>
                    <a:cubicBezTo>
                      <a:pt x="16150" y="13902"/>
                      <a:pt x="17063" y="13221"/>
                      <a:pt x="17758" y="12198"/>
                    </a:cubicBezTo>
                    <a:cubicBezTo>
                      <a:pt x="18389" y="11262"/>
                      <a:pt x="18399" y="10368"/>
                      <a:pt x="18402" y="9275"/>
                    </a:cubicBezTo>
                    <a:cubicBezTo>
                      <a:pt x="18419" y="6633"/>
                      <a:pt x="17798" y="4102"/>
                      <a:pt x="15970" y="2108"/>
                    </a:cubicBezTo>
                    <a:cubicBezTo>
                      <a:pt x="15233" y="1305"/>
                      <a:pt x="14279" y="291"/>
                      <a:pt x="13163" y="79"/>
                    </a:cubicBezTo>
                    <a:cubicBezTo>
                      <a:pt x="12845" y="19"/>
                      <a:pt x="12513" y="0"/>
                      <a:pt x="121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17"/>
              <p:cNvSpPr/>
              <p:nvPr/>
            </p:nvSpPr>
            <p:spPr>
              <a:xfrm rot="10370873">
                <a:off x="8412631" y="3838999"/>
                <a:ext cx="25132" cy="9984"/>
              </a:xfrm>
              <a:custGeom>
                <a:avLst/>
                <a:gdLst/>
                <a:ahLst/>
                <a:cxnLst/>
                <a:rect l="l" t="t" r="r" b="b"/>
                <a:pathLst>
                  <a:path w="871" h="346" extrusionOk="0">
                    <a:moveTo>
                      <a:pt x="529" y="0"/>
                    </a:moveTo>
                    <a:cubicBezTo>
                      <a:pt x="300" y="0"/>
                      <a:pt x="1" y="345"/>
                      <a:pt x="343" y="345"/>
                    </a:cubicBezTo>
                    <a:cubicBezTo>
                      <a:pt x="572" y="345"/>
                      <a:pt x="871" y="0"/>
                      <a:pt x="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" name="Google Shape;520;p17"/>
              <p:cNvSpPr/>
              <p:nvPr/>
            </p:nvSpPr>
            <p:spPr>
              <a:xfrm rot="10370873">
                <a:off x="8470702" y="3858134"/>
                <a:ext cx="25594" cy="7329"/>
              </a:xfrm>
              <a:custGeom>
                <a:avLst/>
                <a:gdLst/>
                <a:ahLst/>
                <a:cxnLst/>
                <a:rect l="l" t="t" r="r" b="b"/>
                <a:pathLst>
                  <a:path w="887" h="254" extrusionOk="0">
                    <a:moveTo>
                      <a:pt x="548" y="1"/>
                    </a:moveTo>
                    <a:cubicBezTo>
                      <a:pt x="379" y="1"/>
                      <a:pt x="0" y="254"/>
                      <a:pt x="339" y="254"/>
                    </a:cubicBezTo>
                    <a:cubicBezTo>
                      <a:pt x="505" y="254"/>
                      <a:pt x="887" y="1"/>
                      <a:pt x="5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" name="Google Shape;521;p17"/>
              <p:cNvSpPr/>
              <p:nvPr/>
            </p:nvSpPr>
            <p:spPr>
              <a:xfrm rot="10370873">
                <a:off x="8454218" y="3922333"/>
                <a:ext cx="21843" cy="10359"/>
              </a:xfrm>
              <a:custGeom>
                <a:avLst/>
                <a:gdLst/>
                <a:ahLst/>
                <a:cxnLst/>
                <a:rect l="l" t="t" r="r" b="b"/>
                <a:pathLst>
                  <a:path w="757" h="359" extrusionOk="0">
                    <a:moveTo>
                      <a:pt x="424" y="0"/>
                    </a:moveTo>
                    <a:cubicBezTo>
                      <a:pt x="333" y="0"/>
                      <a:pt x="238" y="26"/>
                      <a:pt x="180" y="84"/>
                    </a:cubicBezTo>
                    <a:lnTo>
                      <a:pt x="149" y="115"/>
                    </a:lnTo>
                    <a:cubicBezTo>
                      <a:pt x="0" y="263"/>
                      <a:pt x="161" y="359"/>
                      <a:pt x="336" y="359"/>
                    </a:cubicBezTo>
                    <a:cubicBezTo>
                      <a:pt x="426" y="359"/>
                      <a:pt x="521" y="334"/>
                      <a:pt x="578" y="277"/>
                    </a:cubicBezTo>
                    <a:cubicBezTo>
                      <a:pt x="588" y="264"/>
                      <a:pt x="598" y="254"/>
                      <a:pt x="608" y="244"/>
                    </a:cubicBezTo>
                    <a:cubicBezTo>
                      <a:pt x="756" y="95"/>
                      <a:pt x="598" y="0"/>
                      <a:pt x="4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" name="Google Shape;522;p17"/>
              <p:cNvSpPr/>
              <p:nvPr/>
            </p:nvSpPr>
            <p:spPr>
              <a:xfrm rot="10370873">
                <a:off x="8408042" y="3887860"/>
                <a:ext cx="17601" cy="11051"/>
              </a:xfrm>
              <a:custGeom>
                <a:avLst/>
                <a:gdLst/>
                <a:ahLst/>
                <a:cxnLst/>
                <a:rect l="l" t="t" r="r" b="b"/>
                <a:pathLst>
                  <a:path w="610" h="383" extrusionOk="0">
                    <a:moveTo>
                      <a:pt x="293" y="0"/>
                    </a:moveTo>
                    <a:cubicBezTo>
                      <a:pt x="180" y="0"/>
                      <a:pt x="25" y="86"/>
                      <a:pt x="14" y="209"/>
                    </a:cubicBezTo>
                    <a:cubicBezTo>
                      <a:pt x="1" y="342"/>
                      <a:pt x="147" y="382"/>
                      <a:pt x="250" y="382"/>
                    </a:cubicBezTo>
                    <a:lnTo>
                      <a:pt x="316" y="382"/>
                    </a:lnTo>
                    <a:cubicBezTo>
                      <a:pt x="430" y="382"/>
                      <a:pt x="583" y="296"/>
                      <a:pt x="595" y="173"/>
                    </a:cubicBezTo>
                    <a:cubicBezTo>
                      <a:pt x="609" y="40"/>
                      <a:pt x="463" y="0"/>
                      <a:pt x="3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17"/>
              <p:cNvSpPr/>
              <p:nvPr/>
            </p:nvSpPr>
            <p:spPr>
              <a:xfrm rot="10370873">
                <a:off x="8460415" y="3791695"/>
                <a:ext cx="25623" cy="7329"/>
              </a:xfrm>
              <a:custGeom>
                <a:avLst/>
                <a:gdLst/>
                <a:ahLst/>
                <a:cxnLst/>
                <a:rect l="l" t="t" r="r" b="b"/>
                <a:pathLst>
                  <a:path w="888" h="254" extrusionOk="0">
                    <a:moveTo>
                      <a:pt x="548" y="1"/>
                    </a:moveTo>
                    <a:cubicBezTo>
                      <a:pt x="379" y="1"/>
                      <a:pt x="0" y="254"/>
                      <a:pt x="339" y="254"/>
                    </a:cubicBezTo>
                    <a:cubicBezTo>
                      <a:pt x="508" y="254"/>
                      <a:pt x="887" y="1"/>
                      <a:pt x="5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" name="Google Shape;524;p17"/>
              <p:cNvSpPr/>
              <p:nvPr/>
            </p:nvSpPr>
            <p:spPr>
              <a:xfrm rot="10370873">
                <a:off x="8514552" y="3883257"/>
                <a:ext cx="25536" cy="7993"/>
              </a:xfrm>
              <a:custGeom>
                <a:avLst/>
                <a:gdLst/>
                <a:ahLst/>
                <a:cxnLst/>
                <a:rect l="l" t="t" r="r" b="b"/>
                <a:pathLst>
                  <a:path w="885" h="277" extrusionOk="0">
                    <a:moveTo>
                      <a:pt x="542" y="0"/>
                    </a:moveTo>
                    <a:cubicBezTo>
                      <a:pt x="360" y="0"/>
                      <a:pt x="1" y="276"/>
                      <a:pt x="340" y="276"/>
                    </a:cubicBezTo>
                    <a:cubicBezTo>
                      <a:pt x="526" y="276"/>
                      <a:pt x="884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" name="Google Shape;525;p17"/>
              <p:cNvSpPr/>
              <p:nvPr/>
            </p:nvSpPr>
            <p:spPr>
              <a:xfrm rot="10370873">
                <a:off x="8489951" y="3916896"/>
                <a:ext cx="25334" cy="8858"/>
              </a:xfrm>
              <a:custGeom>
                <a:avLst/>
                <a:gdLst/>
                <a:ahLst/>
                <a:cxnLst/>
                <a:rect l="l" t="t" r="r" b="b"/>
                <a:pathLst>
                  <a:path w="878" h="307" extrusionOk="0">
                    <a:moveTo>
                      <a:pt x="536" y="1"/>
                    </a:moveTo>
                    <a:cubicBezTo>
                      <a:pt x="332" y="1"/>
                      <a:pt x="1" y="306"/>
                      <a:pt x="343" y="306"/>
                    </a:cubicBezTo>
                    <a:cubicBezTo>
                      <a:pt x="545" y="306"/>
                      <a:pt x="878" y="1"/>
                      <a:pt x="5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" name="Google Shape;526;p17"/>
              <p:cNvSpPr/>
              <p:nvPr/>
            </p:nvSpPr>
            <p:spPr>
              <a:xfrm rot="10370873">
                <a:off x="8521856" y="3801673"/>
                <a:ext cx="19477" cy="7589"/>
              </a:xfrm>
              <a:custGeom>
                <a:avLst/>
                <a:gdLst/>
                <a:ahLst/>
                <a:cxnLst/>
                <a:rect l="l" t="t" r="r" b="b"/>
                <a:pathLst>
                  <a:path w="675" h="263" extrusionOk="0">
                    <a:moveTo>
                      <a:pt x="406" y="0"/>
                    </a:moveTo>
                    <a:cubicBezTo>
                      <a:pt x="296" y="0"/>
                      <a:pt x="140" y="36"/>
                      <a:pt x="70" y="133"/>
                    </a:cubicBezTo>
                    <a:cubicBezTo>
                      <a:pt x="0" y="229"/>
                      <a:pt x="130" y="263"/>
                      <a:pt x="203" y="263"/>
                    </a:cubicBezTo>
                    <a:lnTo>
                      <a:pt x="269" y="263"/>
                    </a:lnTo>
                    <a:cubicBezTo>
                      <a:pt x="379" y="263"/>
                      <a:pt x="535" y="223"/>
                      <a:pt x="605" y="130"/>
                    </a:cubicBezTo>
                    <a:cubicBezTo>
                      <a:pt x="675" y="33"/>
                      <a:pt x="545" y="0"/>
                      <a:pt x="4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17"/>
              <p:cNvSpPr/>
              <p:nvPr/>
            </p:nvSpPr>
            <p:spPr>
              <a:xfrm rot="10370873">
                <a:off x="8518646" y="3850573"/>
                <a:ext cx="21208" cy="1096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380" extrusionOk="0">
                    <a:moveTo>
                      <a:pt x="389" y="1"/>
                    </a:moveTo>
                    <a:cubicBezTo>
                      <a:pt x="97" y="1"/>
                      <a:pt x="0" y="380"/>
                      <a:pt x="346" y="380"/>
                    </a:cubicBezTo>
                    <a:cubicBezTo>
                      <a:pt x="638" y="380"/>
                      <a:pt x="735" y="1"/>
                      <a:pt x="3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" name="Google Shape;528;p17"/>
            <p:cNvGrpSpPr/>
            <p:nvPr/>
          </p:nvGrpSpPr>
          <p:grpSpPr>
            <a:xfrm rot="10800000">
              <a:off x="140177" y="3880012"/>
              <a:ext cx="1849933" cy="1442173"/>
              <a:chOff x="6339538" y="-341365"/>
              <a:chExt cx="2540767" cy="1980734"/>
            </a:xfrm>
          </p:grpSpPr>
          <p:grpSp>
            <p:nvGrpSpPr>
              <p:cNvPr id="529" name="Google Shape;529;p17"/>
              <p:cNvGrpSpPr/>
              <p:nvPr/>
            </p:nvGrpSpPr>
            <p:grpSpPr>
              <a:xfrm rot="-10371840">
                <a:off x="6443627" y="-238914"/>
                <a:ext cx="1761400" cy="1775833"/>
                <a:chOff x="3284842" y="173313"/>
                <a:chExt cx="1814343" cy="1833238"/>
              </a:xfrm>
            </p:grpSpPr>
            <p:sp>
              <p:nvSpPr>
                <p:cNvPr id="530" name="Google Shape;530;p17"/>
                <p:cNvSpPr/>
                <p:nvPr/>
              </p:nvSpPr>
              <p:spPr>
                <a:xfrm rot="1115771">
                  <a:off x="3479619" y="362515"/>
                  <a:ext cx="1424790" cy="1454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13" h="40142" extrusionOk="0">
                      <a:moveTo>
                        <a:pt x="21970" y="0"/>
                      </a:moveTo>
                      <a:cubicBezTo>
                        <a:pt x="21894" y="0"/>
                        <a:pt x="21819" y="4"/>
                        <a:pt x="21744" y="10"/>
                      </a:cubicBezTo>
                      <a:cubicBezTo>
                        <a:pt x="19169" y="223"/>
                        <a:pt x="17844" y="3146"/>
                        <a:pt x="17170" y="5651"/>
                      </a:cubicBezTo>
                      <a:cubicBezTo>
                        <a:pt x="16276" y="8949"/>
                        <a:pt x="15592" y="12309"/>
                        <a:pt x="15120" y="15697"/>
                      </a:cubicBezTo>
                      <a:cubicBezTo>
                        <a:pt x="15449" y="13327"/>
                        <a:pt x="11052" y="8732"/>
                        <a:pt x="8518" y="8732"/>
                      </a:cubicBezTo>
                      <a:cubicBezTo>
                        <a:pt x="7677" y="8732"/>
                        <a:pt x="7041" y="9238"/>
                        <a:pt x="6851" y="10498"/>
                      </a:cubicBezTo>
                      <a:cubicBezTo>
                        <a:pt x="6738" y="11246"/>
                        <a:pt x="6997" y="11996"/>
                        <a:pt x="7252" y="12710"/>
                      </a:cubicBezTo>
                      <a:cubicBezTo>
                        <a:pt x="8189" y="15302"/>
                        <a:pt x="9123" y="17893"/>
                        <a:pt x="10057" y="20484"/>
                      </a:cubicBezTo>
                      <a:cubicBezTo>
                        <a:pt x="8678" y="20039"/>
                        <a:pt x="7231" y="19810"/>
                        <a:pt x="5786" y="19810"/>
                      </a:cubicBezTo>
                      <a:cubicBezTo>
                        <a:pt x="5455" y="19810"/>
                        <a:pt x="5124" y="19822"/>
                        <a:pt x="4794" y="19847"/>
                      </a:cubicBezTo>
                      <a:cubicBezTo>
                        <a:pt x="3947" y="19909"/>
                        <a:pt x="2997" y="20122"/>
                        <a:pt x="2575" y="20857"/>
                      </a:cubicBezTo>
                      <a:cubicBezTo>
                        <a:pt x="2263" y="21398"/>
                        <a:pt x="2333" y="22073"/>
                        <a:pt x="2442" y="22687"/>
                      </a:cubicBezTo>
                      <a:cubicBezTo>
                        <a:pt x="2874" y="25159"/>
                        <a:pt x="3768" y="27541"/>
                        <a:pt x="4070" y="30029"/>
                      </a:cubicBezTo>
                      <a:cubicBezTo>
                        <a:pt x="4369" y="32521"/>
                        <a:pt x="3963" y="35281"/>
                        <a:pt x="2183" y="37035"/>
                      </a:cubicBezTo>
                      <a:cubicBezTo>
                        <a:pt x="1286" y="37923"/>
                        <a:pt x="1" y="39272"/>
                        <a:pt x="921" y="40142"/>
                      </a:cubicBezTo>
                      <a:cubicBezTo>
                        <a:pt x="4718" y="35494"/>
                        <a:pt x="10957" y="33620"/>
                        <a:pt x="16920" y="33013"/>
                      </a:cubicBezTo>
                      <a:cubicBezTo>
                        <a:pt x="18764" y="32823"/>
                        <a:pt x="20774" y="32670"/>
                        <a:pt x="22150" y="31428"/>
                      </a:cubicBezTo>
                      <a:cubicBezTo>
                        <a:pt x="23528" y="30182"/>
                        <a:pt x="23548" y="27395"/>
                        <a:pt x="21777" y="26829"/>
                      </a:cubicBezTo>
                      <a:cubicBezTo>
                        <a:pt x="24953" y="26099"/>
                        <a:pt x="28086" y="25185"/>
                        <a:pt x="31159" y="24099"/>
                      </a:cubicBezTo>
                      <a:cubicBezTo>
                        <a:pt x="32076" y="23777"/>
                        <a:pt x="33023" y="23415"/>
                        <a:pt x="33677" y="22694"/>
                      </a:cubicBezTo>
                      <a:cubicBezTo>
                        <a:pt x="34329" y="21973"/>
                        <a:pt x="34581" y="20787"/>
                        <a:pt x="33976" y="20023"/>
                      </a:cubicBezTo>
                      <a:cubicBezTo>
                        <a:pt x="33503" y="19427"/>
                        <a:pt x="32763" y="19295"/>
                        <a:pt x="31975" y="19295"/>
                      </a:cubicBezTo>
                      <a:cubicBezTo>
                        <a:pt x="31463" y="19295"/>
                        <a:pt x="30931" y="19351"/>
                        <a:pt x="30439" y="19371"/>
                      </a:cubicBezTo>
                      <a:cubicBezTo>
                        <a:pt x="30405" y="19373"/>
                        <a:pt x="30372" y="19373"/>
                        <a:pt x="30338" y="19373"/>
                      </a:cubicBezTo>
                      <a:cubicBezTo>
                        <a:pt x="29103" y="19373"/>
                        <a:pt x="27564" y="18490"/>
                        <a:pt x="28010" y="17355"/>
                      </a:cubicBezTo>
                      <a:cubicBezTo>
                        <a:pt x="28153" y="16999"/>
                        <a:pt x="28465" y="16743"/>
                        <a:pt x="28767" y="16511"/>
                      </a:cubicBezTo>
                      <a:cubicBezTo>
                        <a:pt x="32395" y="13694"/>
                        <a:pt x="36335" y="11042"/>
                        <a:pt x="38734" y="7120"/>
                      </a:cubicBezTo>
                      <a:cubicBezTo>
                        <a:pt x="39036" y="6628"/>
                        <a:pt x="39312" y="6007"/>
                        <a:pt x="39043" y="5495"/>
                      </a:cubicBezTo>
                      <a:cubicBezTo>
                        <a:pt x="38796" y="5032"/>
                        <a:pt x="38246" y="4908"/>
                        <a:pt x="37697" y="4908"/>
                      </a:cubicBezTo>
                      <a:cubicBezTo>
                        <a:pt x="37529" y="4908"/>
                        <a:pt x="37361" y="4919"/>
                        <a:pt x="37202" y="4937"/>
                      </a:cubicBezTo>
                      <a:cubicBezTo>
                        <a:pt x="32937" y="5401"/>
                        <a:pt x="28747" y="6525"/>
                        <a:pt x="24827" y="8262"/>
                      </a:cubicBezTo>
                      <a:cubicBezTo>
                        <a:pt x="24601" y="6262"/>
                        <a:pt x="24375" y="4259"/>
                        <a:pt x="24149" y="2256"/>
                      </a:cubicBezTo>
                      <a:cubicBezTo>
                        <a:pt x="24093" y="1764"/>
                        <a:pt x="24030" y="1252"/>
                        <a:pt x="23761" y="837"/>
                      </a:cubicBezTo>
                      <a:cubicBezTo>
                        <a:pt x="23380" y="262"/>
                        <a:pt x="22663" y="0"/>
                        <a:pt x="219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1" name="Google Shape;531;p17"/>
                <p:cNvSpPr/>
                <p:nvPr/>
              </p:nvSpPr>
              <p:spPr>
                <a:xfrm rot="1115771">
                  <a:off x="3674009" y="770273"/>
                  <a:ext cx="690414" cy="73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20386" extrusionOk="0">
                      <a:moveTo>
                        <a:pt x="18932" y="1"/>
                      </a:moveTo>
                      <a:cubicBezTo>
                        <a:pt x="18416" y="1"/>
                        <a:pt x="17847" y="705"/>
                        <a:pt x="17495" y="1137"/>
                      </a:cubicBezTo>
                      <a:cubicBezTo>
                        <a:pt x="17412" y="1237"/>
                        <a:pt x="17342" y="1326"/>
                        <a:pt x="17292" y="1379"/>
                      </a:cubicBezTo>
                      <a:cubicBezTo>
                        <a:pt x="15711" y="3057"/>
                        <a:pt x="13976" y="4638"/>
                        <a:pt x="12302" y="6167"/>
                      </a:cubicBezTo>
                      <a:cubicBezTo>
                        <a:pt x="10914" y="7432"/>
                        <a:pt x="9482" y="8741"/>
                        <a:pt x="8136" y="10100"/>
                      </a:cubicBezTo>
                      <a:cubicBezTo>
                        <a:pt x="6265" y="12027"/>
                        <a:pt x="4445" y="14050"/>
                        <a:pt x="2731" y="16110"/>
                      </a:cubicBezTo>
                      <a:cubicBezTo>
                        <a:pt x="1877" y="17087"/>
                        <a:pt x="1076" y="18130"/>
                        <a:pt x="349" y="19206"/>
                      </a:cubicBezTo>
                      <a:cubicBezTo>
                        <a:pt x="53" y="19704"/>
                        <a:pt x="26" y="19884"/>
                        <a:pt x="0" y="20376"/>
                      </a:cubicBezTo>
                      <a:lnTo>
                        <a:pt x="176" y="20385"/>
                      </a:lnTo>
                      <a:cubicBezTo>
                        <a:pt x="203" y="19917"/>
                        <a:pt x="222" y="19761"/>
                        <a:pt x="498" y="19303"/>
                      </a:cubicBezTo>
                      <a:cubicBezTo>
                        <a:pt x="1216" y="18233"/>
                        <a:pt x="2013" y="17196"/>
                        <a:pt x="2864" y="16222"/>
                      </a:cubicBezTo>
                      <a:cubicBezTo>
                        <a:pt x="4578" y="14163"/>
                        <a:pt x="6395" y="12147"/>
                        <a:pt x="8263" y="10223"/>
                      </a:cubicBezTo>
                      <a:cubicBezTo>
                        <a:pt x="9601" y="8867"/>
                        <a:pt x="11037" y="7562"/>
                        <a:pt x="12422" y="6296"/>
                      </a:cubicBezTo>
                      <a:cubicBezTo>
                        <a:pt x="14099" y="4765"/>
                        <a:pt x="15833" y="3183"/>
                        <a:pt x="17418" y="1499"/>
                      </a:cubicBezTo>
                      <a:cubicBezTo>
                        <a:pt x="17475" y="1439"/>
                        <a:pt x="17548" y="1349"/>
                        <a:pt x="17631" y="1246"/>
                      </a:cubicBezTo>
                      <a:cubicBezTo>
                        <a:pt x="17940" y="865"/>
                        <a:pt x="18503" y="175"/>
                        <a:pt x="18933" y="175"/>
                      </a:cubicBezTo>
                      <a:cubicBezTo>
                        <a:pt x="18961" y="175"/>
                        <a:pt x="18987" y="178"/>
                        <a:pt x="19013" y="183"/>
                      </a:cubicBezTo>
                      <a:lnTo>
                        <a:pt x="19050" y="14"/>
                      </a:lnTo>
                      <a:cubicBezTo>
                        <a:pt x="19011" y="5"/>
                        <a:pt x="18971" y="1"/>
                        <a:pt x="1893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2" name="Google Shape;532;p17"/>
                <p:cNvSpPr/>
                <p:nvPr/>
              </p:nvSpPr>
              <p:spPr>
                <a:xfrm rot="1115771">
                  <a:off x="4443205" y="661303"/>
                  <a:ext cx="31458" cy="15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418" extrusionOk="0">
                      <a:moveTo>
                        <a:pt x="699" y="0"/>
                      </a:moveTo>
                      <a:cubicBezTo>
                        <a:pt x="515" y="0"/>
                        <a:pt x="239" y="81"/>
                        <a:pt x="179" y="208"/>
                      </a:cubicBezTo>
                      <a:cubicBezTo>
                        <a:pt x="153" y="224"/>
                        <a:pt x="127" y="244"/>
                        <a:pt x="107" y="267"/>
                      </a:cubicBezTo>
                      <a:cubicBezTo>
                        <a:pt x="0" y="393"/>
                        <a:pt x="199" y="413"/>
                        <a:pt x="279" y="417"/>
                      </a:cubicBezTo>
                      <a:cubicBezTo>
                        <a:pt x="283" y="417"/>
                        <a:pt x="286" y="417"/>
                        <a:pt x="290" y="417"/>
                      </a:cubicBezTo>
                      <a:cubicBezTo>
                        <a:pt x="498" y="417"/>
                        <a:pt x="867" y="326"/>
                        <a:pt x="864" y="71"/>
                      </a:cubicBezTo>
                      <a:cubicBezTo>
                        <a:pt x="864" y="22"/>
                        <a:pt x="794" y="0"/>
                        <a:pt x="69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" name="Google Shape;533;p17"/>
                <p:cNvSpPr/>
                <p:nvPr/>
              </p:nvSpPr>
              <p:spPr>
                <a:xfrm rot="1115771">
                  <a:off x="4442680" y="574074"/>
                  <a:ext cx="30371" cy="18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8" h="502" extrusionOk="0">
                      <a:moveTo>
                        <a:pt x="405" y="0"/>
                      </a:moveTo>
                      <a:cubicBezTo>
                        <a:pt x="256" y="0"/>
                        <a:pt x="40" y="116"/>
                        <a:pt x="20" y="279"/>
                      </a:cubicBezTo>
                      <a:cubicBezTo>
                        <a:pt x="0" y="462"/>
                        <a:pt x="206" y="502"/>
                        <a:pt x="342" y="502"/>
                      </a:cubicBezTo>
                      <a:lnTo>
                        <a:pt x="431" y="502"/>
                      </a:lnTo>
                      <a:cubicBezTo>
                        <a:pt x="581" y="502"/>
                        <a:pt x="797" y="389"/>
                        <a:pt x="817" y="223"/>
                      </a:cubicBezTo>
                      <a:cubicBezTo>
                        <a:pt x="837" y="43"/>
                        <a:pt x="628" y="0"/>
                        <a:pt x="49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" name="Google Shape;534;p17"/>
                <p:cNvSpPr/>
                <p:nvPr/>
              </p:nvSpPr>
              <p:spPr>
                <a:xfrm rot="1115771">
                  <a:off x="4375041" y="483073"/>
                  <a:ext cx="43998" cy="13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360" extrusionOk="0">
                      <a:moveTo>
                        <a:pt x="748" y="0"/>
                      </a:moveTo>
                      <a:cubicBezTo>
                        <a:pt x="512" y="0"/>
                        <a:pt x="0" y="359"/>
                        <a:pt x="466" y="359"/>
                      </a:cubicBezTo>
                      <a:cubicBezTo>
                        <a:pt x="701" y="359"/>
                        <a:pt x="1213" y="0"/>
                        <a:pt x="74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" name="Google Shape;535;p17"/>
                <p:cNvSpPr/>
                <p:nvPr/>
              </p:nvSpPr>
              <p:spPr>
                <a:xfrm rot="1115771">
                  <a:off x="4333498" y="554761"/>
                  <a:ext cx="33705" cy="12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" h="343" extrusionOk="0">
                      <a:moveTo>
                        <a:pt x="561" y="0"/>
                      </a:moveTo>
                      <a:cubicBezTo>
                        <a:pt x="411" y="0"/>
                        <a:pt x="195" y="54"/>
                        <a:pt x="100" y="180"/>
                      </a:cubicBezTo>
                      <a:cubicBezTo>
                        <a:pt x="0" y="306"/>
                        <a:pt x="186" y="342"/>
                        <a:pt x="279" y="342"/>
                      </a:cubicBezTo>
                      <a:lnTo>
                        <a:pt x="368" y="342"/>
                      </a:lnTo>
                      <a:cubicBezTo>
                        <a:pt x="518" y="342"/>
                        <a:pt x="734" y="289"/>
                        <a:pt x="830" y="163"/>
                      </a:cubicBezTo>
                      <a:cubicBezTo>
                        <a:pt x="930" y="34"/>
                        <a:pt x="744" y="0"/>
                        <a:pt x="65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6" name="Google Shape;536;p17"/>
                <p:cNvSpPr/>
                <p:nvPr/>
              </p:nvSpPr>
              <p:spPr>
                <a:xfrm rot="1115771">
                  <a:off x="4376249" y="634550"/>
                  <a:ext cx="33379" cy="137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" h="379" extrusionOk="0">
                      <a:moveTo>
                        <a:pt x="552" y="0"/>
                      </a:moveTo>
                      <a:cubicBezTo>
                        <a:pt x="399" y="0"/>
                        <a:pt x="187" y="53"/>
                        <a:pt x="94" y="186"/>
                      </a:cubicBezTo>
                      <a:cubicBezTo>
                        <a:pt x="1" y="322"/>
                        <a:pt x="171" y="379"/>
                        <a:pt x="277" y="379"/>
                      </a:cubicBezTo>
                      <a:lnTo>
                        <a:pt x="370" y="379"/>
                      </a:lnTo>
                      <a:cubicBezTo>
                        <a:pt x="522" y="379"/>
                        <a:pt x="738" y="326"/>
                        <a:pt x="828" y="192"/>
                      </a:cubicBezTo>
                      <a:cubicBezTo>
                        <a:pt x="921" y="60"/>
                        <a:pt x="752" y="0"/>
                        <a:pt x="64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" name="Google Shape;537;p17"/>
                <p:cNvSpPr/>
                <p:nvPr/>
              </p:nvSpPr>
              <p:spPr>
                <a:xfrm rot="1115771">
                  <a:off x="4438526" y="1247196"/>
                  <a:ext cx="44252" cy="11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1" h="310" extrusionOk="0">
                      <a:moveTo>
                        <a:pt x="758" y="1"/>
                      </a:moveTo>
                      <a:cubicBezTo>
                        <a:pt x="549" y="1"/>
                        <a:pt x="0" y="309"/>
                        <a:pt x="463" y="309"/>
                      </a:cubicBezTo>
                      <a:cubicBezTo>
                        <a:pt x="672" y="309"/>
                        <a:pt x="1220" y="1"/>
                        <a:pt x="75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" name="Google Shape;538;p17"/>
                <p:cNvSpPr/>
                <p:nvPr/>
              </p:nvSpPr>
              <p:spPr>
                <a:xfrm rot="1115771">
                  <a:off x="4453960" y="1291914"/>
                  <a:ext cx="36170" cy="1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" h="549" extrusionOk="0">
                      <a:moveTo>
                        <a:pt x="525" y="0"/>
                      </a:moveTo>
                      <a:cubicBezTo>
                        <a:pt x="113" y="0"/>
                        <a:pt x="1" y="549"/>
                        <a:pt x="472" y="549"/>
                      </a:cubicBezTo>
                      <a:cubicBezTo>
                        <a:pt x="884" y="549"/>
                        <a:pt x="997" y="0"/>
                        <a:pt x="52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" name="Google Shape;539;p17"/>
                <p:cNvSpPr/>
                <p:nvPr/>
              </p:nvSpPr>
              <p:spPr>
                <a:xfrm rot="1115771">
                  <a:off x="4519080" y="1247490"/>
                  <a:ext cx="30371" cy="18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8" h="503" extrusionOk="0">
                      <a:moveTo>
                        <a:pt x="406" y="0"/>
                      </a:moveTo>
                      <a:cubicBezTo>
                        <a:pt x="256" y="0"/>
                        <a:pt x="40" y="117"/>
                        <a:pt x="20" y="280"/>
                      </a:cubicBezTo>
                      <a:cubicBezTo>
                        <a:pt x="0" y="463"/>
                        <a:pt x="210" y="503"/>
                        <a:pt x="342" y="503"/>
                      </a:cubicBezTo>
                      <a:lnTo>
                        <a:pt x="432" y="503"/>
                      </a:lnTo>
                      <a:cubicBezTo>
                        <a:pt x="581" y="503"/>
                        <a:pt x="797" y="386"/>
                        <a:pt x="817" y="224"/>
                      </a:cubicBezTo>
                      <a:cubicBezTo>
                        <a:pt x="837" y="44"/>
                        <a:pt x="628" y="0"/>
                        <a:pt x="49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0" name="Google Shape;540;p17"/>
              <p:cNvSpPr/>
              <p:nvPr/>
            </p:nvSpPr>
            <p:spPr>
              <a:xfrm rot="-10370759" flipH="1">
                <a:off x="7858647" y="315151"/>
                <a:ext cx="970222" cy="886680"/>
              </a:xfrm>
              <a:custGeom>
                <a:avLst/>
                <a:gdLst/>
                <a:ahLst/>
                <a:cxnLst/>
                <a:rect l="l" t="t" r="r" b="b"/>
                <a:pathLst>
                  <a:path w="18419" h="16833" extrusionOk="0">
                    <a:moveTo>
                      <a:pt x="12177" y="0"/>
                    </a:moveTo>
                    <a:cubicBezTo>
                      <a:pt x="11648" y="0"/>
                      <a:pt x="11109" y="46"/>
                      <a:pt x="10599" y="46"/>
                    </a:cubicBezTo>
                    <a:cubicBezTo>
                      <a:pt x="10579" y="46"/>
                      <a:pt x="10558" y="46"/>
                      <a:pt x="10538" y="46"/>
                    </a:cubicBezTo>
                    <a:cubicBezTo>
                      <a:pt x="10391" y="45"/>
                      <a:pt x="10250" y="43"/>
                      <a:pt x="10112" y="43"/>
                    </a:cubicBezTo>
                    <a:cubicBezTo>
                      <a:pt x="9632" y="43"/>
                      <a:pt x="9195" y="68"/>
                      <a:pt x="8715" y="262"/>
                    </a:cubicBezTo>
                    <a:cubicBezTo>
                      <a:pt x="8256" y="447"/>
                      <a:pt x="7784" y="577"/>
                      <a:pt x="7306" y="707"/>
                    </a:cubicBezTo>
                    <a:cubicBezTo>
                      <a:pt x="6073" y="1039"/>
                      <a:pt x="5021" y="1344"/>
                      <a:pt x="3911" y="2033"/>
                    </a:cubicBezTo>
                    <a:cubicBezTo>
                      <a:pt x="2246" y="3062"/>
                      <a:pt x="855" y="4763"/>
                      <a:pt x="292" y="6650"/>
                    </a:cubicBezTo>
                    <a:cubicBezTo>
                      <a:pt x="1" y="7637"/>
                      <a:pt x="143" y="8746"/>
                      <a:pt x="143" y="9767"/>
                    </a:cubicBezTo>
                    <a:cubicBezTo>
                      <a:pt x="143" y="10640"/>
                      <a:pt x="117" y="11328"/>
                      <a:pt x="422" y="12145"/>
                    </a:cubicBezTo>
                    <a:cubicBezTo>
                      <a:pt x="801" y="13168"/>
                      <a:pt x="1482" y="13643"/>
                      <a:pt x="2176" y="14444"/>
                    </a:cubicBezTo>
                    <a:cubicBezTo>
                      <a:pt x="2652" y="14992"/>
                      <a:pt x="3083" y="15451"/>
                      <a:pt x="3665" y="15882"/>
                    </a:cubicBezTo>
                    <a:cubicBezTo>
                      <a:pt x="4306" y="16414"/>
                      <a:pt x="5631" y="16763"/>
                      <a:pt x="6744" y="16763"/>
                    </a:cubicBezTo>
                    <a:cubicBezTo>
                      <a:pt x="7524" y="16763"/>
                      <a:pt x="8354" y="16832"/>
                      <a:pt x="9165" y="16832"/>
                    </a:cubicBezTo>
                    <a:cubicBezTo>
                      <a:pt x="9611" y="16832"/>
                      <a:pt x="10052" y="16811"/>
                      <a:pt x="10475" y="16746"/>
                    </a:cubicBezTo>
                    <a:cubicBezTo>
                      <a:pt x="11206" y="16633"/>
                      <a:pt x="12077" y="16225"/>
                      <a:pt x="12731" y="15896"/>
                    </a:cubicBezTo>
                    <a:cubicBezTo>
                      <a:pt x="13538" y="15487"/>
                      <a:pt x="14352" y="15025"/>
                      <a:pt x="15119" y="14547"/>
                    </a:cubicBezTo>
                    <a:cubicBezTo>
                      <a:pt x="16150" y="13902"/>
                      <a:pt x="17063" y="13221"/>
                      <a:pt x="17758" y="12198"/>
                    </a:cubicBezTo>
                    <a:cubicBezTo>
                      <a:pt x="18389" y="11262"/>
                      <a:pt x="18399" y="10368"/>
                      <a:pt x="18402" y="9275"/>
                    </a:cubicBezTo>
                    <a:cubicBezTo>
                      <a:pt x="18419" y="6633"/>
                      <a:pt x="17798" y="4102"/>
                      <a:pt x="15970" y="2108"/>
                    </a:cubicBezTo>
                    <a:cubicBezTo>
                      <a:pt x="15233" y="1305"/>
                      <a:pt x="14279" y="291"/>
                      <a:pt x="13163" y="79"/>
                    </a:cubicBezTo>
                    <a:cubicBezTo>
                      <a:pt x="12845" y="19"/>
                      <a:pt x="12513" y="0"/>
                      <a:pt x="121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17"/>
              <p:cNvSpPr/>
              <p:nvPr/>
            </p:nvSpPr>
            <p:spPr>
              <a:xfrm rot="-10370759" flipH="1">
                <a:off x="8487191" y="841743"/>
                <a:ext cx="45880" cy="18226"/>
              </a:xfrm>
              <a:custGeom>
                <a:avLst/>
                <a:gdLst/>
                <a:ahLst/>
                <a:cxnLst/>
                <a:rect l="l" t="t" r="r" b="b"/>
                <a:pathLst>
                  <a:path w="871" h="346" extrusionOk="0">
                    <a:moveTo>
                      <a:pt x="529" y="0"/>
                    </a:moveTo>
                    <a:cubicBezTo>
                      <a:pt x="300" y="0"/>
                      <a:pt x="1" y="345"/>
                      <a:pt x="343" y="345"/>
                    </a:cubicBezTo>
                    <a:cubicBezTo>
                      <a:pt x="572" y="345"/>
                      <a:pt x="871" y="0"/>
                      <a:pt x="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17"/>
              <p:cNvSpPr/>
              <p:nvPr/>
            </p:nvSpPr>
            <p:spPr>
              <a:xfrm rot="-10370759" flipH="1">
                <a:off x="8380334" y="876674"/>
                <a:ext cx="46723" cy="13379"/>
              </a:xfrm>
              <a:custGeom>
                <a:avLst/>
                <a:gdLst/>
                <a:ahLst/>
                <a:cxnLst/>
                <a:rect l="l" t="t" r="r" b="b"/>
                <a:pathLst>
                  <a:path w="887" h="254" extrusionOk="0">
                    <a:moveTo>
                      <a:pt x="548" y="1"/>
                    </a:moveTo>
                    <a:cubicBezTo>
                      <a:pt x="379" y="1"/>
                      <a:pt x="0" y="254"/>
                      <a:pt x="339" y="254"/>
                    </a:cubicBezTo>
                    <a:cubicBezTo>
                      <a:pt x="505" y="254"/>
                      <a:pt x="887" y="1"/>
                      <a:pt x="5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17"/>
              <p:cNvSpPr/>
              <p:nvPr/>
            </p:nvSpPr>
            <p:spPr>
              <a:xfrm rot="-10370759" flipH="1">
                <a:off x="8417276" y="993876"/>
                <a:ext cx="39875" cy="18910"/>
              </a:xfrm>
              <a:custGeom>
                <a:avLst/>
                <a:gdLst/>
                <a:ahLst/>
                <a:cxnLst/>
                <a:rect l="l" t="t" r="r" b="b"/>
                <a:pathLst>
                  <a:path w="757" h="359" extrusionOk="0">
                    <a:moveTo>
                      <a:pt x="424" y="0"/>
                    </a:moveTo>
                    <a:cubicBezTo>
                      <a:pt x="333" y="0"/>
                      <a:pt x="238" y="26"/>
                      <a:pt x="180" y="84"/>
                    </a:cubicBezTo>
                    <a:lnTo>
                      <a:pt x="149" y="115"/>
                    </a:lnTo>
                    <a:cubicBezTo>
                      <a:pt x="0" y="263"/>
                      <a:pt x="161" y="359"/>
                      <a:pt x="336" y="359"/>
                    </a:cubicBezTo>
                    <a:cubicBezTo>
                      <a:pt x="426" y="359"/>
                      <a:pt x="521" y="334"/>
                      <a:pt x="578" y="277"/>
                    </a:cubicBezTo>
                    <a:cubicBezTo>
                      <a:pt x="588" y="264"/>
                      <a:pt x="598" y="254"/>
                      <a:pt x="608" y="244"/>
                    </a:cubicBezTo>
                    <a:cubicBezTo>
                      <a:pt x="756" y="95"/>
                      <a:pt x="598" y="0"/>
                      <a:pt x="4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17"/>
              <p:cNvSpPr/>
              <p:nvPr/>
            </p:nvSpPr>
            <p:spPr>
              <a:xfrm rot="-10370759" flipH="1">
                <a:off x="8509317" y="930943"/>
                <a:ext cx="32132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610" h="383" extrusionOk="0">
                    <a:moveTo>
                      <a:pt x="293" y="0"/>
                    </a:moveTo>
                    <a:cubicBezTo>
                      <a:pt x="180" y="0"/>
                      <a:pt x="25" y="86"/>
                      <a:pt x="14" y="209"/>
                    </a:cubicBezTo>
                    <a:cubicBezTo>
                      <a:pt x="1" y="342"/>
                      <a:pt x="147" y="382"/>
                      <a:pt x="250" y="382"/>
                    </a:cubicBezTo>
                    <a:lnTo>
                      <a:pt x="316" y="382"/>
                    </a:lnTo>
                    <a:cubicBezTo>
                      <a:pt x="430" y="382"/>
                      <a:pt x="583" y="296"/>
                      <a:pt x="595" y="173"/>
                    </a:cubicBezTo>
                    <a:cubicBezTo>
                      <a:pt x="609" y="40"/>
                      <a:pt x="463" y="0"/>
                      <a:pt x="3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17"/>
              <p:cNvSpPr/>
              <p:nvPr/>
            </p:nvSpPr>
            <p:spPr>
              <a:xfrm rot="-10370759" flipH="1">
                <a:off x="8399063" y="755385"/>
                <a:ext cx="46775" cy="13379"/>
              </a:xfrm>
              <a:custGeom>
                <a:avLst/>
                <a:gdLst/>
                <a:ahLst/>
                <a:cxnLst/>
                <a:rect l="l" t="t" r="r" b="b"/>
                <a:pathLst>
                  <a:path w="888" h="254" extrusionOk="0">
                    <a:moveTo>
                      <a:pt x="548" y="1"/>
                    </a:moveTo>
                    <a:cubicBezTo>
                      <a:pt x="379" y="1"/>
                      <a:pt x="0" y="254"/>
                      <a:pt x="339" y="254"/>
                    </a:cubicBezTo>
                    <a:cubicBezTo>
                      <a:pt x="508" y="254"/>
                      <a:pt x="887" y="1"/>
                      <a:pt x="5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17"/>
              <p:cNvSpPr/>
              <p:nvPr/>
            </p:nvSpPr>
            <p:spPr>
              <a:xfrm rot="-10370759" flipH="1">
                <a:off x="8300389" y="922540"/>
                <a:ext cx="46617" cy="14591"/>
              </a:xfrm>
              <a:custGeom>
                <a:avLst/>
                <a:gdLst/>
                <a:ahLst/>
                <a:cxnLst/>
                <a:rect l="l" t="t" r="r" b="b"/>
                <a:pathLst>
                  <a:path w="885" h="277" extrusionOk="0">
                    <a:moveTo>
                      <a:pt x="542" y="0"/>
                    </a:moveTo>
                    <a:cubicBezTo>
                      <a:pt x="360" y="0"/>
                      <a:pt x="1" y="276"/>
                      <a:pt x="340" y="276"/>
                    </a:cubicBezTo>
                    <a:cubicBezTo>
                      <a:pt x="526" y="276"/>
                      <a:pt x="884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17"/>
              <p:cNvSpPr/>
              <p:nvPr/>
            </p:nvSpPr>
            <p:spPr>
              <a:xfrm rot="-10370759" flipH="1">
                <a:off x="8345669" y="983950"/>
                <a:ext cx="46249" cy="16171"/>
              </a:xfrm>
              <a:custGeom>
                <a:avLst/>
                <a:gdLst/>
                <a:ahLst/>
                <a:cxnLst/>
                <a:rect l="l" t="t" r="r" b="b"/>
                <a:pathLst>
                  <a:path w="878" h="307" extrusionOk="0">
                    <a:moveTo>
                      <a:pt x="536" y="1"/>
                    </a:moveTo>
                    <a:cubicBezTo>
                      <a:pt x="332" y="1"/>
                      <a:pt x="1" y="306"/>
                      <a:pt x="343" y="306"/>
                    </a:cubicBezTo>
                    <a:cubicBezTo>
                      <a:pt x="545" y="306"/>
                      <a:pt x="878" y="1"/>
                      <a:pt x="5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17"/>
              <p:cNvSpPr/>
              <p:nvPr/>
            </p:nvSpPr>
            <p:spPr>
              <a:xfrm rot="-10370759" flipH="1">
                <a:off x="8298117" y="773599"/>
                <a:ext cx="35556" cy="13854"/>
              </a:xfrm>
              <a:custGeom>
                <a:avLst/>
                <a:gdLst/>
                <a:ahLst/>
                <a:cxnLst/>
                <a:rect l="l" t="t" r="r" b="b"/>
                <a:pathLst>
                  <a:path w="675" h="263" extrusionOk="0">
                    <a:moveTo>
                      <a:pt x="406" y="0"/>
                    </a:moveTo>
                    <a:cubicBezTo>
                      <a:pt x="296" y="0"/>
                      <a:pt x="140" y="36"/>
                      <a:pt x="70" y="133"/>
                    </a:cubicBezTo>
                    <a:cubicBezTo>
                      <a:pt x="0" y="229"/>
                      <a:pt x="130" y="263"/>
                      <a:pt x="203" y="263"/>
                    </a:cubicBezTo>
                    <a:lnTo>
                      <a:pt x="269" y="263"/>
                    </a:lnTo>
                    <a:cubicBezTo>
                      <a:pt x="379" y="263"/>
                      <a:pt x="535" y="223"/>
                      <a:pt x="605" y="130"/>
                    </a:cubicBezTo>
                    <a:cubicBezTo>
                      <a:pt x="675" y="33"/>
                      <a:pt x="545" y="0"/>
                      <a:pt x="4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17"/>
              <p:cNvSpPr/>
              <p:nvPr/>
            </p:nvSpPr>
            <p:spPr>
              <a:xfrm rot="-10370759" flipH="1">
                <a:off x="8300818" y="862872"/>
                <a:ext cx="38716" cy="20017"/>
              </a:xfrm>
              <a:custGeom>
                <a:avLst/>
                <a:gdLst/>
                <a:ahLst/>
                <a:cxnLst/>
                <a:rect l="l" t="t" r="r" b="b"/>
                <a:pathLst>
                  <a:path w="735" h="380" extrusionOk="0">
                    <a:moveTo>
                      <a:pt x="389" y="1"/>
                    </a:moveTo>
                    <a:cubicBezTo>
                      <a:pt x="97" y="1"/>
                      <a:pt x="0" y="380"/>
                      <a:pt x="346" y="380"/>
                    </a:cubicBezTo>
                    <a:cubicBezTo>
                      <a:pt x="638" y="380"/>
                      <a:pt x="735" y="1"/>
                      <a:pt x="3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0" name="Google Shape;550;p17"/>
            <p:cNvGrpSpPr/>
            <p:nvPr/>
          </p:nvGrpSpPr>
          <p:grpSpPr>
            <a:xfrm>
              <a:off x="0" y="-10650"/>
              <a:ext cx="9143949" cy="5158468"/>
              <a:chOff x="0" y="-10650"/>
              <a:chExt cx="9143949" cy="5158468"/>
            </a:xfrm>
          </p:grpSpPr>
          <p:grpSp>
            <p:nvGrpSpPr>
              <p:cNvPr id="551" name="Google Shape;551;p17"/>
              <p:cNvGrpSpPr/>
              <p:nvPr/>
            </p:nvGrpSpPr>
            <p:grpSpPr>
              <a:xfrm>
                <a:off x="0" y="-10650"/>
                <a:ext cx="9143949" cy="5158468"/>
                <a:chOff x="267864" y="140547"/>
                <a:chExt cx="8608500" cy="4856400"/>
              </a:xfrm>
            </p:grpSpPr>
            <p:sp>
              <p:nvSpPr>
                <p:cNvPr id="552" name="Google Shape;552;p17"/>
                <p:cNvSpPr/>
                <p:nvPr/>
              </p:nvSpPr>
              <p:spPr>
                <a:xfrm>
                  <a:off x="267864" y="146479"/>
                  <a:ext cx="8608500" cy="3936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3" name="Google Shape;553;p17"/>
                <p:cNvSpPr/>
                <p:nvPr/>
              </p:nvSpPr>
              <p:spPr>
                <a:xfrm rot="5400000">
                  <a:off x="-1927873" y="2336397"/>
                  <a:ext cx="4856400" cy="4647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54" name="Google Shape;554;p17"/>
              <p:cNvGrpSpPr/>
              <p:nvPr/>
            </p:nvGrpSpPr>
            <p:grpSpPr>
              <a:xfrm rot="10800000">
                <a:off x="0" y="-10650"/>
                <a:ext cx="9143949" cy="5158468"/>
                <a:chOff x="267864" y="140547"/>
                <a:chExt cx="8608500" cy="4856400"/>
              </a:xfrm>
            </p:grpSpPr>
            <p:sp>
              <p:nvSpPr>
                <p:cNvPr id="555" name="Google Shape;555;p17"/>
                <p:cNvSpPr/>
                <p:nvPr/>
              </p:nvSpPr>
              <p:spPr>
                <a:xfrm>
                  <a:off x="267864" y="146479"/>
                  <a:ext cx="8608500" cy="3936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" name="Google Shape;556;p17"/>
                <p:cNvSpPr/>
                <p:nvPr/>
              </p:nvSpPr>
              <p:spPr>
                <a:xfrm rot="5400000">
                  <a:off x="-1927873" y="2336397"/>
                  <a:ext cx="4856400" cy="4647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557" name="Google Shape;557;p17"/>
          <p:cNvSpPr txBox="1">
            <a:spLocks noGrp="1"/>
          </p:cNvSpPr>
          <p:nvPr>
            <p:ph type="subTitle" idx="1"/>
          </p:nvPr>
        </p:nvSpPr>
        <p:spPr>
          <a:xfrm>
            <a:off x="960533" y="2041700"/>
            <a:ext cx="4418800" cy="64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58" name="Google Shape;558;p17"/>
          <p:cNvSpPr txBox="1">
            <a:spLocks noGrp="1"/>
          </p:cNvSpPr>
          <p:nvPr>
            <p:ph type="subTitle" idx="2"/>
          </p:nvPr>
        </p:nvSpPr>
        <p:spPr>
          <a:xfrm>
            <a:off x="6795769" y="2041700"/>
            <a:ext cx="4418800" cy="64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lt1"/>
                </a:solidFill>
                <a:latin typeface="Bellota"/>
                <a:ea typeface="Bellota"/>
                <a:cs typeface="Bellota"/>
                <a:sym typeface="Bellota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solidFill>
                  <a:schemeClr val="lt1"/>
                </a:solidFill>
                <a:latin typeface="Bellota"/>
                <a:ea typeface="Bellota"/>
                <a:cs typeface="Bellota"/>
                <a:sym typeface="Bellota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solidFill>
                  <a:schemeClr val="lt1"/>
                </a:solidFill>
                <a:latin typeface="Bellota"/>
                <a:ea typeface="Bellota"/>
                <a:cs typeface="Bellota"/>
                <a:sym typeface="Bellota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solidFill>
                  <a:schemeClr val="lt1"/>
                </a:solidFill>
                <a:latin typeface="Bellota"/>
                <a:ea typeface="Bellota"/>
                <a:cs typeface="Bellota"/>
                <a:sym typeface="Bellota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solidFill>
                  <a:schemeClr val="lt1"/>
                </a:solidFill>
                <a:latin typeface="Bellota"/>
                <a:ea typeface="Bellota"/>
                <a:cs typeface="Bellota"/>
                <a:sym typeface="Bellota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solidFill>
                  <a:schemeClr val="lt1"/>
                </a:solidFill>
                <a:latin typeface="Bellota"/>
                <a:ea typeface="Bellota"/>
                <a:cs typeface="Bellota"/>
                <a:sym typeface="Bellota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solidFill>
                  <a:schemeClr val="lt1"/>
                </a:solidFill>
                <a:latin typeface="Bellota"/>
                <a:ea typeface="Bellota"/>
                <a:cs typeface="Bellota"/>
                <a:sym typeface="Bellota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solidFill>
                  <a:schemeClr val="lt1"/>
                </a:solidFill>
                <a:latin typeface="Bellota"/>
                <a:ea typeface="Bellota"/>
                <a:cs typeface="Bellota"/>
                <a:sym typeface="Bellota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 b="1">
                <a:solidFill>
                  <a:schemeClr val="lt1"/>
                </a:solidFill>
                <a:latin typeface="Bellota"/>
                <a:ea typeface="Bellota"/>
                <a:cs typeface="Bellota"/>
                <a:sym typeface="Bellot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59" name="Google Shape;559;p17"/>
          <p:cNvSpPr txBox="1">
            <a:spLocks noGrp="1"/>
          </p:cNvSpPr>
          <p:nvPr>
            <p:ph type="subTitle" idx="3"/>
          </p:nvPr>
        </p:nvSpPr>
        <p:spPr>
          <a:xfrm>
            <a:off x="960600" y="2542936"/>
            <a:ext cx="4418800" cy="9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60958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marR="60958"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marR="60958"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marR="60958"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marR="60958"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marR="60958"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marR="60958"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marR="60958"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marR="60958"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60" name="Google Shape;560;p17"/>
          <p:cNvSpPr txBox="1">
            <a:spLocks noGrp="1"/>
          </p:cNvSpPr>
          <p:nvPr>
            <p:ph type="subTitle" idx="4"/>
          </p:nvPr>
        </p:nvSpPr>
        <p:spPr>
          <a:xfrm>
            <a:off x="6795737" y="2542936"/>
            <a:ext cx="4418800" cy="9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60958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marR="60958"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marR="60958"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marR="60958"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marR="60958"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marR="60958"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marR="60958"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marR="60958"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marR="60958"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61" name="Google Shape;561;p17"/>
          <p:cNvSpPr txBox="1">
            <a:spLocks noGrp="1"/>
          </p:cNvSpPr>
          <p:nvPr>
            <p:ph type="subTitle" idx="5"/>
          </p:nvPr>
        </p:nvSpPr>
        <p:spPr>
          <a:xfrm>
            <a:off x="960533" y="4139567"/>
            <a:ext cx="4418800" cy="64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62" name="Google Shape;562;p17"/>
          <p:cNvSpPr txBox="1">
            <a:spLocks noGrp="1"/>
          </p:cNvSpPr>
          <p:nvPr>
            <p:ph type="subTitle" idx="6"/>
          </p:nvPr>
        </p:nvSpPr>
        <p:spPr>
          <a:xfrm>
            <a:off x="6795769" y="4139533"/>
            <a:ext cx="4418800" cy="64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63" name="Google Shape;563;p17"/>
          <p:cNvSpPr txBox="1">
            <a:spLocks noGrp="1"/>
          </p:cNvSpPr>
          <p:nvPr>
            <p:ph type="subTitle" idx="7"/>
          </p:nvPr>
        </p:nvSpPr>
        <p:spPr>
          <a:xfrm>
            <a:off x="960600" y="4640600"/>
            <a:ext cx="4418800" cy="9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60958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marR="60958"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marR="60958"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marR="60958"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marR="60958"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marR="60958"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marR="60958"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marR="60958"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marR="60958"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64" name="Google Shape;564;p17"/>
          <p:cNvSpPr txBox="1">
            <a:spLocks noGrp="1"/>
          </p:cNvSpPr>
          <p:nvPr>
            <p:ph type="subTitle" idx="8"/>
          </p:nvPr>
        </p:nvSpPr>
        <p:spPr>
          <a:xfrm>
            <a:off x="6795737" y="4640600"/>
            <a:ext cx="4418800" cy="9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65" name="Google Shape;565;p17"/>
          <p:cNvSpPr txBox="1">
            <a:spLocks noGrp="1"/>
          </p:cNvSpPr>
          <p:nvPr>
            <p:ph type="ctrTitle"/>
          </p:nvPr>
        </p:nvSpPr>
        <p:spPr>
          <a:xfrm>
            <a:off x="1252399" y="736861"/>
            <a:ext cx="9687200" cy="7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848130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7" name="Google Shape;567;p18"/>
          <p:cNvGrpSpPr/>
          <p:nvPr/>
        </p:nvGrpSpPr>
        <p:grpSpPr>
          <a:xfrm>
            <a:off x="1" y="-455153"/>
            <a:ext cx="12191932" cy="7318911"/>
            <a:chOff x="0" y="-341365"/>
            <a:chExt cx="9143949" cy="5489183"/>
          </a:xfrm>
        </p:grpSpPr>
        <p:grpSp>
          <p:nvGrpSpPr>
            <p:cNvPr id="568" name="Google Shape;568;p18"/>
            <p:cNvGrpSpPr/>
            <p:nvPr/>
          </p:nvGrpSpPr>
          <p:grpSpPr>
            <a:xfrm>
              <a:off x="6339538" y="-341365"/>
              <a:ext cx="2540767" cy="1980734"/>
              <a:chOff x="6339538" y="-341365"/>
              <a:chExt cx="2540767" cy="1980734"/>
            </a:xfrm>
          </p:grpSpPr>
          <p:grpSp>
            <p:nvGrpSpPr>
              <p:cNvPr id="569" name="Google Shape;569;p18"/>
              <p:cNvGrpSpPr/>
              <p:nvPr/>
            </p:nvGrpSpPr>
            <p:grpSpPr>
              <a:xfrm rot="-10371840">
                <a:off x="6443627" y="-238914"/>
                <a:ext cx="1761400" cy="1775833"/>
                <a:chOff x="3284842" y="173313"/>
                <a:chExt cx="1814343" cy="1833238"/>
              </a:xfrm>
            </p:grpSpPr>
            <p:sp>
              <p:nvSpPr>
                <p:cNvPr id="570" name="Google Shape;570;p18"/>
                <p:cNvSpPr/>
                <p:nvPr/>
              </p:nvSpPr>
              <p:spPr>
                <a:xfrm rot="1115771">
                  <a:off x="3479619" y="362515"/>
                  <a:ext cx="1424790" cy="1454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13" h="40142" extrusionOk="0">
                      <a:moveTo>
                        <a:pt x="21970" y="0"/>
                      </a:moveTo>
                      <a:cubicBezTo>
                        <a:pt x="21894" y="0"/>
                        <a:pt x="21819" y="4"/>
                        <a:pt x="21744" y="10"/>
                      </a:cubicBezTo>
                      <a:cubicBezTo>
                        <a:pt x="19169" y="223"/>
                        <a:pt x="17844" y="3146"/>
                        <a:pt x="17170" y="5651"/>
                      </a:cubicBezTo>
                      <a:cubicBezTo>
                        <a:pt x="16276" y="8949"/>
                        <a:pt x="15592" y="12309"/>
                        <a:pt x="15120" y="15697"/>
                      </a:cubicBezTo>
                      <a:cubicBezTo>
                        <a:pt x="15449" y="13327"/>
                        <a:pt x="11052" y="8732"/>
                        <a:pt x="8518" y="8732"/>
                      </a:cubicBezTo>
                      <a:cubicBezTo>
                        <a:pt x="7677" y="8732"/>
                        <a:pt x="7041" y="9238"/>
                        <a:pt x="6851" y="10498"/>
                      </a:cubicBezTo>
                      <a:cubicBezTo>
                        <a:pt x="6738" y="11246"/>
                        <a:pt x="6997" y="11996"/>
                        <a:pt x="7252" y="12710"/>
                      </a:cubicBezTo>
                      <a:cubicBezTo>
                        <a:pt x="8189" y="15302"/>
                        <a:pt x="9123" y="17893"/>
                        <a:pt x="10057" y="20484"/>
                      </a:cubicBezTo>
                      <a:cubicBezTo>
                        <a:pt x="8678" y="20039"/>
                        <a:pt x="7231" y="19810"/>
                        <a:pt x="5786" y="19810"/>
                      </a:cubicBezTo>
                      <a:cubicBezTo>
                        <a:pt x="5455" y="19810"/>
                        <a:pt x="5124" y="19822"/>
                        <a:pt x="4794" y="19847"/>
                      </a:cubicBezTo>
                      <a:cubicBezTo>
                        <a:pt x="3947" y="19909"/>
                        <a:pt x="2997" y="20122"/>
                        <a:pt x="2575" y="20857"/>
                      </a:cubicBezTo>
                      <a:cubicBezTo>
                        <a:pt x="2263" y="21398"/>
                        <a:pt x="2333" y="22073"/>
                        <a:pt x="2442" y="22687"/>
                      </a:cubicBezTo>
                      <a:cubicBezTo>
                        <a:pt x="2874" y="25159"/>
                        <a:pt x="3768" y="27541"/>
                        <a:pt x="4070" y="30029"/>
                      </a:cubicBezTo>
                      <a:cubicBezTo>
                        <a:pt x="4369" y="32521"/>
                        <a:pt x="3963" y="35281"/>
                        <a:pt x="2183" y="37035"/>
                      </a:cubicBezTo>
                      <a:cubicBezTo>
                        <a:pt x="1286" y="37923"/>
                        <a:pt x="1" y="39272"/>
                        <a:pt x="921" y="40142"/>
                      </a:cubicBezTo>
                      <a:cubicBezTo>
                        <a:pt x="4718" y="35494"/>
                        <a:pt x="10957" y="33620"/>
                        <a:pt x="16920" y="33013"/>
                      </a:cubicBezTo>
                      <a:cubicBezTo>
                        <a:pt x="18764" y="32823"/>
                        <a:pt x="20774" y="32670"/>
                        <a:pt x="22150" y="31428"/>
                      </a:cubicBezTo>
                      <a:cubicBezTo>
                        <a:pt x="23528" y="30182"/>
                        <a:pt x="23548" y="27395"/>
                        <a:pt x="21777" y="26829"/>
                      </a:cubicBezTo>
                      <a:cubicBezTo>
                        <a:pt x="24953" y="26099"/>
                        <a:pt x="28086" y="25185"/>
                        <a:pt x="31159" y="24099"/>
                      </a:cubicBezTo>
                      <a:cubicBezTo>
                        <a:pt x="32076" y="23777"/>
                        <a:pt x="33023" y="23415"/>
                        <a:pt x="33677" y="22694"/>
                      </a:cubicBezTo>
                      <a:cubicBezTo>
                        <a:pt x="34329" y="21973"/>
                        <a:pt x="34581" y="20787"/>
                        <a:pt x="33976" y="20023"/>
                      </a:cubicBezTo>
                      <a:cubicBezTo>
                        <a:pt x="33503" y="19427"/>
                        <a:pt x="32763" y="19295"/>
                        <a:pt x="31975" y="19295"/>
                      </a:cubicBezTo>
                      <a:cubicBezTo>
                        <a:pt x="31463" y="19295"/>
                        <a:pt x="30931" y="19351"/>
                        <a:pt x="30439" y="19371"/>
                      </a:cubicBezTo>
                      <a:cubicBezTo>
                        <a:pt x="30405" y="19373"/>
                        <a:pt x="30372" y="19373"/>
                        <a:pt x="30338" y="19373"/>
                      </a:cubicBezTo>
                      <a:cubicBezTo>
                        <a:pt x="29103" y="19373"/>
                        <a:pt x="27564" y="18490"/>
                        <a:pt x="28010" y="17355"/>
                      </a:cubicBezTo>
                      <a:cubicBezTo>
                        <a:pt x="28153" y="16999"/>
                        <a:pt x="28465" y="16743"/>
                        <a:pt x="28767" y="16511"/>
                      </a:cubicBezTo>
                      <a:cubicBezTo>
                        <a:pt x="32395" y="13694"/>
                        <a:pt x="36335" y="11042"/>
                        <a:pt x="38734" y="7120"/>
                      </a:cubicBezTo>
                      <a:cubicBezTo>
                        <a:pt x="39036" y="6628"/>
                        <a:pt x="39312" y="6007"/>
                        <a:pt x="39043" y="5495"/>
                      </a:cubicBezTo>
                      <a:cubicBezTo>
                        <a:pt x="38796" y="5032"/>
                        <a:pt x="38246" y="4908"/>
                        <a:pt x="37697" y="4908"/>
                      </a:cubicBezTo>
                      <a:cubicBezTo>
                        <a:pt x="37529" y="4908"/>
                        <a:pt x="37361" y="4919"/>
                        <a:pt x="37202" y="4937"/>
                      </a:cubicBezTo>
                      <a:cubicBezTo>
                        <a:pt x="32937" y="5401"/>
                        <a:pt x="28747" y="6525"/>
                        <a:pt x="24827" y="8262"/>
                      </a:cubicBezTo>
                      <a:cubicBezTo>
                        <a:pt x="24601" y="6262"/>
                        <a:pt x="24375" y="4259"/>
                        <a:pt x="24149" y="2256"/>
                      </a:cubicBezTo>
                      <a:cubicBezTo>
                        <a:pt x="24093" y="1764"/>
                        <a:pt x="24030" y="1252"/>
                        <a:pt x="23761" y="837"/>
                      </a:cubicBezTo>
                      <a:cubicBezTo>
                        <a:pt x="23380" y="262"/>
                        <a:pt x="22663" y="0"/>
                        <a:pt x="219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1" name="Google Shape;571;p18"/>
                <p:cNvSpPr/>
                <p:nvPr/>
              </p:nvSpPr>
              <p:spPr>
                <a:xfrm rot="1115771">
                  <a:off x="3674009" y="770273"/>
                  <a:ext cx="690414" cy="73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20386" extrusionOk="0">
                      <a:moveTo>
                        <a:pt x="18932" y="1"/>
                      </a:moveTo>
                      <a:cubicBezTo>
                        <a:pt x="18416" y="1"/>
                        <a:pt x="17847" y="705"/>
                        <a:pt x="17495" y="1137"/>
                      </a:cubicBezTo>
                      <a:cubicBezTo>
                        <a:pt x="17412" y="1237"/>
                        <a:pt x="17342" y="1326"/>
                        <a:pt x="17292" y="1379"/>
                      </a:cubicBezTo>
                      <a:cubicBezTo>
                        <a:pt x="15711" y="3057"/>
                        <a:pt x="13976" y="4638"/>
                        <a:pt x="12302" y="6167"/>
                      </a:cubicBezTo>
                      <a:cubicBezTo>
                        <a:pt x="10914" y="7432"/>
                        <a:pt x="9482" y="8741"/>
                        <a:pt x="8136" y="10100"/>
                      </a:cubicBezTo>
                      <a:cubicBezTo>
                        <a:pt x="6265" y="12027"/>
                        <a:pt x="4445" y="14050"/>
                        <a:pt x="2731" y="16110"/>
                      </a:cubicBezTo>
                      <a:cubicBezTo>
                        <a:pt x="1877" y="17087"/>
                        <a:pt x="1076" y="18130"/>
                        <a:pt x="349" y="19206"/>
                      </a:cubicBezTo>
                      <a:cubicBezTo>
                        <a:pt x="53" y="19704"/>
                        <a:pt x="26" y="19884"/>
                        <a:pt x="0" y="20376"/>
                      </a:cubicBezTo>
                      <a:lnTo>
                        <a:pt x="176" y="20385"/>
                      </a:lnTo>
                      <a:cubicBezTo>
                        <a:pt x="203" y="19917"/>
                        <a:pt x="222" y="19761"/>
                        <a:pt x="498" y="19303"/>
                      </a:cubicBezTo>
                      <a:cubicBezTo>
                        <a:pt x="1216" y="18233"/>
                        <a:pt x="2013" y="17196"/>
                        <a:pt x="2864" y="16222"/>
                      </a:cubicBezTo>
                      <a:cubicBezTo>
                        <a:pt x="4578" y="14163"/>
                        <a:pt x="6395" y="12147"/>
                        <a:pt x="8263" y="10223"/>
                      </a:cubicBezTo>
                      <a:cubicBezTo>
                        <a:pt x="9601" y="8867"/>
                        <a:pt x="11037" y="7562"/>
                        <a:pt x="12422" y="6296"/>
                      </a:cubicBezTo>
                      <a:cubicBezTo>
                        <a:pt x="14099" y="4765"/>
                        <a:pt x="15833" y="3183"/>
                        <a:pt x="17418" y="1499"/>
                      </a:cubicBezTo>
                      <a:cubicBezTo>
                        <a:pt x="17475" y="1439"/>
                        <a:pt x="17548" y="1349"/>
                        <a:pt x="17631" y="1246"/>
                      </a:cubicBezTo>
                      <a:cubicBezTo>
                        <a:pt x="17940" y="865"/>
                        <a:pt x="18503" y="175"/>
                        <a:pt x="18933" y="175"/>
                      </a:cubicBezTo>
                      <a:cubicBezTo>
                        <a:pt x="18961" y="175"/>
                        <a:pt x="18987" y="178"/>
                        <a:pt x="19013" y="183"/>
                      </a:cubicBezTo>
                      <a:lnTo>
                        <a:pt x="19050" y="14"/>
                      </a:lnTo>
                      <a:cubicBezTo>
                        <a:pt x="19011" y="5"/>
                        <a:pt x="18971" y="1"/>
                        <a:pt x="1893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2" name="Google Shape;572;p18"/>
                <p:cNvSpPr/>
                <p:nvPr/>
              </p:nvSpPr>
              <p:spPr>
                <a:xfrm rot="1115771">
                  <a:off x="4443205" y="661303"/>
                  <a:ext cx="31458" cy="15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418" extrusionOk="0">
                      <a:moveTo>
                        <a:pt x="699" y="0"/>
                      </a:moveTo>
                      <a:cubicBezTo>
                        <a:pt x="515" y="0"/>
                        <a:pt x="239" y="81"/>
                        <a:pt x="179" y="208"/>
                      </a:cubicBezTo>
                      <a:cubicBezTo>
                        <a:pt x="153" y="224"/>
                        <a:pt x="127" y="244"/>
                        <a:pt x="107" y="267"/>
                      </a:cubicBezTo>
                      <a:cubicBezTo>
                        <a:pt x="0" y="393"/>
                        <a:pt x="199" y="413"/>
                        <a:pt x="279" y="417"/>
                      </a:cubicBezTo>
                      <a:cubicBezTo>
                        <a:pt x="283" y="417"/>
                        <a:pt x="286" y="417"/>
                        <a:pt x="290" y="417"/>
                      </a:cubicBezTo>
                      <a:cubicBezTo>
                        <a:pt x="498" y="417"/>
                        <a:pt x="867" y="326"/>
                        <a:pt x="864" y="71"/>
                      </a:cubicBezTo>
                      <a:cubicBezTo>
                        <a:pt x="864" y="22"/>
                        <a:pt x="794" y="0"/>
                        <a:pt x="69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3" name="Google Shape;573;p18"/>
                <p:cNvSpPr/>
                <p:nvPr/>
              </p:nvSpPr>
              <p:spPr>
                <a:xfrm rot="1115771">
                  <a:off x="4442680" y="574074"/>
                  <a:ext cx="30371" cy="18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8" h="502" extrusionOk="0">
                      <a:moveTo>
                        <a:pt x="405" y="0"/>
                      </a:moveTo>
                      <a:cubicBezTo>
                        <a:pt x="256" y="0"/>
                        <a:pt x="40" y="116"/>
                        <a:pt x="20" y="279"/>
                      </a:cubicBezTo>
                      <a:cubicBezTo>
                        <a:pt x="0" y="462"/>
                        <a:pt x="206" y="502"/>
                        <a:pt x="342" y="502"/>
                      </a:cubicBezTo>
                      <a:lnTo>
                        <a:pt x="431" y="502"/>
                      </a:lnTo>
                      <a:cubicBezTo>
                        <a:pt x="581" y="502"/>
                        <a:pt x="797" y="389"/>
                        <a:pt x="817" y="223"/>
                      </a:cubicBezTo>
                      <a:cubicBezTo>
                        <a:pt x="837" y="43"/>
                        <a:pt x="628" y="0"/>
                        <a:pt x="49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4" name="Google Shape;574;p18"/>
                <p:cNvSpPr/>
                <p:nvPr/>
              </p:nvSpPr>
              <p:spPr>
                <a:xfrm rot="1115771">
                  <a:off x="4375041" y="483073"/>
                  <a:ext cx="43998" cy="13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360" extrusionOk="0">
                      <a:moveTo>
                        <a:pt x="748" y="0"/>
                      </a:moveTo>
                      <a:cubicBezTo>
                        <a:pt x="512" y="0"/>
                        <a:pt x="0" y="359"/>
                        <a:pt x="466" y="359"/>
                      </a:cubicBezTo>
                      <a:cubicBezTo>
                        <a:pt x="701" y="359"/>
                        <a:pt x="1213" y="0"/>
                        <a:pt x="74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5" name="Google Shape;575;p18"/>
                <p:cNvSpPr/>
                <p:nvPr/>
              </p:nvSpPr>
              <p:spPr>
                <a:xfrm rot="1115771">
                  <a:off x="4333498" y="554761"/>
                  <a:ext cx="33705" cy="12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" h="343" extrusionOk="0">
                      <a:moveTo>
                        <a:pt x="561" y="0"/>
                      </a:moveTo>
                      <a:cubicBezTo>
                        <a:pt x="411" y="0"/>
                        <a:pt x="195" y="54"/>
                        <a:pt x="100" y="180"/>
                      </a:cubicBezTo>
                      <a:cubicBezTo>
                        <a:pt x="0" y="306"/>
                        <a:pt x="186" y="342"/>
                        <a:pt x="279" y="342"/>
                      </a:cubicBezTo>
                      <a:lnTo>
                        <a:pt x="368" y="342"/>
                      </a:lnTo>
                      <a:cubicBezTo>
                        <a:pt x="518" y="342"/>
                        <a:pt x="734" y="289"/>
                        <a:pt x="830" y="163"/>
                      </a:cubicBezTo>
                      <a:cubicBezTo>
                        <a:pt x="930" y="34"/>
                        <a:pt x="744" y="0"/>
                        <a:pt x="65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6" name="Google Shape;576;p18"/>
                <p:cNvSpPr/>
                <p:nvPr/>
              </p:nvSpPr>
              <p:spPr>
                <a:xfrm rot="1115771">
                  <a:off x="4376249" y="634550"/>
                  <a:ext cx="33379" cy="137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" h="379" extrusionOk="0">
                      <a:moveTo>
                        <a:pt x="552" y="0"/>
                      </a:moveTo>
                      <a:cubicBezTo>
                        <a:pt x="399" y="0"/>
                        <a:pt x="187" y="53"/>
                        <a:pt x="94" y="186"/>
                      </a:cubicBezTo>
                      <a:cubicBezTo>
                        <a:pt x="1" y="322"/>
                        <a:pt x="171" y="379"/>
                        <a:pt x="277" y="379"/>
                      </a:cubicBezTo>
                      <a:lnTo>
                        <a:pt x="370" y="379"/>
                      </a:lnTo>
                      <a:cubicBezTo>
                        <a:pt x="522" y="379"/>
                        <a:pt x="738" y="326"/>
                        <a:pt x="828" y="192"/>
                      </a:cubicBezTo>
                      <a:cubicBezTo>
                        <a:pt x="921" y="60"/>
                        <a:pt x="752" y="0"/>
                        <a:pt x="64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7" name="Google Shape;577;p18"/>
                <p:cNvSpPr/>
                <p:nvPr/>
              </p:nvSpPr>
              <p:spPr>
                <a:xfrm rot="1115771">
                  <a:off x="4438526" y="1247196"/>
                  <a:ext cx="44252" cy="11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1" h="310" extrusionOk="0">
                      <a:moveTo>
                        <a:pt x="758" y="1"/>
                      </a:moveTo>
                      <a:cubicBezTo>
                        <a:pt x="549" y="1"/>
                        <a:pt x="0" y="309"/>
                        <a:pt x="463" y="309"/>
                      </a:cubicBezTo>
                      <a:cubicBezTo>
                        <a:pt x="672" y="309"/>
                        <a:pt x="1220" y="1"/>
                        <a:pt x="75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8" name="Google Shape;578;p18"/>
                <p:cNvSpPr/>
                <p:nvPr/>
              </p:nvSpPr>
              <p:spPr>
                <a:xfrm rot="1115771">
                  <a:off x="4453960" y="1291914"/>
                  <a:ext cx="36170" cy="1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" h="549" extrusionOk="0">
                      <a:moveTo>
                        <a:pt x="525" y="0"/>
                      </a:moveTo>
                      <a:cubicBezTo>
                        <a:pt x="113" y="0"/>
                        <a:pt x="1" y="549"/>
                        <a:pt x="472" y="549"/>
                      </a:cubicBezTo>
                      <a:cubicBezTo>
                        <a:pt x="884" y="549"/>
                        <a:pt x="997" y="0"/>
                        <a:pt x="52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9" name="Google Shape;579;p18"/>
                <p:cNvSpPr/>
                <p:nvPr/>
              </p:nvSpPr>
              <p:spPr>
                <a:xfrm rot="1115771">
                  <a:off x="4519080" y="1247490"/>
                  <a:ext cx="30371" cy="18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8" h="503" extrusionOk="0">
                      <a:moveTo>
                        <a:pt x="406" y="0"/>
                      </a:moveTo>
                      <a:cubicBezTo>
                        <a:pt x="256" y="0"/>
                        <a:pt x="40" y="117"/>
                        <a:pt x="20" y="280"/>
                      </a:cubicBezTo>
                      <a:cubicBezTo>
                        <a:pt x="0" y="463"/>
                        <a:pt x="210" y="503"/>
                        <a:pt x="342" y="503"/>
                      </a:cubicBezTo>
                      <a:lnTo>
                        <a:pt x="432" y="503"/>
                      </a:lnTo>
                      <a:cubicBezTo>
                        <a:pt x="581" y="503"/>
                        <a:pt x="797" y="386"/>
                        <a:pt x="817" y="224"/>
                      </a:cubicBezTo>
                      <a:cubicBezTo>
                        <a:pt x="837" y="44"/>
                        <a:pt x="628" y="0"/>
                        <a:pt x="49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80" name="Google Shape;580;p18"/>
              <p:cNvSpPr/>
              <p:nvPr/>
            </p:nvSpPr>
            <p:spPr>
              <a:xfrm rot="-10370759" flipH="1">
                <a:off x="7858647" y="315151"/>
                <a:ext cx="970222" cy="886680"/>
              </a:xfrm>
              <a:custGeom>
                <a:avLst/>
                <a:gdLst/>
                <a:ahLst/>
                <a:cxnLst/>
                <a:rect l="l" t="t" r="r" b="b"/>
                <a:pathLst>
                  <a:path w="18419" h="16833" extrusionOk="0">
                    <a:moveTo>
                      <a:pt x="12177" y="0"/>
                    </a:moveTo>
                    <a:cubicBezTo>
                      <a:pt x="11648" y="0"/>
                      <a:pt x="11109" y="46"/>
                      <a:pt x="10599" y="46"/>
                    </a:cubicBezTo>
                    <a:cubicBezTo>
                      <a:pt x="10579" y="46"/>
                      <a:pt x="10558" y="46"/>
                      <a:pt x="10538" y="46"/>
                    </a:cubicBezTo>
                    <a:cubicBezTo>
                      <a:pt x="10391" y="45"/>
                      <a:pt x="10250" y="43"/>
                      <a:pt x="10112" y="43"/>
                    </a:cubicBezTo>
                    <a:cubicBezTo>
                      <a:pt x="9632" y="43"/>
                      <a:pt x="9195" y="68"/>
                      <a:pt x="8715" y="262"/>
                    </a:cubicBezTo>
                    <a:cubicBezTo>
                      <a:pt x="8256" y="447"/>
                      <a:pt x="7784" y="577"/>
                      <a:pt x="7306" y="707"/>
                    </a:cubicBezTo>
                    <a:cubicBezTo>
                      <a:pt x="6073" y="1039"/>
                      <a:pt x="5021" y="1344"/>
                      <a:pt x="3911" y="2033"/>
                    </a:cubicBezTo>
                    <a:cubicBezTo>
                      <a:pt x="2246" y="3062"/>
                      <a:pt x="855" y="4763"/>
                      <a:pt x="292" y="6650"/>
                    </a:cubicBezTo>
                    <a:cubicBezTo>
                      <a:pt x="1" y="7637"/>
                      <a:pt x="143" y="8746"/>
                      <a:pt x="143" y="9767"/>
                    </a:cubicBezTo>
                    <a:cubicBezTo>
                      <a:pt x="143" y="10640"/>
                      <a:pt x="117" y="11328"/>
                      <a:pt x="422" y="12145"/>
                    </a:cubicBezTo>
                    <a:cubicBezTo>
                      <a:pt x="801" y="13168"/>
                      <a:pt x="1482" y="13643"/>
                      <a:pt x="2176" y="14444"/>
                    </a:cubicBezTo>
                    <a:cubicBezTo>
                      <a:pt x="2652" y="14992"/>
                      <a:pt x="3083" y="15451"/>
                      <a:pt x="3665" y="15882"/>
                    </a:cubicBezTo>
                    <a:cubicBezTo>
                      <a:pt x="4306" y="16414"/>
                      <a:pt x="5631" y="16763"/>
                      <a:pt x="6744" y="16763"/>
                    </a:cubicBezTo>
                    <a:cubicBezTo>
                      <a:pt x="7524" y="16763"/>
                      <a:pt x="8354" y="16832"/>
                      <a:pt x="9165" y="16832"/>
                    </a:cubicBezTo>
                    <a:cubicBezTo>
                      <a:pt x="9611" y="16832"/>
                      <a:pt x="10052" y="16811"/>
                      <a:pt x="10475" y="16746"/>
                    </a:cubicBezTo>
                    <a:cubicBezTo>
                      <a:pt x="11206" y="16633"/>
                      <a:pt x="12077" y="16225"/>
                      <a:pt x="12731" y="15896"/>
                    </a:cubicBezTo>
                    <a:cubicBezTo>
                      <a:pt x="13538" y="15487"/>
                      <a:pt x="14352" y="15025"/>
                      <a:pt x="15119" y="14547"/>
                    </a:cubicBezTo>
                    <a:cubicBezTo>
                      <a:pt x="16150" y="13902"/>
                      <a:pt x="17063" y="13221"/>
                      <a:pt x="17758" y="12198"/>
                    </a:cubicBezTo>
                    <a:cubicBezTo>
                      <a:pt x="18389" y="11262"/>
                      <a:pt x="18399" y="10368"/>
                      <a:pt x="18402" y="9275"/>
                    </a:cubicBezTo>
                    <a:cubicBezTo>
                      <a:pt x="18419" y="6633"/>
                      <a:pt x="17798" y="4102"/>
                      <a:pt x="15970" y="2108"/>
                    </a:cubicBezTo>
                    <a:cubicBezTo>
                      <a:pt x="15233" y="1305"/>
                      <a:pt x="14279" y="291"/>
                      <a:pt x="13163" y="79"/>
                    </a:cubicBezTo>
                    <a:cubicBezTo>
                      <a:pt x="12845" y="19"/>
                      <a:pt x="12513" y="0"/>
                      <a:pt x="121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18"/>
              <p:cNvSpPr/>
              <p:nvPr/>
            </p:nvSpPr>
            <p:spPr>
              <a:xfrm rot="-10370759" flipH="1">
                <a:off x="8487191" y="841743"/>
                <a:ext cx="45880" cy="18226"/>
              </a:xfrm>
              <a:custGeom>
                <a:avLst/>
                <a:gdLst/>
                <a:ahLst/>
                <a:cxnLst/>
                <a:rect l="l" t="t" r="r" b="b"/>
                <a:pathLst>
                  <a:path w="871" h="346" extrusionOk="0">
                    <a:moveTo>
                      <a:pt x="529" y="0"/>
                    </a:moveTo>
                    <a:cubicBezTo>
                      <a:pt x="300" y="0"/>
                      <a:pt x="1" y="345"/>
                      <a:pt x="343" y="345"/>
                    </a:cubicBezTo>
                    <a:cubicBezTo>
                      <a:pt x="572" y="345"/>
                      <a:pt x="871" y="0"/>
                      <a:pt x="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18"/>
              <p:cNvSpPr/>
              <p:nvPr/>
            </p:nvSpPr>
            <p:spPr>
              <a:xfrm rot="-10370759" flipH="1">
                <a:off x="8380334" y="876674"/>
                <a:ext cx="46723" cy="13379"/>
              </a:xfrm>
              <a:custGeom>
                <a:avLst/>
                <a:gdLst/>
                <a:ahLst/>
                <a:cxnLst/>
                <a:rect l="l" t="t" r="r" b="b"/>
                <a:pathLst>
                  <a:path w="887" h="254" extrusionOk="0">
                    <a:moveTo>
                      <a:pt x="548" y="1"/>
                    </a:moveTo>
                    <a:cubicBezTo>
                      <a:pt x="379" y="1"/>
                      <a:pt x="0" y="254"/>
                      <a:pt x="339" y="254"/>
                    </a:cubicBezTo>
                    <a:cubicBezTo>
                      <a:pt x="505" y="254"/>
                      <a:pt x="887" y="1"/>
                      <a:pt x="5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18"/>
              <p:cNvSpPr/>
              <p:nvPr/>
            </p:nvSpPr>
            <p:spPr>
              <a:xfrm rot="-10370759" flipH="1">
                <a:off x="8417276" y="993876"/>
                <a:ext cx="39875" cy="18910"/>
              </a:xfrm>
              <a:custGeom>
                <a:avLst/>
                <a:gdLst/>
                <a:ahLst/>
                <a:cxnLst/>
                <a:rect l="l" t="t" r="r" b="b"/>
                <a:pathLst>
                  <a:path w="757" h="359" extrusionOk="0">
                    <a:moveTo>
                      <a:pt x="424" y="0"/>
                    </a:moveTo>
                    <a:cubicBezTo>
                      <a:pt x="333" y="0"/>
                      <a:pt x="238" y="26"/>
                      <a:pt x="180" y="84"/>
                    </a:cubicBezTo>
                    <a:lnTo>
                      <a:pt x="149" y="115"/>
                    </a:lnTo>
                    <a:cubicBezTo>
                      <a:pt x="0" y="263"/>
                      <a:pt x="161" y="359"/>
                      <a:pt x="336" y="359"/>
                    </a:cubicBezTo>
                    <a:cubicBezTo>
                      <a:pt x="426" y="359"/>
                      <a:pt x="521" y="334"/>
                      <a:pt x="578" y="277"/>
                    </a:cubicBezTo>
                    <a:cubicBezTo>
                      <a:pt x="588" y="264"/>
                      <a:pt x="598" y="254"/>
                      <a:pt x="608" y="244"/>
                    </a:cubicBezTo>
                    <a:cubicBezTo>
                      <a:pt x="756" y="95"/>
                      <a:pt x="598" y="0"/>
                      <a:pt x="4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18"/>
              <p:cNvSpPr/>
              <p:nvPr/>
            </p:nvSpPr>
            <p:spPr>
              <a:xfrm rot="-10370759" flipH="1">
                <a:off x="8509317" y="930943"/>
                <a:ext cx="32132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610" h="383" extrusionOk="0">
                    <a:moveTo>
                      <a:pt x="293" y="0"/>
                    </a:moveTo>
                    <a:cubicBezTo>
                      <a:pt x="180" y="0"/>
                      <a:pt x="25" y="86"/>
                      <a:pt x="14" y="209"/>
                    </a:cubicBezTo>
                    <a:cubicBezTo>
                      <a:pt x="1" y="342"/>
                      <a:pt x="147" y="382"/>
                      <a:pt x="250" y="382"/>
                    </a:cubicBezTo>
                    <a:lnTo>
                      <a:pt x="316" y="382"/>
                    </a:lnTo>
                    <a:cubicBezTo>
                      <a:pt x="430" y="382"/>
                      <a:pt x="583" y="296"/>
                      <a:pt x="595" y="173"/>
                    </a:cubicBezTo>
                    <a:cubicBezTo>
                      <a:pt x="609" y="40"/>
                      <a:pt x="463" y="0"/>
                      <a:pt x="3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18"/>
              <p:cNvSpPr/>
              <p:nvPr/>
            </p:nvSpPr>
            <p:spPr>
              <a:xfrm rot="-10370759" flipH="1">
                <a:off x="8399063" y="755385"/>
                <a:ext cx="46775" cy="13379"/>
              </a:xfrm>
              <a:custGeom>
                <a:avLst/>
                <a:gdLst/>
                <a:ahLst/>
                <a:cxnLst/>
                <a:rect l="l" t="t" r="r" b="b"/>
                <a:pathLst>
                  <a:path w="888" h="254" extrusionOk="0">
                    <a:moveTo>
                      <a:pt x="548" y="1"/>
                    </a:moveTo>
                    <a:cubicBezTo>
                      <a:pt x="379" y="1"/>
                      <a:pt x="0" y="254"/>
                      <a:pt x="339" y="254"/>
                    </a:cubicBezTo>
                    <a:cubicBezTo>
                      <a:pt x="508" y="254"/>
                      <a:pt x="887" y="1"/>
                      <a:pt x="5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18"/>
              <p:cNvSpPr/>
              <p:nvPr/>
            </p:nvSpPr>
            <p:spPr>
              <a:xfrm rot="-10370759" flipH="1">
                <a:off x="8300389" y="922540"/>
                <a:ext cx="46617" cy="14591"/>
              </a:xfrm>
              <a:custGeom>
                <a:avLst/>
                <a:gdLst/>
                <a:ahLst/>
                <a:cxnLst/>
                <a:rect l="l" t="t" r="r" b="b"/>
                <a:pathLst>
                  <a:path w="885" h="277" extrusionOk="0">
                    <a:moveTo>
                      <a:pt x="542" y="0"/>
                    </a:moveTo>
                    <a:cubicBezTo>
                      <a:pt x="360" y="0"/>
                      <a:pt x="1" y="276"/>
                      <a:pt x="340" y="276"/>
                    </a:cubicBezTo>
                    <a:cubicBezTo>
                      <a:pt x="526" y="276"/>
                      <a:pt x="884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18"/>
              <p:cNvSpPr/>
              <p:nvPr/>
            </p:nvSpPr>
            <p:spPr>
              <a:xfrm rot="-10370759" flipH="1">
                <a:off x="8345669" y="983950"/>
                <a:ext cx="46249" cy="16171"/>
              </a:xfrm>
              <a:custGeom>
                <a:avLst/>
                <a:gdLst/>
                <a:ahLst/>
                <a:cxnLst/>
                <a:rect l="l" t="t" r="r" b="b"/>
                <a:pathLst>
                  <a:path w="878" h="307" extrusionOk="0">
                    <a:moveTo>
                      <a:pt x="536" y="1"/>
                    </a:moveTo>
                    <a:cubicBezTo>
                      <a:pt x="332" y="1"/>
                      <a:pt x="1" y="306"/>
                      <a:pt x="343" y="306"/>
                    </a:cubicBezTo>
                    <a:cubicBezTo>
                      <a:pt x="545" y="306"/>
                      <a:pt x="878" y="1"/>
                      <a:pt x="5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18"/>
              <p:cNvSpPr/>
              <p:nvPr/>
            </p:nvSpPr>
            <p:spPr>
              <a:xfrm rot="-10370759" flipH="1">
                <a:off x="8298117" y="773599"/>
                <a:ext cx="35556" cy="13854"/>
              </a:xfrm>
              <a:custGeom>
                <a:avLst/>
                <a:gdLst/>
                <a:ahLst/>
                <a:cxnLst/>
                <a:rect l="l" t="t" r="r" b="b"/>
                <a:pathLst>
                  <a:path w="675" h="263" extrusionOk="0">
                    <a:moveTo>
                      <a:pt x="406" y="0"/>
                    </a:moveTo>
                    <a:cubicBezTo>
                      <a:pt x="296" y="0"/>
                      <a:pt x="140" y="36"/>
                      <a:pt x="70" y="133"/>
                    </a:cubicBezTo>
                    <a:cubicBezTo>
                      <a:pt x="0" y="229"/>
                      <a:pt x="130" y="263"/>
                      <a:pt x="203" y="263"/>
                    </a:cubicBezTo>
                    <a:lnTo>
                      <a:pt x="269" y="263"/>
                    </a:lnTo>
                    <a:cubicBezTo>
                      <a:pt x="379" y="263"/>
                      <a:pt x="535" y="223"/>
                      <a:pt x="605" y="130"/>
                    </a:cubicBezTo>
                    <a:cubicBezTo>
                      <a:pt x="675" y="33"/>
                      <a:pt x="545" y="0"/>
                      <a:pt x="4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18"/>
              <p:cNvSpPr/>
              <p:nvPr/>
            </p:nvSpPr>
            <p:spPr>
              <a:xfrm rot="-10370759" flipH="1">
                <a:off x="8300818" y="862872"/>
                <a:ext cx="38716" cy="20017"/>
              </a:xfrm>
              <a:custGeom>
                <a:avLst/>
                <a:gdLst/>
                <a:ahLst/>
                <a:cxnLst/>
                <a:rect l="l" t="t" r="r" b="b"/>
                <a:pathLst>
                  <a:path w="735" h="380" extrusionOk="0">
                    <a:moveTo>
                      <a:pt x="389" y="1"/>
                    </a:moveTo>
                    <a:cubicBezTo>
                      <a:pt x="97" y="1"/>
                      <a:pt x="0" y="380"/>
                      <a:pt x="346" y="380"/>
                    </a:cubicBezTo>
                    <a:cubicBezTo>
                      <a:pt x="638" y="380"/>
                      <a:pt x="735" y="1"/>
                      <a:pt x="3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0" name="Google Shape;590;p18"/>
            <p:cNvGrpSpPr/>
            <p:nvPr/>
          </p:nvGrpSpPr>
          <p:grpSpPr>
            <a:xfrm>
              <a:off x="0" y="-10650"/>
              <a:ext cx="9143949" cy="5158468"/>
              <a:chOff x="0" y="-10650"/>
              <a:chExt cx="9143949" cy="5158468"/>
            </a:xfrm>
          </p:grpSpPr>
          <p:grpSp>
            <p:nvGrpSpPr>
              <p:cNvPr id="591" name="Google Shape;591;p18"/>
              <p:cNvGrpSpPr/>
              <p:nvPr/>
            </p:nvGrpSpPr>
            <p:grpSpPr>
              <a:xfrm>
                <a:off x="0" y="-10650"/>
                <a:ext cx="9143949" cy="5158468"/>
                <a:chOff x="267864" y="140547"/>
                <a:chExt cx="8608500" cy="4856400"/>
              </a:xfrm>
            </p:grpSpPr>
            <p:sp>
              <p:nvSpPr>
                <p:cNvPr id="592" name="Google Shape;592;p18"/>
                <p:cNvSpPr/>
                <p:nvPr/>
              </p:nvSpPr>
              <p:spPr>
                <a:xfrm>
                  <a:off x="267864" y="146479"/>
                  <a:ext cx="8608500" cy="3936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" name="Google Shape;593;p18"/>
                <p:cNvSpPr/>
                <p:nvPr/>
              </p:nvSpPr>
              <p:spPr>
                <a:xfrm rot="5400000">
                  <a:off x="-1927873" y="2336397"/>
                  <a:ext cx="4856400" cy="4647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4" name="Google Shape;594;p18"/>
              <p:cNvGrpSpPr/>
              <p:nvPr/>
            </p:nvGrpSpPr>
            <p:grpSpPr>
              <a:xfrm rot="10800000">
                <a:off x="0" y="-10650"/>
                <a:ext cx="9143949" cy="5158468"/>
                <a:chOff x="267864" y="140547"/>
                <a:chExt cx="8608500" cy="4856400"/>
              </a:xfrm>
            </p:grpSpPr>
            <p:sp>
              <p:nvSpPr>
                <p:cNvPr id="595" name="Google Shape;595;p18"/>
                <p:cNvSpPr/>
                <p:nvPr/>
              </p:nvSpPr>
              <p:spPr>
                <a:xfrm>
                  <a:off x="267864" y="146479"/>
                  <a:ext cx="8608500" cy="3936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" name="Google Shape;596;p18"/>
                <p:cNvSpPr/>
                <p:nvPr/>
              </p:nvSpPr>
              <p:spPr>
                <a:xfrm rot="5400000">
                  <a:off x="-1927873" y="2336397"/>
                  <a:ext cx="4856400" cy="4647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597" name="Google Shape;597;p18"/>
          <p:cNvSpPr txBox="1">
            <a:spLocks noGrp="1"/>
          </p:cNvSpPr>
          <p:nvPr>
            <p:ph type="subTitle" idx="1"/>
          </p:nvPr>
        </p:nvSpPr>
        <p:spPr>
          <a:xfrm flipH="1">
            <a:off x="972500" y="2181467"/>
            <a:ext cx="6980800" cy="36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98" name="Google Shape;598;p18"/>
          <p:cNvSpPr txBox="1">
            <a:spLocks noGrp="1"/>
          </p:cNvSpPr>
          <p:nvPr>
            <p:ph type="title"/>
          </p:nvPr>
        </p:nvSpPr>
        <p:spPr>
          <a:xfrm>
            <a:off x="972433" y="1041933"/>
            <a:ext cx="6980800" cy="9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800"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800"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800"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800"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800"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800"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800"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800"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738098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0" name="Google Shape;600;p19"/>
          <p:cNvGrpSpPr/>
          <p:nvPr/>
        </p:nvGrpSpPr>
        <p:grpSpPr>
          <a:xfrm>
            <a:off x="1" y="-14200"/>
            <a:ext cx="12191932" cy="6877957"/>
            <a:chOff x="0" y="-10650"/>
            <a:chExt cx="9143949" cy="5158468"/>
          </a:xfrm>
        </p:grpSpPr>
        <p:grpSp>
          <p:nvGrpSpPr>
            <p:cNvPr id="601" name="Google Shape;601;p19"/>
            <p:cNvGrpSpPr/>
            <p:nvPr/>
          </p:nvGrpSpPr>
          <p:grpSpPr>
            <a:xfrm rot="5400000" flipH="1">
              <a:off x="399788" y="-63280"/>
              <a:ext cx="1073094" cy="1346011"/>
              <a:chOff x="7876138" y="3519332"/>
              <a:chExt cx="1073094" cy="1346011"/>
            </a:xfrm>
          </p:grpSpPr>
          <p:sp>
            <p:nvSpPr>
              <p:cNvPr id="602" name="Google Shape;602;p19"/>
              <p:cNvSpPr/>
              <p:nvPr/>
            </p:nvSpPr>
            <p:spPr>
              <a:xfrm rot="10370759">
                <a:off x="7927574" y="3921701"/>
                <a:ext cx="970222" cy="886680"/>
              </a:xfrm>
              <a:custGeom>
                <a:avLst/>
                <a:gdLst/>
                <a:ahLst/>
                <a:cxnLst/>
                <a:rect l="l" t="t" r="r" b="b"/>
                <a:pathLst>
                  <a:path w="18419" h="16833" extrusionOk="0">
                    <a:moveTo>
                      <a:pt x="12177" y="0"/>
                    </a:moveTo>
                    <a:cubicBezTo>
                      <a:pt x="11648" y="0"/>
                      <a:pt x="11109" y="46"/>
                      <a:pt x="10599" y="46"/>
                    </a:cubicBezTo>
                    <a:cubicBezTo>
                      <a:pt x="10579" y="46"/>
                      <a:pt x="10558" y="46"/>
                      <a:pt x="10538" y="46"/>
                    </a:cubicBezTo>
                    <a:cubicBezTo>
                      <a:pt x="10391" y="45"/>
                      <a:pt x="10250" y="43"/>
                      <a:pt x="10112" y="43"/>
                    </a:cubicBezTo>
                    <a:cubicBezTo>
                      <a:pt x="9632" y="43"/>
                      <a:pt x="9195" y="68"/>
                      <a:pt x="8715" y="262"/>
                    </a:cubicBezTo>
                    <a:cubicBezTo>
                      <a:pt x="8256" y="447"/>
                      <a:pt x="7784" y="577"/>
                      <a:pt x="7306" y="707"/>
                    </a:cubicBezTo>
                    <a:cubicBezTo>
                      <a:pt x="6073" y="1039"/>
                      <a:pt x="5021" y="1344"/>
                      <a:pt x="3911" y="2033"/>
                    </a:cubicBezTo>
                    <a:cubicBezTo>
                      <a:pt x="2246" y="3062"/>
                      <a:pt x="855" y="4763"/>
                      <a:pt x="292" y="6650"/>
                    </a:cubicBezTo>
                    <a:cubicBezTo>
                      <a:pt x="1" y="7637"/>
                      <a:pt x="143" y="8746"/>
                      <a:pt x="143" y="9767"/>
                    </a:cubicBezTo>
                    <a:cubicBezTo>
                      <a:pt x="143" y="10640"/>
                      <a:pt x="117" y="11328"/>
                      <a:pt x="422" y="12145"/>
                    </a:cubicBezTo>
                    <a:cubicBezTo>
                      <a:pt x="801" y="13168"/>
                      <a:pt x="1482" y="13643"/>
                      <a:pt x="2176" y="14444"/>
                    </a:cubicBezTo>
                    <a:cubicBezTo>
                      <a:pt x="2652" y="14992"/>
                      <a:pt x="3083" y="15451"/>
                      <a:pt x="3665" y="15882"/>
                    </a:cubicBezTo>
                    <a:cubicBezTo>
                      <a:pt x="4306" y="16414"/>
                      <a:pt x="5631" y="16763"/>
                      <a:pt x="6744" y="16763"/>
                    </a:cubicBezTo>
                    <a:cubicBezTo>
                      <a:pt x="7524" y="16763"/>
                      <a:pt x="8354" y="16832"/>
                      <a:pt x="9165" y="16832"/>
                    </a:cubicBezTo>
                    <a:cubicBezTo>
                      <a:pt x="9611" y="16832"/>
                      <a:pt x="10052" y="16811"/>
                      <a:pt x="10475" y="16746"/>
                    </a:cubicBezTo>
                    <a:cubicBezTo>
                      <a:pt x="11206" y="16633"/>
                      <a:pt x="12077" y="16225"/>
                      <a:pt x="12731" y="15896"/>
                    </a:cubicBezTo>
                    <a:cubicBezTo>
                      <a:pt x="13538" y="15487"/>
                      <a:pt x="14352" y="15025"/>
                      <a:pt x="15119" y="14547"/>
                    </a:cubicBezTo>
                    <a:cubicBezTo>
                      <a:pt x="16150" y="13902"/>
                      <a:pt x="17063" y="13221"/>
                      <a:pt x="17758" y="12198"/>
                    </a:cubicBezTo>
                    <a:cubicBezTo>
                      <a:pt x="18389" y="11262"/>
                      <a:pt x="18399" y="10368"/>
                      <a:pt x="18402" y="9275"/>
                    </a:cubicBezTo>
                    <a:cubicBezTo>
                      <a:pt x="18419" y="6633"/>
                      <a:pt x="17798" y="4102"/>
                      <a:pt x="15970" y="2108"/>
                    </a:cubicBezTo>
                    <a:cubicBezTo>
                      <a:pt x="15233" y="1305"/>
                      <a:pt x="14279" y="291"/>
                      <a:pt x="13163" y="79"/>
                    </a:cubicBezTo>
                    <a:cubicBezTo>
                      <a:pt x="12845" y="19"/>
                      <a:pt x="12513" y="0"/>
                      <a:pt x="121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19"/>
              <p:cNvSpPr/>
              <p:nvPr/>
            </p:nvSpPr>
            <p:spPr>
              <a:xfrm rot="10370759">
                <a:off x="8223372" y="4448293"/>
                <a:ext cx="45880" cy="18226"/>
              </a:xfrm>
              <a:custGeom>
                <a:avLst/>
                <a:gdLst/>
                <a:ahLst/>
                <a:cxnLst/>
                <a:rect l="l" t="t" r="r" b="b"/>
                <a:pathLst>
                  <a:path w="871" h="346" extrusionOk="0">
                    <a:moveTo>
                      <a:pt x="529" y="0"/>
                    </a:moveTo>
                    <a:cubicBezTo>
                      <a:pt x="300" y="0"/>
                      <a:pt x="1" y="345"/>
                      <a:pt x="343" y="345"/>
                    </a:cubicBezTo>
                    <a:cubicBezTo>
                      <a:pt x="572" y="345"/>
                      <a:pt x="871" y="0"/>
                      <a:pt x="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19"/>
              <p:cNvSpPr/>
              <p:nvPr/>
            </p:nvSpPr>
            <p:spPr>
              <a:xfrm rot="10370759">
                <a:off x="8329386" y="4483224"/>
                <a:ext cx="46723" cy="13379"/>
              </a:xfrm>
              <a:custGeom>
                <a:avLst/>
                <a:gdLst/>
                <a:ahLst/>
                <a:cxnLst/>
                <a:rect l="l" t="t" r="r" b="b"/>
                <a:pathLst>
                  <a:path w="887" h="254" extrusionOk="0">
                    <a:moveTo>
                      <a:pt x="548" y="1"/>
                    </a:moveTo>
                    <a:cubicBezTo>
                      <a:pt x="379" y="1"/>
                      <a:pt x="0" y="254"/>
                      <a:pt x="339" y="254"/>
                    </a:cubicBezTo>
                    <a:cubicBezTo>
                      <a:pt x="505" y="254"/>
                      <a:pt x="887" y="1"/>
                      <a:pt x="5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19"/>
              <p:cNvSpPr/>
              <p:nvPr/>
            </p:nvSpPr>
            <p:spPr>
              <a:xfrm rot="10370759">
                <a:off x="8299292" y="4600426"/>
                <a:ext cx="39875" cy="18910"/>
              </a:xfrm>
              <a:custGeom>
                <a:avLst/>
                <a:gdLst/>
                <a:ahLst/>
                <a:cxnLst/>
                <a:rect l="l" t="t" r="r" b="b"/>
                <a:pathLst>
                  <a:path w="757" h="359" extrusionOk="0">
                    <a:moveTo>
                      <a:pt x="424" y="0"/>
                    </a:moveTo>
                    <a:cubicBezTo>
                      <a:pt x="333" y="0"/>
                      <a:pt x="238" y="26"/>
                      <a:pt x="180" y="84"/>
                    </a:cubicBezTo>
                    <a:lnTo>
                      <a:pt x="149" y="115"/>
                    </a:lnTo>
                    <a:cubicBezTo>
                      <a:pt x="0" y="263"/>
                      <a:pt x="161" y="359"/>
                      <a:pt x="336" y="359"/>
                    </a:cubicBezTo>
                    <a:cubicBezTo>
                      <a:pt x="426" y="359"/>
                      <a:pt x="521" y="334"/>
                      <a:pt x="578" y="277"/>
                    </a:cubicBezTo>
                    <a:cubicBezTo>
                      <a:pt x="588" y="264"/>
                      <a:pt x="598" y="254"/>
                      <a:pt x="608" y="244"/>
                    </a:cubicBezTo>
                    <a:cubicBezTo>
                      <a:pt x="756" y="95"/>
                      <a:pt x="598" y="0"/>
                      <a:pt x="4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19"/>
              <p:cNvSpPr/>
              <p:nvPr/>
            </p:nvSpPr>
            <p:spPr>
              <a:xfrm rot="10370759">
                <a:off x="8214994" y="4537493"/>
                <a:ext cx="32132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610" h="383" extrusionOk="0">
                    <a:moveTo>
                      <a:pt x="293" y="0"/>
                    </a:moveTo>
                    <a:cubicBezTo>
                      <a:pt x="180" y="0"/>
                      <a:pt x="25" y="86"/>
                      <a:pt x="14" y="209"/>
                    </a:cubicBezTo>
                    <a:cubicBezTo>
                      <a:pt x="1" y="342"/>
                      <a:pt x="147" y="382"/>
                      <a:pt x="250" y="382"/>
                    </a:cubicBezTo>
                    <a:lnTo>
                      <a:pt x="316" y="382"/>
                    </a:lnTo>
                    <a:cubicBezTo>
                      <a:pt x="430" y="382"/>
                      <a:pt x="583" y="296"/>
                      <a:pt x="595" y="173"/>
                    </a:cubicBezTo>
                    <a:cubicBezTo>
                      <a:pt x="609" y="40"/>
                      <a:pt x="463" y="0"/>
                      <a:pt x="3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19"/>
              <p:cNvSpPr/>
              <p:nvPr/>
            </p:nvSpPr>
            <p:spPr>
              <a:xfrm rot="10370759">
                <a:off x="8310604" y="4361935"/>
                <a:ext cx="46775" cy="13379"/>
              </a:xfrm>
              <a:custGeom>
                <a:avLst/>
                <a:gdLst/>
                <a:ahLst/>
                <a:cxnLst/>
                <a:rect l="l" t="t" r="r" b="b"/>
                <a:pathLst>
                  <a:path w="888" h="254" extrusionOk="0">
                    <a:moveTo>
                      <a:pt x="548" y="1"/>
                    </a:moveTo>
                    <a:cubicBezTo>
                      <a:pt x="379" y="1"/>
                      <a:pt x="0" y="254"/>
                      <a:pt x="339" y="254"/>
                    </a:cubicBezTo>
                    <a:cubicBezTo>
                      <a:pt x="508" y="254"/>
                      <a:pt x="887" y="1"/>
                      <a:pt x="5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19"/>
              <p:cNvSpPr/>
              <p:nvPr/>
            </p:nvSpPr>
            <p:spPr>
              <a:xfrm rot="10370759">
                <a:off x="8409436" y="4529090"/>
                <a:ext cx="46617" cy="14591"/>
              </a:xfrm>
              <a:custGeom>
                <a:avLst/>
                <a:gdLst/>
                <a:ahLst/>
                <a:cxnLst/>
                <a:rect l="l" t="t" r="r" b="b"/>
                <a:pathLst>
                  <a:path w="885" h="277" extrusionOk="0">
                    <a:moveTo>
                      <a:pt x="542" y="0"/>
                    </a:moveTo>
                    <a:cubicBezTo>
                      <a:pt x="360" y="0"/>
                      <a:pt x="1" y="276"/>
                      <a:pt x="340" y="276"/>
                    </a:cubicBezTo>
                    <a:cubicBezTo>
                      <a:pt x="526" y="276"/>
                      <a:pt x="884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19"/>
              <p:cNvSpPr/>
              <p:nvPr/>
            </p:nvSpPr>
            <p:spPr>
              <a:xfrm rot="10370759">
                <a:off x="8364525" y="4590500"/>
                <a:ext cx="46249" cy="16171"/>
              </a:xfrm>
              <a:custGeom>
                <a:avLst/>
                <a:gdLst/>
                <a:ahLst/>
                <a:cxnLst/>
                <a:rect l="l" t="t" r="r" b="b"/>
                <a:pathLst>
                  <a:path w="878" h="307" extrusionOk="0">
                    <a:moveTo>
                      <a:pt x="536" y="1"/>
                    </a:moveTo>
                    <a:cubicBezTo>
                      <a:pt x="332" y="1"/>
                      <a:pt x="1" y="306"/>
                      <a:pt x="343" y="306"/>
                    </a:cubicBezTo>
                    <a:cubicBezTo>
                      <a:pt x="545" y="306"/>
                      <a:pt x="878" y="1"/>
                      <a:pt x="5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19"/>
              <p:cNvSpPr/>
              <p:nvPr/>
            </p:nvSpPr>
            <p:spPr>
              <a:xfrm rot="10370759">
                <a:off x="8422770" y="4380149"/>
                <a:ext cx="35556" cy="13854"/>
              </a:xfrm>
              <a:custGeom>
                <a:avLst/>
                <a:gdLst/>
                <a:ahLst/>
                <a:cxnLst/>
                <a:rect l="l" t="t" r="r" b="b"/>
                <a:pathLst>
                  <a:path w="675" h="263" extrusionOk="0">
                    <a:moveTo>
                      <a:pt x="406" y="0"/>
                    </a:moveTo>
                    <a:cubicBezTo>
                      <a:pt x="296" y="0"/>
                      <a:pt x="140" y="36"/>
                      <a:pt x="70" y="133"/>
                    </a:cubicBezTo>
                    <a:cubicBezTo>
                      <a:pt x="0" y="229"/>
                      <a:pt x="130" y="263"/>
                      <a:pt x="203" y="263"/>
                    </a:cubicBezTo>
                    <a:lnTo>
                      <a:pt x="269" y="263"/>
                    </a:lnTo>
                    <a:cubicBezTo>
                      <a:pt x="379" y="263"/>
                      <a:pt x="535" y="223"/>
                      <a:pt x="605" y="130"/>
                    </a:cubicBezTo>
                    <a:cubicBezTo>
                      <a:pt x="675" y="33"/>
                      <a:pt x="545" y="0"/>
                      <a:pt x="4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1" name="Google Shape;611;p19"/>
              <p:cNvSpPr/>
              <p:nvPr/>
            </p:nvSpPr>
            <p:spPr>
              <a:xfrm rot="10370759">
                <a:off x="8416909" y="4469422"/>
                <a:ext cx="38716" cy="20017"/>
              </a:xfrm>
              <a:custGeom>
                <a:avLst/>
                <a:gdLst/>
                <a:ahLst/>
                <a:cxnLst/>
                <a:rect l="l" t="t" r="r" b="b"/>
                <a:pathLst>
                  <a:path w="735" h="380" extrusionOk="0">
                    <a:moveTo>
                      <a:pt x="389" y="1"/>
                    </a:moveTo>
                    <a:cubicBezTo>
                      <a:pt x="97" y="1"/>
                      <a:pt x="0" y="380"/>
                      <a:pt x="346" y="380"/>
                    </a:cubicBezTo>
                    <a:cubicBezTo>
                      <a:pt x="638" y="380"/>
                      <a:pt x="735" y="1"/>
                      <a:pt x="3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19"/>
              <p:cNvSpPr/>
              <p:nvPr/>
            </p:nvSpPr>
            <p:spPr>
              <a:xfrm rot="10370873">
                <a:off x="8250599" y="3550528"/>
                <a:ext cx="531471" cy="485708"/>
              </a:xfrm>
              <a:custGeom>
                <a:avLst/>
                <a:gdLst/>
                <a:ahLst/>
                <a:cxnLst/>
                <a:rect l="l" t="t" r="r" b="b"/>
                <a:pathLst>
                  <a:path w="18419" h="16833" extrusionOk="0">
                    <a:moveTo>
                      <a:pt x="12177" y="0"/>
                    </a:moveTo>
                    <a:cubicBezTo>
                      <a:pt x="11648" y="0"/>
                      <a:pt x="11109" y="46"/>
                      <a:pt x="10599" y="46"/>
                    </a:cubicBezTo>
                    <a:cubicBezTo>
                      <a:pt x="10579" y="46"/>
                      <a:pt x="10558" y="46"/>
                      <a:pt x="10538" y="46"/>
                    </a:cubicBezTo>
                    <a:cubicBezTo>
                      <a:pt x="10391" y="45"/>
                      <a:pt x="10250" y="43"/>
                      <a:pt x="10112" y="43"/>
                    </a:cubicBezTo>
                    <a:cubicBezTo>
                      <a:pt x="9632" y="43"/>
                      <a:pt x="9195" y="68"/>
                      <a:pt x="8715" y="262"/>
                    </a:cubicBezTo>
                    <a:cubicBezTo>
                      <a:pt x="8256" y="447"/>
                      <a:pt x="7784" y="577"/>
                      <a:pt x="7306" y="707"/>
                    </a:cubicBezTo>
                    <a:cubicBezTo>
                      <a:pt x="6073" y="1039"/>
                      <a:pt x="5021" y="1344"/>
                      <a:pt x="3911" y="2033"/>
                    </a:cubicBezTo>
                    <a:cubicBezTo>
                      <a:pt x="2246" y="3062"/>
                      <a:pt x="855" y="4763"/>
                      <a:pt x="292" y="6650"/>
                    </a:cubicBezTo>
                    <a:cubicBezTo>
                      <a:pt x="1" y="7637"/>
                      <a:pt x="143" y="8746"/>
                      <a:pt x="143" y="9767"/>
                    </a:cubicBezTo>
                    <a:cubicBezTo>
                      <a:pt x="143" y="10640"/>
                      <a:pt x="117" y="11328"/>
                      <a:pt x="422" y="12145"/>
                    </a:cubicBezTo>
                    <a:cubicBezTo>
                      <a:pt x="801" y="13168"/>
                      <a:pt x="1482" y="13643"/>
                      <a:pt x="2176" y="14444"/>
                    </a:cubicBezTo>
                    <a:cubicBezTo>
                      <a:pt x="2652" y="14992"/>
                      <a:pt x="3083" y="15451"/>
                      <a:pt x="3665" y="15882"/>
                    </a:cubicBezTo>
                    <a:cubicBezTo>
                      <a:pt x="4306" y="16414"/>
                      <a:pt x="5631" y="16763"/>
                      <a:pt x="6744" y="16763"/>
                    </a:cubicBezTo>
                    <a:cubicBezTo>
                      <a:pt x="7524" y="16763"/>
                      <a:pt x="8354" y="16832"/>
                      <a:pt x="9165" y="16832"/>
                    </a:cubicBezTo>
                    <a:cubicBezTo>
                      <a:pt x="9611" y="16832"/>
                      <a:pt x="10052" y="16811"/>
                      <a:pt x="10475" y="16746"/>
                    </a:cubicBezTo>
                    <a:cubicBezTo>
                      <a:pt x="11206" y="16633"/>
                      <a:pt x="12077" y="16225"/>
                      <a:pt x="12731" y="15896"/>
                    </a:cubicBezTo>
                    <a:cubicBezTo>
                      <a:pt x="13538" y="15487"/>
                      <a:pt x="14352" y="15025"/>
                      <a:pt x="15119" y="14547"/>
                    </a:cubicBezTo>
                    <a:cubicBezTo>
                      <a:pt x="16150" y="13902"/>
                      <a:pt x="17063" y="13221"/>
                      <a:pt x="17758" y="12198"/>
                    </a:cubicBezTo>
                    <a:cubicBezTo>
                      <a:pt x="18389" y="11262"/>
                      <a:pt x="18399" y="10368"/>
                      <a:pt x="18402" y="9275"/>
                    </a:cubicBezTo>
                    <a:cubicBezTo>
                      <a:pt x="18419" y="6633"/>
                      <a:pt x="17798" y="4102"/>
                      <a:pt x="15970" y="2108"/>
                    </a:cubicBezTo>
                    <a:cubicBezTo>
                      <a:pt x="15233" y="1305"/>
                      <a:pt x="14279" y="291"/>
                      <a:pt x="13163" y="79"/>
                    </a:cubicBezTo>
                    <a:cubicBezTo>
                      <a:pt x="12845" y="19"/>
                      <a:pt x="12513" y="0"/>
                      <a:pt x="121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19"/>
              <p:cNvSpPr/>
              <p:nvPr/>
            </p:nvSpPr>
            <p:spPr>
              <a:xfrm rot="10370873">
                <a:off x="8412631" y="3838999"/>
                <a:ext cx="25132" cy="9984"/>
              </a:xfrm>
              <a:custGeom>
                <a:avLst/>
                <a:gdLst/>
                <a:ahLst/>
                <a:cxnLst/>
                <a:rect l="l" t="t" r="r" b="b"/>
                <a:pathLst>
                  <a:path w="871" h="346" extrusionOk="0">
                    <a:moveTo>
                      <a:pt x="529" y="0"/>
                    </a:moveTo>
                    <a:cubicBezTo>
                      <a:pt x="300" y="0"/>
                      <a:pt x="1" y="345"/>
                      <a:pt x="343" y="345"/>
                    </a:cubicBezTo>
                    <a:cubicBezTo>
                      <a:pt x="572" y="345"/>
                      <a:pt x="871" y="0"/>
                      <a:pt x="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19"/>
              <p:cNvSpPr/>
              <p:nvPr/>
            </p:nvSpPr>
            <p:spPr>
              <a:xfrm rot="10370873">
                <a:off x="8470702" y="3858134"/>
                <a:ext cx="25594" cy="7329"/>
              </a:xfrm>
              <a:custGeom>
                <a:avLst/>
                <a:gdLst/>
                <a:ahLst/>
                <a:cxnLst/>
                <a:rect l="l" t="t" r="r" b="b"/>
                <a:pathLst>
                  <a:path w="887" h="254" extrusionOk="0">
                    <a:moveTo>
                      <a:pt x="548" y="1"/>
                    </a:moveTo>
                    <a:cubicBezTo>
                      <a:pt x="379" y="1"/>
                      <a:pt x="0" y="254"/>
                      <a:pt x="339" y="254"/>
                    </a:cubicBezTo>
                    <a:cubicBezTo>
                      <a:pt x="505" y="254"/>
                      <a:pt x="887" y="1"/>
                      <a:pt x="5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5" name="Google Shape;615;p19"/>
              <p:cNvSpPr/>
              <p:nvPr/>
            </p:nvSpPr>
            <p:spPr>
              <a:xfrm rot="10370873">
                <a:off x="8454218" y="3922333"/>
                <a:ext cx="21843" cy="10359"/>
              </a:xfrm>
              <a:custGeom>
                <a:avLst/>
                <a:gdLst/>
                <a:ahLst/>
                <a:cxnLst/>
                <a:rect l="l" t="t" r="r" b="b"/>
                <a:pathLst>
                  <a:path w="757" h="359" extrusionOk="0">
                    <a:moveTo>
                      <a:pt x="424" y="0"/>
                    </a:moveTo>
                    <a:cubicBezTo>
                      <a:pt x="333" y="0"/>
                      <a:pt x="238" y="26"/>
                      <a:pt x="180" y="84"/>
                    </a:cubicBezTo>
                    <a:lnTo>
                      <a:pt x="149" y="115"/>
                    </a:lnTo>
                    <a:cubicBezTo>
                      <a:pt x="0" y="263"/>
                      <a:pt x="161" y="359"/>
                      <a:pt x="336" y="359"/>
                    </a:cubicBezTo>
                    <a:cubicBezTo>
                      <a:pt x="426" y="359"/>
                      <a:pt x="521" y="334"/>
                      <a:pt x="578" y="277"/>
                    </a:cubicBezTo>
                    <a:cubicBezTo>
                      <a:pt x="588" y="264"/>
                      <a:pt x="598" y="254"/>
                      <a:pt x="608" y="244"/>
                    </a:cubicBezTo>
                    <a:cubicBezTo>
                      <a:pt x="756" y="95"/>
                      <a:pt x="598" y="0"/>
                      <a:pt x="4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19"/>
              <p:cNvSpPr/>
              <p:nvPr/>
            </p:nvSpPr>
            <p:spPr>
              <a:xfrm rot="10370873">
                <a:off x="8408042" y="3887860"/>
                <a:ext cx="17601" cy="11051"/>
              </a:xfrm>
              <a:custGeom>
                <a:avLst/>
                <a:gdLst/>
                <a:ahLst/>
                <a:cxnLst/>
                <a:rect l="l" t="t" r="r" b="b"/>
                <a:pathLst>
                  <a:path w="610" h="383" extrusionOk="0">
                    <a:moveTo>
                      <a:pt x="293" y="0"/>
                    </a:moveTo>
                    <a:cubicBezTo>
                      <a:pt x="180" y="0"/>
                      <a:pt x="25" y="86"/>
                      <a:pt x="14" y="209"/>
                    </a:cubicBezTo>
                    <a:cubicBezTo>
                      <a:pt x="1" y="342"/>
                      <a:pt x="147" y="382"/>
                      <a:pt x="250" y="382"/>
                    </a:cubicBezTo>
                    <a:lnTo>
                      <a:pt x="316" y="382"/>
                    </a:lnTo>
                    <a:cubicBezTo>
                      <a:pt x="430" y="382"/>
                      <a:pt x="583" y="296"/>
                      <a:pt x="595" y="173"/>
                    </a:cubicBezTo>
                    <a:cubicBezTo>
                      <a:pt x="609" y="40"/>
                      <a:pt x="463" y="0"/>
                      <a:pt x="3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19"/>
              <p:cNvSpPr/>
              <p:nvPr/>
            </p:nvSpPr>
            <p:spPr>
              <a:xfrm rot="10370873">
                <a:off x="8460415" y="3791695"/>
                <a:ext cx="25623" cy="7329"/>
              </a:xfrm>
              <a:custGeom>
                <a:avLst/>
                <a:gdLst/>
                <a:ahLst/>
                <a:cxnLst/>
                <a:rect l="l" t="t" r="r" b="b"/>
                <a:pathLst>
                  <a:path w="888" h="254" extrusionOk="0">
                    <a:moveTo>
                      <a:pt x="548" y="1"/>
                    </a:moveTo>
                    <a:cubicBezTo>
                      <a:pt x="379" y="1"/>
                      <a:pt x="0" y="254"/>
                      <a:pt x="339" y="254"/>
                    </a:cubicBezTo>
                    <a:cubicBezTo>
                      <a:pt x="508" y="254"/>
                      <a:pt x="887" y="1"/>
                      <a:pt x="5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19"/>
              <p:cNvSpPr/>
              <p:nvPr/>
            </p:nvSpPr>
            <p:spPr>
              <a:xfrm rot="10370873">
                <a:off x="8514552" y="3883257"/>
                <a:ext cx="25536" cy="7993"/>
              </a:xfrm>
              <a:custGeom>
                <a:avLst/>
                <a:gdLst/>
                <a:ahLst/>
                <a:cxnLst/>
                <a:rect l="l" t="t" r="r" b="b"/>
                <a:pathLst>
                  <a:path w="885" h="277" extrusionOk="0">
                    <a:moveTo>
                      <a:pt x="542" y="0"/>
                    </a:moveTo>
                    <a:cubicBezTo>
                      <a:pt x="360" y="0"/>
                      <a:pt x="1" y="276"/>
                      <a:pt x="340" y="276"/>
                    </a:cubicBezTo>
                    <a:cubicBezTo>
                      <a:pt x="526" y="276"/>
                      <a:pt x="884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9" name="Google Shape;619;p19"/>
              <p:cNvSpPr/>
              <p:nvPr/>
            </p:nvSpPr>
            <p:spPr>
              <a:xfrm rot="10370873">
                <a:off x="8489951" y="3916896"/>
                <a:ext cx="25334" cy="8858"/>
              </a:xfrm>
              <a:custGeom>
                <a:avLst/>
                <a:gdLst/>
                <a:ahLst/>
                <a:cxnLst/>
                <a:rect l="l" t="t" r="r" b="b"/>
                <a:pathLst>
                  <a:path w="878" h="307" extrusionOk="0">
                    <a:moveTo>
                      <a:pt x="536" y="1"/>
                    </a:moveTo>
                    <a:cubicBezTo>
                      <a:pt x="332" y="1"/>
                      <a:pt x="1" y="306"/>
                      <a:pt x="343" y="306"/>
                    </a:cubicBezTo>
                    <a:cubicBezTo>
                      <a:pt x="545" y="306"/>
                      <a:pt x="878" y="1"/>
                      <a:pt x="5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0" name="Google Shape;620;p19"/>
              <p:cNvSpPr/>
              <p:nvPr/>
            </p:nvSpPr>
            <p:spPr>
              <a:xfrm rot="10370873">
                <a:off x="8521856" y="3801673"/>
                <a:ext cx="19477" cy="7589"/>
              </a:xfrm>
              <a:custGeom>
                <a:avLst/>
                <a:gdLst/>
                <a:ahLst/>
                <a:cxnLst/>
                <a:rect l="l" t="t" r="r" b="b"/>
                <a:pathLst>
                  <a:path w="675" h="263" extrusionOk="0">
                    <a:moveTo>
                      <a:pt x="406" y="0"/>
                    </a:moveTo>
                    <a:cubicBezTo>
                      <a:pt x="296" y="0"/>
                      <a:pt x="140" y="36"/>
                      <a:pt x="70" y="133"/>
                    </a:cubicBezTo>
                    <a:cubicBezTo>
                      <a:pt x="0" y="229"/>
                      <a:pt x="130" y="263"/>
                      <a:pt x="203" y="263"/>
                    </a:cubicBezTo>
                    <a:lnTo>
                      <a:pt x="269" y="263"/>
                    </a:lnTo>
                    <a:cubicBezTo>
                      <a:pt x="379" y="263"/>
                      <a:pt x="535" y="223"/>
                      <a:pt x="605" y="130"/>
                    </a:cubicBezTo>
                    <a:cubicBezTo>
                      <a:pt x="675" y="33"/>
                      <a:pt x="545" y="0"/>
                      <a:pt x="4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19"/>
              <p:cNvSpPr/>
              <p:nvPr/>
            </p:nvSpPr>
            <p:spPr>
              <a:xfrm rot="10370873">
                <a:off x="8518646" y="3850573"/>
                <a:ext cx="21208" cy="1096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380" extrusionOk="0">
                    <a:moveTo>
                      <a:pt x="389" y="1"/>
                    </a:moveTo>
                    <a:cubicBezTo>
                      <a:pt x="97" y="1"/>
                      <a:pt x="0" y="380"/>
                      <a:pt x="346" y="380"/>
                    </a:cubicBezTo>
                    <a:cubicBezTo>
                      <a:pt x="638" y="380"/>
                      <a:pt x="735" y="1"/>
                      <a:pt x="3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2" name="Google Shape;622;p19"/>
            <p:cNvGrpSpPr/>
            <p:nvPr/>
          </p:nvGrpSpPr>
          <p:grpSpPr>
            <a:xfrm rot="-5400000" flipH="1">
              <a:off x="7620813" y="3854445"/>
              <a:ext cx="1073094" cy="1346011"/>
              <a:chOff x="7876138" y="3519332"/>
              <a:chExt cx="1073094" cy="1346011"/>
            </a:xfrm>
          </p:grpSpPr>
          <p:sp>
            <p:nvSpPr>
              <p:cNvPr id="623" name="Google Shape;623;p19"/>
              <p:cNvSpPr/>
              <p:nvPr/>
            </p:nvSpPr>
            <p:spPr>
              <a:xfrm rot="10370759">
                <a:off x="7927574" y="3921701"/>
                <a:ext cx="970222" cy="886680"/>
              </a:xfrm>
              <a:custGeom>
                <a:avLst/>
                <a:gdLst/>
                <a:ahLst/>
                <a:cxnLst/>
                <a:rect l="l" t="t" r="r" b="b"/>
                <a:pathLst>
                  <a:path w="18419" h="16833" extrusionOk="0">
                    <a:moveTo>
                      <a:pt x="12177" y="0"/>
                    </a:moveTo>
                    <a:cubicBezTo>
                      <a:pt x="11648" y="0"/>
                      <a:pt x="11109" y="46"/>
                      <a:pt x="10599" y="46"/>
                    </a:cubicBezTo>
                    <a:cubicBezTo>
                      <a:pt x="10579" y="46"/>
                      <a:pt x="10558" y="46"/>
                      <a:pt x="10538" y="46"/>
                    </a:cubicBezTo>
                    <a:cubicBezTo>
                      <a:pt x="10391" y="45"/>
                      <a:pt x="10250" y="43"/>
                      <a:pt x="10112" y="43"/>
                    </a:cubicBezTo>
                    <a:cubicBezTo>
                      <a:pt x="9632" y="43"/>
                      <a:pt x="9195" y="68"/>
                      <a:pt x="8715" y="262"/>
                    </a:cubicBezTo>
                    <a:cubicBezTo>
                      <a:pt x="8256" y="447"/>
                      <a:pt x="7784" y="577"/>
                      <a:pt x="7306" y="707"/>
                    </a:cubicBezTo>
                    <a:cubicBezTo>
                      <a:pt x="6073" y="1039"/>
                      <a:pt x="5021" y="1344"/>
                      <a:pt x="3911" y="2033"/>
                    </a:cubicBezTo>
                    <a:cubicBezTo>
                      <a:pt x="2246" y="3062"/>
                      <a:pt x="855" y="4763"/>
                      <a:pt x="292" y="6650"/>
                    </a:cubicBezTo>
                    <a:cubicBezTo>
                      <a:pt x="1" y="7637"/>
                      <a:pt x="143" y="8746"/>
                      <a:pt x="143" y="9767"/>
                    </a:cubicBezTo>
                    <a:cubicBezTo>
                      <a:pt x="143" y="10640"/>
                      <a:pt x="117" y="11328"/>
                      <a:pt x="422" y="12145"/>
                    </a:cubicBezTo>
                    <a:cubicBezTo>
                      <a:pt x="801" y="13168"/>
                      <a:pt x="1482" y="13643"/>
                      <a:pt x="2176" y="14444"/>
                    </a:cubicBezTo>
                    <a:cubicBezTo>
                      <a:pt x="2652" y="14992"/>
                      <a:pt x="3083" y="15451"/>
                      <a:pt x="3665" y="15882"/>
                    </a:cubicBezTo>
                    <a:cubicBezTo>
                      <a:pt x="4306" y="16414"/>
                      <a:pt x="5631" y="16763"/>
                      <a:pt x="6744" y="16763"/>
                    </a:cubicBezTo>
                    <a:cubicBezTo>
                      <a:pt x="7524" y="16763"/>
                      <a:pt x="8354" y="16832"/>
                      <a:pt x="9165" y="16832"/>
                    </a:cubicBezTo>
                    <a:cubicBezTo>
                      <a:pt x="9611" y="16832"/>
                      <a:pt x="10052" y="16811"/>
                      <a:pt x="10475" y="16746"/>
                    </a:cubicBezTo>
                    <a:cubicBezTo>
                      <a:pt x="11206" y="16633"/>
                      <a:pt x="12077" y="16225"/>
                      <a:pt x="12731" y="15896"/>
                    </a:cubicBezTo>
                    <a:cubicBezTo>
                      <a:pt x="13538" y="15487"/>
                      <a:pt x="14352" y="15025"/>
                      <a:pt x="15119" y="14547"/>
                    </a:cubicBezTo>
                    <a:cubicBezTo>
                      <a:pt x="16150" y="13902"/>
                      <a:pt x="17063" y="13221"/>
                      <a:pt x="17758" y="12198"/>
                    </a:cubicBezTo>
                    <a:cubicBezTo>
                      <a:pt x="18389" y="11262"/>
                      <a:pt x="18399" y="10368"/>
                      <a:pt x="18402" y="9275"/>
                    </a:cubicBezTo>
                    <a:cubicBezTo>
                      <a:pt x="18419" y="6633"/>
                      <a:pt x="17798" y="4102"/>
                      <a:pt x="15970" y="2108"/>
                    </a:cubicBezTo>
                    <a:cubicBezTo>
                      <a:pt x="15233" y="1305"/>
                      <a:pt x="14279" y="291"/>
                      <a:pt x="13163" y="79"/>
                    </a:cubicBezTo>
                    <a:cubicBezTo>
                      <a:pt x="12845" y="19"/>
                      <a:pt x="12513" y="0"/>
                      <a:pt x="121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4" name="Google Shape;624;p19"/>
              <p:cNvSpPr/>
              <p:nvPr/>
            </p:nvSpPr>
            <p:spPr>
              <a:xfrm rot="10370759">
                <a:off x="8223372" y="4448293"/>
                <a:ext cx="45880" cy="18226"/>
              </a:xfrm>
              <a:custGeom>
                <a:avLst/>
                <a:gdLst/>
                <a:ahLst/>
                <a:cxnLst/>
                <a:rect l="l" t="t" r="r" b="b"/>
                <a:pathLst>
                  <a:path w="871" h="346" extrusionOk="0">
                    <a:moveTo>
                      <a:pt x="529" y="0"/>
                    </a:moveTo>
                    <a:cubicBezTo>
                      <a:pt x="300" y="0"/>
                      <a:pt x="1" y="345"/>
                      <a:pt x="343" y="345"/>
                    </a:cubicBezTo>
                    <a:cubicBezTo>
                      <a:pt x="572" y="345"/>
                      <a:pt x="871" y="0"/>
                      <a:pt x="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19"/>
              <p:cNvSpPr/>
              <p:nvPr/>
            </p:nvSpPr>
            <p:spPr>
              <a:xfrm rot="10370759">
                <a:off x="8329386" y="4483224"/>
                <a:ext cx="46723" cy="13379"/>
              </a:xfrm>
              <a:custGeom>
                <a:avLst/>
                <a:gdLst/>
                <a:ahLst/>
                <a:cxnLst/>
                <a:rect l="l" t="t" r="r" b="b"/>
                <a:pathLst>
                  <a:path w="887" h="254" extrusionOk="0">
                    <a:moveTo>
                      <a:pt x="548" y="1"/>
                    </a:moveTo>
                    <a:cubicBezTo>
                      <a:pt x="379" y="1"/>
                      <a:pt x="0" y="254"/>
                      <a:pt x="339" y="254"/>
                    </a:cubicBezTo>
                    <a:cubicBezTo>
                      <a:pt x="505" y="254"/>
                      <a:pt x="887" y="1"/>
                      <a:pt x="5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19"/>
              <p:cNvSpPr/>
              <p:nvPr/>
            </p:nvSpPr>
            <p:spPr>
              <a:xfrm rot="10370759">
                <a:off x="8299292" y="4600426"/>
                <a:ext cx="39875" cy="18910"/>
              </a:xfrm>
              <a:custGeom>
                <a:avLst/>
                <a:gdLst/>
                <a:ahLst/>
                <a:cxnLst/>
                <a:rect l="l" t="t" r="r" b="b"/>
                <a:pathLst>
                  <a:path w="757" h="359" extrusionOk="0">
                    <a:moveTo>
                      <a:pt x="424" y="0"/>
                    </a:moveTo>
                    <a:cubicBezTo>
                      <a:pt x="333" y="0"/>
                      <a:pt x="238" y="26"/>
                      <a:pt x="180" y="84"/>
                    </a:cubicBezTo>
                    <a:lnTo>
                      <a:pt x="149" y="115"/>
                    </a:lnTo>
                    <a:cubicBezTo>
                      <a:pt x="0" y="263"/>
                      <a:pt x="161" y="359"/>
                      <a:pt x="336" y="359"/>
                    </a:cubicBezTo>
                    <a:cubicBezTo>
                      <a:pt x="426" y="359"/>
                      <a:pt x="521" y="334"/>
                      <a:pt x="578" y="277"/>
                    </a:cubicBezTo>
                    <a:cubicBezTo>
                      <a:pt x="588" y="264"/>
                      <a:pt x="598" y="254"/>
                      <a:pt x="608" y="244"/>
                    </a:cubicBezTo>
                    <a:cubicBezTo>
                      <a:pt x="756" y="95"/>
                      <a:pt x="598" y="0"/>
                      <a:pt x="4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7" name="Google Shape;627;p19"/>
              <p:cNvSpPr/>
              <p:nvPr/>
            </p:nvSpPr>
            <p:spPr>
              <a:xfrm rot="10370759">
                <a:off x="8214994" y="4537493"/>
                <a:ext cx="32132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610" h="383" extrusionOk="0">
                    <a:moveTo>
                      <a:pt x="293" y="0"/>
                    </a:moveTo>
                    <a:cubicBezTo>
                      <a:pt x="180" y="0"/>
                      <a:pt x="25" y="86"/>
                      <a:pt x="14" y="209"/>
                    </a:cubicBezTo>
                    <a:cubicBezTo>
                      <a:pt x="1" y="342"/>
                      <a:pt x="147" y="382"/>
                      <a:pt x="250" y="382"/>
                    </a:cubicBezTo>
                    <a:lnTo>
                      <a:pt x="316" y="382"/>
                    </a:lnTo>
                    <a:cubicBezTo>
                      <a:pt x="430" y="382"/>
                      <a:pt x="583" y="296"/>
                      <a:pt x="595" y="173"/>
                    </a:cubicBezTo>
                    <a:cubicBezTo>
                      <a:pt x="609" y="40"/>
                      <a:pt x="463" y="0"/>
                      <a:pt x="3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19"/>
              <p:cNvSpPr/>
              <p:nvPr/>
            </p:nvSpPr>
            <p:spPr>
              <a:xfrm rot="10370759">
                <a:off x="8310604" y="4361935"/>
                <a:ext cx="46775" cy="13379"/>
              </a:xfrm>
              <a:custGeom>
                <a:avLst/>
                <a:gdLst/>
                <a:ahLst/>
                <a:cxnLst/>
                <a:rect l="l" t="t" r="r" b="b"/>
                <a:pathLst>
                  <a:path w="888" h="254" extrusionOk="0">
                    <a:moveTo>
                      <a:pt x="548" y="1"/>
                    </a:moveTo>
                    <a:cubicBezTo>
                      <a:pt x="379" y="1"/>
                      <a:pt x="0" y="254"/>
                      <a:pt x="339" y="254"/>
                    </a:cubicBezTo>
                    <a:cubicBezTo>
                      <a:pt x="508" y="254"/>
                      <a:pt x="887" y="1"/>
                      <a:pt x="5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19"/>
              <p:cNvSpPr/>
              <p:nvPr/>
            </p:nvSpPr>
            <p:spPr>
              <a:xfrm rot="10370759">
                <a:off x="8409436" y="4529090"/>
                <a:ext cx="46617" cy="14591"/>
              </a:xfrm>
              <a:custGeom>
                <a:avLst/>
                <a:gdLst/>
                <a:ahLst/>
                <a:cxnLst/>
                <a:rect l="l" t="t" r="r" b="b"/>
                <a:pathLst>
                  <a:path w="885" h="277" extrusionOk="0">
                    <a:moveTo>
                      <a:pt x="542" y="0"/>
                    </a:moveTo>
                    <a:cubicBezTo>
                      <a:pt x="360" y="0"/>
                      <a:pt x="1" y="276"/>
                      <a:pt x="340" y="276"/>
                    </a:cubicBezTo>
                    <a:cubicBezTo>
                      <a:pt x="526" y="276"/>
                      <a:pt x="884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19"/>
              <p:cNvSpPr/>
              <p:nvPr/>
            </p:nvSpPr>
            <p:spPr>
              <a:xfrm rot="10370759">
                <a:off x="8364525" y="4590500"/>
                <a:ext cx="46249" cy="16171"/>
              </a:xfrm>
              <a:custGeom>
                <a:avLst/>
                <a:gdLst/>
                <a:ahLst/>
                <a:cxnLst/>
                <a:rect l="l" t="t" r="r" b="b"/>
                <a:pathLst>
                  <a:path w="878" h="307" extrusionOk="0">
                    <a:moveTo>
                      <a:pt x="536" y="1"/>
                    </a:moveTo>
                    <a:cubicBezTo>
                      <a:pt x="332" y="1"/>
                      <a:pt x="1" y="306"/>
                      <a:pt x="343" y="306"/>
                    </a:cubicBezTo>
                    <a:cubicBezTo>
                      <a:pt x="545" y="306"/>
                      <a:pt x="878" y="1"/>
                      <a:pt x="5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19"/>
              <p:cNvSpPr/>
              <p:nvPr/>
            </p:nvSpPr>
            <p:spPr>
              <a:xfrm rot="10370759">
                <a:off x="8422770" y="4380149"/>
                <a:ext cx="35556" cy="13854"/>
              </a:xfrm>
              <a:custGeom>
                <a:avLst/>
                <a:gdLst/>
                <a:ahLst/>
                <a:cxnLst/>
                <a:rect l="l" t="t" r="r" b="b"/>
                <a:pathLst>
                  <a:path w="675" h="263" extrusionOk="0">
                    <a:moveTo>
                      <a:pt x="406" y="0"/>
                    </a:moveTo>
                    <a:cubicBezTo>
                      <a:pt x="296" y="0"/>
                      <a:pt x="140" y="36"/>
                      <a:pt x="70" y="133"/>
                    </a:cubicBezTo>
                    <a:cubicBezTo>
                      <a:pt x="0" y="229"/>
                      <a:pt x="130" y="263"/>
                      <a:pt x="203" y="263"/>
                    </a:cubicBezTo>
                    <a:lnTo>
                      <a:pt x="269" y="263"/>
                    </a:lnTo>
                    <a:cubicBezTo>
                      <a:pt x="379" y="263"/>
                      <a:pt x="535" y="223"/>
                      <a:pt x="605" y="130"/>
                    </a:cubicBezTo>
                    <a:cubicBezTo>
                      <a:pt x="675" y="33"/>
                      <a:pt x="545" y="0"/>
                      <a:pt x="4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19"/>
              <p:cNvSpPr/>
              <p:nvPr/>
            </p:nvSpPr>
            <p:spPr>
              <a:xfrm rot="10370759">
                <a:off x="8416909" y="4469422"/>
                <a:ext cx="38716" cy="20017"/>
              </a:xfrm>
              <a:custGeom>
                <a:avLst/>
                <a:gdLst/>
                <a:ahLst/>
                <a:cxnLst/>
                <a:rect l="l" t="t" r="r" b="b"/>
                <a:pathLst>
                  <a:path w="735" h="380" extrusionOk="0">
                    <a:moveTo>
                      <a:pt x="389" y="1"/>
                    </a:moveTo>
                    <a:cubicBezTo>
                      <a:pt x="97" y="1"/>
                      <a:pt x="0" y="380"/>
                      <a:pt x="346" y="380"/>
                    </a:cubicBezTo>
                    <a:cubicBezTo>
                      <a:pt x="638" y="380"/>
                      <a:pt x="735" y="1"/>
                      <a:pt x="3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19"/>
              <p:cNvSpPr/>
              <p:nvPr/>
            </p:nvSpPr>
            <p:spPr>
              <a:xfrm rot="10370873">
                <a:off x="8250599" y="3550528"/>
                <a:ext cx="531471" cy="485708"/>
              </a:xfrm>
              <a:custGeom>
                <a:avLst/>
                <a:gdLst/>
                <a:ahLst/>
                <a:cxnLst/>
                <a:rect l="l" t="t" r="r" b="b"/>
                <a:pathLst>
                  <a:path w="18419" h="16833" extrusionOk="0">
                    <a:moveTo>
                      <a:pt x="12177" y="0"/>
                    </a:moveTo>
                    <a:cubicBezTo>
                      <a:pt x="11648" y="0"/>
                      <a:pt x="11109" y="46"/>
                      <a:pt x="10599" y="46"/>
                    </a:cubicBezTo>
                    <a:cubicBezTo>
                      <a:pt x="10579" y="46"/>
                      <a:pt x="10558" y="46"/>
                      <a:pt x="10538" y="46"/>
                    </a:cubicBezTo>
                    <a:cubicBezTo>
                      <a:pt x="10391" y="45"/>
                      <a:pt x="10250" y="43"/>
                      <a:pt x="10112" y="43"/>
                    </a:cubicBezTo>
                    <a:cubicBezTo>
                      <a:pt x="9632" y="43"/>
                      <a:pt x="9195" y="68"/>
                      <a:pt x="8715" y="262"/>
                    </a:cubicBezTo>
                    <a:cubicBezTo>
                      <a:pt x="8256" y="447"/>
                      <a:pt x="7784" y="577"/>
                      <a:pt x="7306" y="707"/>
                    </a:cubicBezTo>
                    <a:cubicBezTo>
                      <a:pt x="6073" y="1039"/>
                      <a:pt x="5021" y="1344"/>
                      <a:pt x="3911" y="2033"/>
                    </a:cubicBezTo>
                    <a:cubicBezTo>
                      <a:pt x="2246" y="3062"/>
                      <a:pt x="855" y="4763"/>
                      <a:pt x="292" y="6650"/>
                    </a:cubicBezTo>
                    <a:cubicBezTo>
                      <a:pt x="1" y="7637"/>
                      <a:pt x="143" y="8746"/>
                      <a:pt x="143" y="9767"/>
                    </a:cubicBezTo>
                    <a:cubicBezTo>
                      <a:pt x="143" y="10640"/>
                      <a:pt x="117" y="11328"/>
                      <a:pt x="422" y="12145"/>
                    </a:cubicBezTo>
                    <a:cubicBezTo>
                      <a:pt x="801" y="13168"/>
                      <a:pt x="1482" y="13643"/>
                      <a:pt x="2176" y="14444"/>
                    </a:cubicBezTo>
                    <a:cubicBezTo>
                      <a:pt x="2652" y="14992"/>
                      <a:pt x="3083" y="15451"/>
                      <a:pt x="3665" y="15882"/>
                    </a:cubicBezTo>
                    <a:cubicBezTo>
                      <a:pt x="4306" y="16414"/>
                      <a:pt x="5631" y="16763"/>
                      <a:pt x="6744" y="16763"/>
                    </a:cubicBezTo>
                    <a:cubicBezTo>
                      <a:pt x="7524" y="16763"/>
                      <a:pt x="8354" y="16832"/>
                      <a:pt x="9165" y="16832"/>
                    </a:cubicBezTo>
                    <a:cubicBezTo>
                      <a:pt x="9611" y="16832"/>
                      <a:pt x="10052" y="16811"/>
                      <a:pt x="10475" y="16746"/>
                    </a:cubicBezTo>
                    <a:cubicBezTo>
                      <a:pt x="11206" y="16633"/>
                      <a:pt x="12077" y="16225"/>
                      <a:pt x="12731" y="15896"/>
                    </a:cubicBezTo>
                    <a:cubicBezTo>
                      <a:pt x="13538" y="15487"/>
                      <a:pt x="14352" y="15025"/>
                      <a:pt x="15119" y="14547"/>
                    </a:cubicBezTo>
                    <a:cubicBezTo>
                      <a:pt x="16150" y="13902"/>
                      <a:pt x="17063" y="13221"/>
                      <a:pt x="17758" y="12198"/>
                    </a:cubicBezTo>
                    <a:cubicBezTo>
                      <a:pt x="18389" y="11262"/>
                      <a:pt x="18399" y="10368"/>
                      <a:pt x="18402" y="9275"/>
                    </a:cubicBezTo>
                    <a:cubicBezTo>
                      <a:pt x="18419" y="6633"/>
                      <a:pt x="17798" y="4102"/>
                      <a:pt x="15970" y="2108"/>
                    </a:cubicBezTo>
                    <a:cubicBezTo>
                      <a:pt x="15233" y="1305"/>
                      <a:pt x="14279" y="291"/>
                      <a:pt x="13163" y="79"/>
                    </a:cubicBezTo>
                    <a:cubicBezTo>
                      <a:pt x="12845" y="19"/>
                      <a:pt x="12513" y="0"/>
                      <a:pt x="121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19"/>
              <p:cNvSpPr/>
              <p:nvPr/>
            </p:nvSpPr>
            <p:spPr>
              <a:xfrm rot="10370873">
                <a:off x="8412631" y="3838999"/>
                <a:ext cx="25132" cy="9984"/>
              </a:xfrm>
              <a:custGeom>
                <a:avLst/>
                <a:gdLst/>
                <a:ahLst/>
                <a:cxnLst/>
                <a:rect l="l" t="t" r="r" b="b"/>
                <a:pathLst>
                  <a:path w="871" h="346" extrusionOk="0">
                    <a:moveTo>
                      <a:pt x="529" y="0"/>
                    </a:moveTo>
                    <a:cubicBezTo>
                      <a:pt x="300" y="0"/>
                      <a:pt x="1" y="345"/>
                      <a:pt x="343" y="345"/>
                    </a:cubicBezTo>
                    <a:cubicBezTo>
                      <a:pt x="572" y="345"/>
                      <a:pt x="871" y="0"/>
                      <a:pt x="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19"/>
              <p:cNvSpPr/>
              <p:nvPr/>
            </p:nvSpPr>
            <p:spPr>
              <a:xfrm rot="10370873">
                <a:off x="8470702" y="3858134"/>
                <a:ext cx="25594" cy="7329"/>
              </a:xfrm>
              <a:custGeom>
                <a:avLst/>
                <a:gdLst/>
                <a:ahLst/>
                <a:cxnLst/>
                <a:rect l="l" t="t" r="r" b="b"/>
                <a:pathLst>
                  <a:path w="887" h="254" extrusionOk="0">
                    <a:moveTo>
                      <a:pt x="548" y="1"/>
                    </a:moveTo>
                    <a:cubicBezTo>
                      <a:pt x="379" y="1"/>
                      <a:pt x="0" y="254"/>
                      <a:pt x="339" y="254"/>
                    </a:cubicBezTo>
                    <a:cubicBezTo>
                      <a:pt x="505" y="254"/>
                      <a:pt x="887" y="1"/>
                      <a:pt x="5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19"/>
              <p:cNvSpPr/>
              <p:nvPr/>
            </p:nvSpPr>
            <p:spPr>
              <a:xfrm rot="10370873">
                <a:off x="8454218" y="3922333"/>
                <a:ext cx="21843" cy="10359"/>
              </a:xfrm>
              <a:custGeom>
                <a:avLst/>
                <a:gdLst/>
                <a:ahLst/>
                <a:cxnLst/>
                <a:rect l="l" t="t" r="r" b="b"/>
                <a:pathLst>
                  <a:path w="757" h="359" extrusionOk="0">
                    <a:moveTo>
                      <a:pt x="424" y="0"/>
                    </a:moveTo>
                    <a:cubicBezTo>
                      <a:pt x="333" y="0"/>
                      <a:pt x="238" y="26"/>
                      <a:pt x="180" y="84"/>
                    </a:cubicBezTo>
                    <a:lnTo>
                      <a:pt x="149" y="115"/>
                    </a:lnTo>
                    <a:cubicBezTo>
                      <a:pt x="0" y="263"/>
                      <a:pt x="161" y="359"/>
                      <a:pt x="336" y="359"/>
                    </a:cubicBezTo>
                    <a:cubicBezTo>
                      <a:pt x="426" y="359"/>
                      <a:pt x="521" y="334"/>
                      <a:pt x="578" y="277"/>
                    </a:cubicBezTo>
                    <a:cubicBezTo>
                      <a:pt x="588" y="264"/>
                      <a:pt x="598" y="254"/>
                      <a:pt x="608" y="244"/>
                    </a:cubicBezTo>
                    <a:cubicBezTo>
                      <a:pt x="756" y="95"/>
                      <a:pt x="598" y="0"/>
                      <a:pt x="4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19"/>
              <p:cNvSpPr/>
              <p:nvPr/>
            </p:nvSpPr>
            <p:spPr>
              <a:xfrm rot="10370873">
                <a:off x="8408042" y="3887860"/>
                <a:ext cx="17601" cy="11051"/>
              </a:xfrm>
              <a:custGeom>
                <a:avLst/>
                <a:gdLst/>
                <a:ahLst/>
                <a:cxnLst/>
                <a:rect l="l" t="t" r="r" b="b"/>
                <a:pathLst>
                  <a:path w="610" h="383" extrusionOk="0">
                    <a:moveTo>
                      <a:pt x="293" y="0"/>
                    </a:moveTo>
                    <a:cubicBezTo>
                      <a:pt x="180" y="0"/>
                      <a:pt x="25" y="86"/>
                      <a:pt x="14" y="209"/>
                    </a:cubicBezTo>
                    <a:cubicBezTo>
                      <a:pt x="1" y="342"/>
                      <a:pt x="147" y="382"/>
                      <a:pt x="250" y="382"/>
                    </a:cubicBezTo>
                    <a:lnTo>
                      <a:pt x="316" y="382"/>
                    </a:lnTo>
                    <a:cubicBezTo>
                      <a:pt x="430" y="382"/>
                      <a:pt x="583" y="296"/>
                      <a:pt x="595" y="173"/>
                    </a:cubicBezTo>
                    <a:cubicBezTo>
                      <a:pt x="609" y="40"/>
                      <a:pt x="463" y="0"/>
                      <a:pt x="3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19"/>
              <p:cNvSpPr/>
              <p:nvPr/>
            </p:nvSpPr>
            <p:spPr>
              <a:xfrm rot="10370873">
                <a:off x="8460415" y="3791695"/>
                <a:ext cx="25623" cy="7329"/>
              </a:xfrm>
              <a:custGeom>
                <a:avLst/>
                <a:gdLst/>
                <a:ahLst/>
                <a:cxnLst/>
                <a:rect l="l" t="t" r="r" b="b"/>
                <a:pathLst>
                  <a:path w="888" h="254" extrusionOk="0">
                    <a:moveTo>
                      <a:pt x="548" y="1"/>
                    </a:moveTo>
                    <a:cubicBezTo>
                      <a:pt x="379" y="1"/>
                      <a:pt x="0" y="254"/>
                      <a:pt x="339" y="254"/>
                    </a:cubicBezTo>
                    <a:cubicBezTo>
                      <a:pt x="508" y="254"/>
                      <a:pt x="887" y="1"/>
                      <a:pt x="5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19"/>
              <p:cNvSpPr/>
              <p:nvPr/>
            </p:nvSpPr>
            <p:spPr>
              <a:xfrm rot="10370873">
                <a:off x="8514552" y="3883257"/>
                <a:ext cx="25536" cy="7993"/>
              </a:xfrm>
              <a:custGeom>
                <a:avLst/>
                <a:gdLst/>
                <a:ahLst/>
                <a:cxnLst/>
                <a:rect l="l" t="t" r="r" b="b"/>
                <a:pathLst>
                  <a:path w="885" h="277" extrusionOk="0">
                    <a:moveTo>
                      <a:pt x="542" y="0"/>
                    </a:moveTo>
                    <a:cubicBezTo>
                      <a:pt x="360" y="0"/>
                      <a:pt x="1" y="276"/>
                      <a:pt x="340" y="276"/>
                    </a:cubicBezTo>
                    <a:cubicBezTo>
                      <a:pt x="526" y="276"/>
                      <a:pt x="884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19"/>
              <p:cNvSpPr/>
              <p:nvPr/>
            </p:nvSpPr>
            <p:spPr>
              <a:xfrm rot="10370873">
                <a:off x="8489951" y="3916896"/>
                <a:ext cx="25334" cy="8858"/>
              </a:xfrm>
              <a:custGeom>
                <a:avLst/>
                <a:gdLst/>
                <a:ahLst/>
                <a:cxnLst/>
                <a:rect l="l" t="t" r="r" b="b"/>
                <a:pathLst>
                  <a:path w="878" h="307" extrusionOk="0">
                    <a:moveTo>
                      <a:pt x="536" y="1"/>
                    </a:moveTo>
                    <a:cubicBezTo>
                      <a:pt x="332" y="1"/>
                      <a:pt x="1" y="306"/>
                      <a:pt x="343" y="306"/>
                    </a:cubicBezTo>
                    <a:cubicBezTo>
                      <a:pt x="545" y="306"/>
                      <a:pt x="878" y="1"/>
                      <a:pt x="5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19"/>
              <p:cNvSpPr/>
              <p:nvPr/>
            </p:nvSpPr>
            <p:spPr>
              <a:xfrm rot="10370873">
                <a:off x="8521856" y="3801673"/>
                <a:ext cx="19477" cy="7589"/>
              </a:xfrm>
              <a:custGeom>
                <a:avLst/>
                <a:gdLst/>
                <a:ahLst/>
                <a:cxnLst/>
                <a:rect l="l" t="t" r="r" b="b"/>
                <a:pathLst>
                  <a:path w="675" h="263" extrusionOk="0">
                    <a:moveTo>
                      <a:pt x="406" y="0"/>
                    </a:moveTo>
                    <a:cubicBezTo>
                      <a:pt x="296" y="0"/>
                      <a:pt x="140" y="36"/>
                      <a:pt x="70" y="133"/>
                    </a:cubicBezTo>
                    <a:cubicBezTo>
                      <a:pt x="0" y="229"/>
                      <a:pt x="130" y="263"/>
                      <a:pt x="203" y="263"/>
                    </a:cubicBezTo>
                    <a:lnTo>
                      <a:pt x="269" y="263"/>
                    </a:lnTo>
                    <a:cubicBezTo>
                      <a:pt x="379" y="263"/>
                      <a:pt x="535" y="223"/>
                      <a:pt x="605" y="130"/>
                    </a:cubicBezTo>
                    <a:cubicBezTo>
                      <a:pt x="675" y="33"/>
                      <a:pt x="545" y="0"/>
                      <a:pt x="4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19"/>
              <p:cNvSpPr/>
              <p:nvPr/>
            </p:nvSpPr>
            <p:spPr>
              <a:xfrm rot="10370873">
                <a:off x="8518646" y="3850573"/>
                <a:ext cx="21208" cy="1096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380" extrusionOk="0">
                    <a:moveTo>
                      <a:pt x="389" y="1"/>
                    </a:moveTo>
                    <a:cubicBezTo>
                      <a:pt x="97" y="1"/>
                      <a:pt x="0" y="380"/>
                      <a:pt x="346" y="380"/>
                    </a:cubicBezTo>
                    <a:cubicBezTo>
                      <a:pt x="638" y="380"/>
                      <a:pt x="735" y="1"/>
                      <a:pt x="3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3" name="Google Shape;643;p19"/>
            <p:cNvGrpSpPr/>
            <p:nvPr/>
          </p:nvGrpSpPr>
          <p:grpSpPr>
            <a:xfrm>
              <a:off x="0" y="-10650"/>
              <a:ext cx="9143949" cy="5158468"/>
              <a:chOff x="0" y="-10650"/>
              <a:chExt cx="9143949" cy="5158468"/>
            </a:xfrm>
          </p:grpSpPr>
          <p:grpSp>
            <p:nvGrpSpPr>
              <p:cNvPr id="644" name="Google Shape;644;p19"/>
              <p:cNvGrpSpPr/>
              <p:nvPr/>
            </p:nvGrpSpPr>
            <p:grpSpPr>
              <a:xfrm>
                <a:off x="0" y="-10650"/>
                <a:ext cx="9143949" cy="5158468"/>
                <a:chOff x="267864" y="140547"/>
                <a:chExt cx="8608500" cy="4856400"/>
              </a:xfrm>
            </p:grpSpPr>
            <p:sp>
              <p:nvSpPr>
                <p:cNvPr id="645" name="Google Shape;645;p19"/>
                <p:cNvSpPr/>
                <p:nvPr/>
              </p:nvSpPr>
              <p:spPr>
                <a:xfrm>
                  <a:off x="267864" y="146479"/>
                  <a:ext cx="8608500" cy="3936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46" name="Google Shape;646;p19"/>
                <p:cNvSpPr/>
                <p:nvPr/>
              </p:nvSpPr>
              <p:spPr>
                <a:xfrm rot="5400000">
                  <a:off x="-1927873" y="2336397"/>
                  <a:ext cx="4856400" cy="4647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47" name="Google Shape;647;p19"/>
              <p:cNvGrpSpPr/>
              <p:nvPr/>
            </p:nvGrpSpPr>
            <p:grpSpPr>
              <a:xfrm rot="10800000">
                <a:off x="0" y="-10650"/>
                <a:ext cx="9143949" cy="5158468"/>
                <a:chOff x="267864" y="140547"/>
                <a:chExt cx="8608500" cy="4856400"/>
              </a:xfrm>
            </p:grpSpPr>
            <p:sp>
              <p:nvSpPr>
                <p:cNvPr id="648" name="Google Shape;648;p19"/>
                <p:cNvSpPr/>
                <p:nvPr/>
              </p:nvSpPr>
              <p:spPr>
                <a:xfrm>
                  <a:off x="267864" y="146479"/>
                  <a:ext cx="8608500" cy="3936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49" name="Google Shape;649;p19"/>
                <p:cNvSpPr/>
                <p:nvPr/>
              </p:nvSpPr>
              <p:spPr>
                <a:xfrm rot="5400000">
                  <a:off x="-1927873" y="2336397"/>
                  <a:ext cx="4856400" cy="4647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50" name="Google Shape;650;p19"/>
            <p:cNvGrpSpPr/>
            <p:nvPr/>
          </p:nvGrpSpPr>
          <p:grpSpPr>
            <a:xfrm rot="10800000">
              <a:off x="0" y="-10650"/>
              <a:ext cx="9143949" cy="5158468"/>
              <a:chOff x="267864" y="140547"/>
              <a:chExt cx="8608500" cy="4856400"/>
            </a:xfrm>
          </p:grpSpPr>
          <p:sp>
            <p:nvSpPr>
              <p:cNvPr id="651" name="Google Shape;651;p19"/>
              <p:cNvSpPr/>
              <p:nvPr/>
            </p:nvSpPr>
            <p:spPr>
              <a:xfrm>
                <a:off x="267864" y="146479"/>
                <a:ext cx="8608500" cy="393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19"/>
              <p:cNvSpPr/>
              <p:nvPr/>
            </p:nvSpPr>
            <p:spPr>
              <a:xfrm rot="5400000">
                <a:off x="-1927873" y="2336397"/>
                <a:ext cx="4856400" cy="4647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53" name="Google Shape;653;p19"/>
          <p:cNvSpPr txBox="1">
            <a:spLocks noGrp="1"/>
          </p:cNvSpPr>
          <p:nvPr>
            <p:ph type="subTitle" idx="1"/>
          </p:nvPr>
        </p:nvSpPr>
        <p:spPr>
          <a:xfrm>
            <a:off x="960267" y="4714971"/>
            <a:ext cx="2868400" cy="100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4" name="Google Shape;654;p19"/>
          <p:cNvSpPr txBox="1">
            <a:spLocks noGrp="1"/>
          </p:cNvSpPr>
          <p:nvPr>
            <p:ph type="subTitle" idx="2"/>
          </p:nvPr>
        </p:nvSpPr>
        <p:spPr>
          <a:xfrm>
            <a:off x="4655363" y="4714957"/>
            <a:ext cx="2868400" cy="100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5" name="Google Shape;655;p19"/>
          <p:cNvSpPr txBox="1">
            <a:spLocks noGrp="1"/>
          </p:cNvSpPr>
          <p:nvPr>
            <p:ph type="subTitle" idx="3"/>
          </p:nvPr>
        </p:nvSpPr>
        <p:spPr>
          <a:xfrm>
            <a:off x="8363343" y="4714971"/>
            <a:ext cx="2868400" cy="100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6" name="Google Shape;656;p19"/>
          <p:cNvSpPr txBox="1">
            <a:spLocks noGrp="1"/>
          </p:cNvSpPr>
          <p:nvPr>
            <p:ph type="subTitle" idx="4"/>
          </p:nvPr>
        </p:nvSpPr>
        <p:spPr>
          <a:xfrm>
            <a:off x="960267" y="2538247"/>
            <a:ext cx="2868400" cy="100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7" name="Google Shape;657;p19"/>
          <p:cNvSpPr txBox="1">
            <a:spLocks noGrp="1"/>
          </p:cNvSpPr>
          <p:nvPr>
            <p:ph type="subTitle" idx="5"/>
          </p:nvPr>
        </p:nvSpPr>
        <p:spPr>
          <a:xfrm>
            <a:off x="4655363" y="2538232"/>
            <a:ext cx="2868400" cy="100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8" name="Google Shape;658;p19"/>
          <p:cNvSpPr txBox="1">
            <a:spLocks noGrp="1"/>
          </p:cNvSpPr>
          <p:nvPr>
            <p:ph type="subTitle" idx="6"/>
          </p:nvPr>
        </p:nvSpPr>
        <p:spPr>
          <a:xfrm>
            <a:off x="8363343" y="2538247"/>
            <a:ext cx="2868400" cy="100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9" name="Google Shape;659;p19"/>
          <p:cNvSpPr txBox="1">
            <a:spLocks noGrp="1"/>
          </p:cNvSpPr>
          <p:nvPr>
            <p:ph type="subTitle" idx="7"/>
          </p:nvPr>
        </p:nvSpPr>
        <p:spPr>
          <a:xfrm>
            <a:off x="1147223" y="4317959"/>
            <a:ext cx="2494400" cy="73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60" name="Google Shape;660;p19"/>
          <p:cNvSpPr txBox="1">
            <a:spLocks noGrp="1"/>
          </p:cNvSpPr>
          <p:nvPr>
            <p:ph type="subTitle" idx="8"/>
          </p:nvPr>
        </p:nvSpPr>
        <p:spPr>
          <a:xfrm>
            <a:off x="4842285" y="4317959"/>
            <a:ext cx="2494400" cy="73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61" name="Google Shape;661;p19"/>
          <p:cNvSpPr txBox="1">
            <a:spLocks noGrp="1"/>
          </p:cNvSpPr>
          <p:nvPr>
            <p:ph type="subTitle" idx="9"/>
          </p:nvPr>
        </p:nvSpPr>
        <p:spPr>
          <a:xfrm>
            <a:off x="8550297" y="4317959"/>
            <a:ext cx="2494400" cy="73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62" name="Google Shape;662;p19"/>
          <p:cNvSpPr txBox="1">
            <a:spLocks noGrp="1"/>
          </p:cNvSpPr>
          <p:nvPr>
            <p:ph type="subTitle" idx="13"/>
          </p:nvPr>
        </p:nvSpPr>
        <p:spPr>
          <a:xfrm>
            <a:off x="1147223" y="2141233"/>
            <a:ext cx="2494400" cy="73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63" name="Google Shape;663;p19"/>
          <p:cNvSpPr txBox="1">
            <a:spLocks noGrp="1"/>
          </p:cNvSpPr>
          <p:nvPr>
            <p:ph type="subTitle" idx="14"/>
          </p:nvPr>
        </p:nvSpPr>
        <p:spPr>
          <a:xfrm>
            <a:off x="4842317" y="2141233"/>
            <a:ext cx="2494400" cy="73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64" name="Google Shape;664;p19"/>
          <p:cNvSpPr txBox="1">
            <a:spLocks noGrp="1"/>
          </p:cNvSpPr>
          <p:nvPr>
            <p:ph type="subTitle" idx="15"/>
          </p:nvPr>
        </p:nvSpPr>
        <p:spPr>
          <a:xfrm>
            <a:off x="8550297" y="2141233"/>
            <a:ext cx="2494400" cy="73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65" name="Google Shape;665;p19"/>
          <p:cNvSpPr txBox="1">
            <a:spLocks noGrp="1"/>
          </p:cNvSpPr>
          <p:nvPr>
            <p:ph type="ctrTitle"/>
          </p:nvPr>
        </p:nvSpPr>
        <p:spPr>
          <a:xfrm>
            <a:off x="1252399" y="736861"/>
            <a:ext cx="9687200" cy="7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899193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bg>
      <p:bgPr>
        <a:solidFill>
          <a:schemeClr val="dk1"/>
        </a:solidFill>
        <a:effectLst/>
      </p:bgPr>
    </p:bg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7" name="Google Shape;667;p20"/>
          <p:cNvGrpSpPr/>
          <p:nvPr/>
        </p:nvGrpSpPr>
        <p:grpSpPr>
          <a:xfrm rot="10800000" flipH="1">
            <a:off x="9289438" y="-106411"/>
            <a:ext cx="2796108" cy="2140116"/>
            <a:chOff x="1480206" y="884874"/>
            <a:chExt cx="2454449" cy="1878613"/>
          </a:xfrm>
        </p:grpSpPr>
        <p:sp>
          <p:nvSpPr>
            <p:cNvPr id="668" name="Google Shape;668;p20"/>
            <p:cNvSpPr/>
            <p:nvPr/>
          </p:nvSpPr>
          <p:spPr>
            <a:xfrm rot="5088045">
              <a:off x="1941963" y="589909"/>
              <a:ext cx="1530936" cy="2325283"/>
            </a:xfrm>
            <a:custGeom>
              <a:avLst/>
              <a:gdLst/>
              <a:ahLst/>
              <a:cxnLst/>
              <a:rect l="l" t="t" r="r" b="b"/>
              <a:pathLst>
                <a:path w="40714" h="61839" extrusionOk="0">
                  <a:moveTo>
                    <a:pt x="33585" y="61136"/>
                  </a:moveTo>
                  <a:cubicBezTo>
                    <a:pt x="33560" y="61136"/>
                    <a:pt x="33655" y="61207"/>
                    <a:pt x="33962" y="61409"/>
                  </a:cubicBezTo>
                  <a:cubicBezTo>
                    <a:pt x="33881" y="61348"/>
                    <a:pt x="33805" y="61276"/>
                    <a:pt x="33734" y="61198"/>
                  </a:cubicBezTo>
                  <a:lnTo>
                    <a:pt x="33734" y="61198"/>
                  </a:lnTo>
                  <a:cubicBezTo>
                    <a:pt x="33655" y="61160"/>
                    <a:pt x="33600" y="61136"/>
                    <a:pt x="33585" y="61136"/>
                  </a:cubicBezTo>
                  <a:close/>
                  <a:moveTo>
                    <a:pt x="13592" y="0"/>
                  </a:moveTo>
                  <a:cubicBezTo>
                    <a:pt x="13427" y="0"/>
                    <a:pt x="13263" y="5"/>
                    <a:pt x="13099" y="14"/>
                  </a:cubicBezTo>
                  <a:cubicBezTo>
                    <a:pt x="11801" y="91"/>
                    <a:pt x="10521" y="356"/>
                    <a:pt x="9229" y="450"/>
                  </a:cubicBezTo>
                  <a:cubicBezTo>
                    <a:pt x="8621" y="493"/>
                    <a:pt x="8624" y="456"/>
                    <a:pt x="8295" y="1094"/>
                  </a:cubicBezTo>
                  <a:cubicBezTo>
                    <a:pt x="7684" y="2280"/>
                    <a:pt x="7351" y="3555"/>
                    <a:pt x="6890" y="4798"/>
                  </a:cubicBezTo>
                  <a:cubicBezTo>
                    <a:pt x="6368" y="6200"/>
                    <a:pt x="5940" y="7635"/>
                    <a:pt x="5415" y="9031"/>
                  </a:cubicBezTo>
                  <a:cubicBezTo>
                    <a:pt x="4887" y="10423"/>
                    <a:pt x="4309" y="11775"/>
                    <a:pt x="3900" y="13210"/>
                  </a:cubicBezTo>
                  <a:cubicBezTo>
                    <a:pt x="2764" y="17194"/>
                    <a:pt x="2193" y="21346"/>
                    <a:pt x="943" y="25293"/>
                  </a:cubicBezTo>
                  <a:cubicBezTo>
                    <a:pt x="790" y="25771"/>
                    <a:pt x="644" y="26313"/>
                    <a:pt x="462" y="26785"/>
                  </a:cubicBezTo>
                  <a:cubicBezTo>
                    <a:pt x="455" y="26805"/>
                    <a:pt x="103" y="27372"/>
                    <a:pt x="73" y="27512"/>
                  </a:cubicBezTo>
                  <a:cubicBezTo>
                    <a:pt x="0" y="27867"/>
                    <a:pt x="50" y="27967"/>
                    <a:pt x="226" y="28266"/>
                  </a:cubicBezTo>
                  <a:cubicBezTo>
                    <a:pt x="830" y="29289"/>
                    <a:pt x="1724" y="30259"/>
                    <a:pt x="2618" y="31136"/>
                  </a:cubicBezTo>
                  <a:cubicBezTo>
                    <a:pt x="3472" y="31970"/>
                    <a:pt x="4146" y="32901"/>
                    <a:pt x="4873" y="33841"/>
                  </a:cubicBezTo>
                  <a:cubicBezTo>
                    <a:pt x="5661" y="34858"/>
                    <a:pt x="6647" y="35735"/>
                    <a:pt x="7521" y="36678"/>
                  </a:cubicBezTo>
                  <a:cubicBezTo>
                    <a:pt x="8129" y="37339"/>
                    <a:pt x="8644" y="38087"/>
                    <a:pt x="9352" y="38651"/>
                  </a:cubicBezTo>
                  <a:cubicBezTo>
                    <a:pt x="9907" y="39096"/>
                    <a:pt x="10498" y="39512"/>
                    <a:pt x="11059" y="39947"/>
                  </a:cubicBezTo>
                  <a:cubicBezTo>
                    <a:pt x="12322" y="40934"/>
                    <a:pt x="13491" y="42030"/>
                    <a:pt x="14757" y="43013"/>
                  </a:cubicBezTo>
                  <a:cubicBezTo>
                    <a:pt x="16116" y="44070"/>
                    <a:pt x="17408" y="45272"/>
                    <a:pt x="18837" y="46239"/>
                  </a:cubicBezTo>
                  <a:cubicBezTo>
                    <a:pt x="20116" y="47100"/>
                    <a:pt x="21305" y="47990"/>
                    <a:pt x="22428" y="49053"/>
                  </a:cubicBezTo>
                  <a:cubicBezTo>
                    <a:pt x="25242" y="51718"/>
                    <a:pt x="27770" y="54638"/>
                    <a:pt x="30431" y="57451"/>
                  </a:cubicBezTo>
                  <a:cubicBezTo>
                    <a:pt x="31364" y="58435"/>
                    <a:pt x="32195" y="59521"/>
                    <a:pt x="33142" y="60488"/>
                  </a:cubicBezTo>
                  <a:cubicBezTo>
                    <a:pt x="33349" y="60698"/>
                    <a:pt x="33527" y="60973"/>
                    <a:pt x="33734" y="61198"/>
                  </a:cubicBezTo>
                  <a:lnTo>
                    <a:pt x="33734" y="61198"/>
                  </a:lnTo>
                  <a:cubicBezTo>
                    <a:pt x="33853" y="61255"/>
                    <a:pt x="34024" y="61342"/>
                    <a:pt x="34181" y="61418"/>
                  </a:cubicBezTo>
                  <a:cubicBezTo>
                    <a:pt x="34323" y="61487"/>
                    <a:pt x="34848" y="61839"/>
                    <a:pt x="35110" y="61839"/>
                  </a:cubicBezTo>
                  <a:cubicBezTo>
                    <a:pt x="35151" y="61839"/>
                    <a:pt x="35186" y="61830"/>
                    <a:pt x="35212" y="61810"/>
                  </a:cubicBezTo>
                  <a:cubicBezTo>
                    <a:pt x="35501" y="61591"/>
                    <a:pt x="35169" y="60142"/>
                    <a:pt x="35242" y="59794"/>
                  </a:cubicBezTo>
                  <a:cubicBezTo>
                    <a:pt x="35325" y="59408"/>
                    <a:pt x="35444" y="59043"/>
                    <a:pt x="35517" y="58627"/>
                  </a:cubicBezTo>
                  <a:cubicBezTo>
                    <a:pt x="35587" y="58252"/>
                    <a:pt x="35613" y="57744"/>
                    <a:pt x="35723" y="57379"/>
                  </a:cubicBezTo>
                  <a:cubicBezTo>
                    <a:pt x="35786" y="57156"/>
                    <a:pt x="35979" y="56940"/>
                    <a:pt x="36055" y="56721"/>
                  </a:cubicBezTo>
                  <a:cubicBezTo>
                    <a:pt x="36474" y="55528"/>
                    <a:pt x="36561" y="54176"/>
                    <a:pt x="36541" y="52930"/>
                  </a:cubicBezTo>
                  <a:cubicBezTo>
                    <a:pt x="36504" y="50708"/>
                    <a:pt x="36677" y="48425"/>
                    <a:pt x="36789" y="46206"/>
                  </a:cubicBezTo>
                  <a:cubicBezTo>
                    <a:pt x="36956" y="43030"/>
                    <a:pt x="37577" y="39867"/>
                    <a:pt x="37780" y="36684"/>
                  </a:cubicBezTo>
                  <a:cubicBezTo>
                    <a:pt x="37946" y="34037"/>
                    <a:pt x="38218" y="31399"/>
                    <a:pt x="38407" y="28751"/>
                  </a:cubicBezTo>
                  <a:cubicBezTo>
                    <a:pt x="38856" y="22512"/>
                    <a:pt x="39882" y="16326"/>
                    <a:pt x="40245" y="10074"/>
                  </a:cubicBezTo>
                  <a:cubicBezTo>
                    <a:pt x="40374" y="7888"/>
                    <a:pt x="40594" y="5728"/>
                    <a:pt x="40620" y="3532"/>
                  </a:cubicBezTo>
                  <a:cubicBezTo>
                    <a:pt x="40627" y="3233"/>
                    <a:pt x="40713" y="2828"/>
                    <a:pt x="40440" y="2615"/>
                  </a:cubicBezTo>
                  <a:cubicBezTo>
                    <a:pt x="40395" y="2579"/>
                    <a:pt x="40281" y="2568"/>
                    <a:pt x="40159" y="2568"/>
                  </a:cubicBezTo>
                  <a:cubicBezTo>
                    <a:pt x="39966" y="2568"/>
                    <a:pt x="39752" y="2595"/>
                    <a:pt x="39750" y="2595"/>
                  </a:cubicBezTo>
                  <a:cubicBezTo>
                    <a:pt x="39742" y="2595"/>
                    <a:pt x="39734" y="2595"/>
                    <a:pt x="39726" y="2595"/>
                  </a:cubicBezTo>
                  <a:cubicBezTo>
                    <a:pt x="39006" y="2595"/>
                    <a:pt x="38267" y="2455"/>
                    <a:pt x="37564" y="2373"/>
                  </a:cubicBezTo>
                  <a:cubicBezTo>
                    <a:pt x="35431" y="2127"/>
                    <a:pt x="33284" y="2028"/>
                    <a:pt x="31142" y="1885"/>
                  </a:cubicBezTo>
                  <a:cubicBezTo>
                    <a:pt x="29052" y="1749"/>
                    <a:pt x="26986" y="1427"/>
                    <a:pt x="24900" y="1290"/>
                  </a:cubicBezTo>
                  <a:cubicBezTo>
                    <a:pt x="22544" y="1140"/>
                    <a:pt x="20288" y="911"/>
                    <a:pt x="17953" y="569"/>
                  </a:cubicBezTo>
                  <a:cubicBezTo>
                    <a:pt x="16519" y="357"/>
                    <a:pt x="15051" y="0"/>
                    <a:pt x="135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20"/>
            <p:cNvSpPr/>
            <p:nvPr/>
          </p:nvSpPr>
          <p:spPr>
            <a:xfrm rot="5088045">
              <a:off x="2874366" y="1486438"/>
              <a:ext cx="946673" cy="554219"/>
            </a:xfrm>
            <a:custGeom>
              <a:avLst/>
              <a:gdLst/>
              <a:ahLst/>
              <a:cxnLst/>
              <a:rect l="l" t="t" r="r" b="b"/>
              <a:pathLst>
                <a:path w="25176" h="14739" extrusionOk="0">
                  <a:moveTo>
                    <a:pt x="24507" y="3847"/>
                  </a:moveTo>
                  <a:cubicBezTo>
                    <a:pt x="24628" y="4003"/>
                    <a:pt x="24734" y="4160"/>
                    <a:pt x="24910" y="4267"/>
                  </a:cubicBezTo>
                  <a:cubicBezTo>
                    <a:pt x="24989" y="4164"/>
                    <a:pt x="25042" y="4106"/>
                    <a:pt x="25080" y="4076"/>
                  </a:cubicBezTo>
                  <a:lnTo>
                    <a:pt x="25080" y="4076"/>
                  </a:lnTo>
                  <a:cubicBezTo>
                    <a:pt x="25112" y="4087"/>
                    <a:pt x="25144" y="4097"/>
                    <a:pt x="25176" y="4107"/>
                  </a:cubicBezTo>
                  <a:cubicBezTo>
                    <a:pt x="25167" y="4079"/>
                    <a:pt x="25158" y="4050"/>
                    <a:pt x="25133" y="4050"/>
                  </a:cubicBezTo>
                  <a:cubicBezTo>
                    <a:pt x="25120" y="4050"/>
                    <a:pt x="25103" y="4058"/>
                    <a:pt x="25080" y="4076"/>
                  </a:cubicBezTo>
                  <a:lnTo>
                    <a:pt x="25080" y="4076"/>
                  </a:lnTo>
                  <a:cubicBezTo>
                    <a:pt x="24887" y="4011"/>
                    <a:pt x="24698" y="3927"/>
                    <a:pt x="24507" y="3847"/>
                  </a:cubicBezTo>
                  <a:close/>
                  <a:moveTo>
                    <a:pt x="16943" y="0"/>
                  </a:moveTo>
                  <a:cubicBezTo>
                    <a:pt x="15602" y="0"/>
                    <a:pt x="14232" y="296"/>
                    <a:pt x="12974" y="649"/>
                  </a:cubicBezTo>
                  <a:cubicBezTo>
                    <a:pt x="12423" y="806"/>
                    <a:pt x="11801" y="895"/>
                    <a:pt x="11276" y="1137"/>
                  </a:cubicBezTo>
                  <a:cubicBezTo>
                    <a:pt x="10582" y="1460"/>
                    <a:pt x="9884" y="2054"/>
                    <a:pt x="9260" y="2500"/>
                  </a:cubicBezTo>
                  <a:cubicBezTo>
                    <a:pt x="8260" y="3210"/>
                    <a:pt x="7147" y="4091"/>
                    <a:pt x="6346" y="5031"/>
                  </a:cubicBezTo>
                  <a:cubicBezTo>
                    <a:pt x="5287" y="6280"/>
                    <a:pt x="4286" y="7609"/>
                    <a:pt x="3257" y="8885"/>
                  </a:cubicBezTo>
                  <a:cubicBezTo>
                    <a:pt x="2432" y="9905"/>
                    <a:pt x="1742" y="10978"/>
                    <a:pt x="1193" y="12171"/>
                  </a:cubicBezTo>
                  <a:cubicBezTo>
                    <a:pt x="925" y="12752"/>
                    <a:pt x="665" y="13347"/>
                    <a:pt x="433" y="13941"/>
                  </a:cubicBezTo>
                  <a:cubicBezTo>
                    <a:pt x="344" y="14177"/>
                    <a:pt x="281" y="14445"/>
                    <a:pt x="113" y="14635"/>
                  </a:cubicBezTo>
                  <a:lnTo>
                    <a:pt x="113" y="14635"/>
                  </a:lnTo>
                  <a:cubicBezTo>
                    <a:pt x="364" y="14393"/>
                    <a:pt x="563" y="14119"/>
                    <a:pt x="778" y="13835"/>
                  </a:cubicBezTo>
                  <a:cubicBezTo>
                    <a:pt x="1778" y="12496"/>
                    <a:pt x="2978" y="11327"/>
                    <a:pt x="4166" y="10157"/>
                  </a:cubicBezTo>
                  <a:cubicBezTo>
                    <a:pt x="5230" y="9107"/>
                    <a:pt x="6153" y="7828"/>
                    <a:pt x="7286" y="6865"/>
                  </a:cubicBezTo>
                  <a:cubicBezTo>
                    <a:pt x="8446" y="5878"/>
                    <a:pt x="9861" y="5224"/>
                    <a:pt x="11263" y="4659"/>
                  </a:cubicBezTo>
                  <a:cubicBezTo>
                    <a:pt x="13735" y="3662"/>
                    <a:pt x="16415" y="2826"/>
                    <a:pt x="19101" y="2826"/>
                  </a:cubicBezTo>
                  <a:cubicBezTo>
                    <a:pt x="19871" y="2826"/>
                    <a:pt x="20640" y="2895"/>
                    <a:pt x="21405" y="3048"/>
                  </a:cubicBezTo>
                  <a:cubicBezTo>
                    <a:pt x="22243" y="3217"/>
                    <a:pt x="23083" y="3434"/>
                    <a:pt x="23907" y="3636"/>
                  </a:cubicBezTo>
                  <a:cubicBezTo>
                    <a:pt x="24113" y="3687"/>
                    <a:pt x="24311" y="3765"/>
                    <a:pt x="24507" y="3847"/>
                  </a:cubicBezTo>
                  <a:lnTo>
                    <a:pt x="24507" y="3847"/>
                  </a:lnTo>
                  <a:cubicBezTo>
                    <a:pt x="24489" y="3824"/>
                    <a:pt x="24471" y="3802"/>
                    <a:pt x="24452" y="3779"/>
                  </a:cubicBezTo>
                  <a:cubicBezTo>
                    <a:pt x="24104" y="3354"/>
                    <a:pt x="23645" y="3024"/>
                    <a:pt x="23242" y="2652"/>
                  </a:cubicBezTo>
                  <a:cubicBezTo>
                    <a:pt x="22519" y="1974"/>
                    <a:pt x="21764" y="1297"/>
                    <a:pt x="20878" y="835"/>
                  </a:cubicBezTo>
                  <a:cubicBezTo>
                    <a:pt x="20057" y="407"/>
                    <a:pt x="19110" y="244"/>
                    <a:pt x="18207" y="98"/>
                  </a:cubicBezTo>
                  <a:cubicBezTo>
                    <a:pt x="17791" y="30"/>
                    <a:pt x="17368" y="0"/>
                    <a:pt x="16943" y="0"/>
                  </a:cubicBezTo>
                  <a:close/>
                  <a:moveTo>
                    <a:pt x="113" y="14635"/>
                  </a:moveTo>
                  <a:cubicBezTo>
                    <a:pt x="77" y="14670"/>
                    <a:pt x="39" y="14705"/>
                    <a:pt x="0" y="14739"/>
                  </a:cubicBezTo>
                  <a:cubicBezTo>
                    <a:pt x="43" y="14708"/>
                    <a:pt x="80" y="14673"/>
                    <a:pt x="113" y="146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20"/>
            <p:cNvSpPr/>
            <p:nvPr/>
          </p:nvSpPr>
          <p:spPr>
            <a:xfrm rot="5088045">
              <a:off x="2652452" y="1553589"/>
              <a:ext cx="889104" cy="632319"/>
            </a:xfrm>
            <a:custGeom>
              <a:avLst/>
              <a:gdLst/>
              <a:ahLst/>
              <a:cxnLst/>
              <a:rect l="l" t="t" r="r" b="b"/>
              <a:pathLst>
                <a:path w="23645" h="16816" extrusionOk="0">
                  <a:moveTo>
                    <a:pt x="22952" y="2938"/>
                  </a:moveTo>
                  <a:cubicBezTo>
                    <a:pt x="23089" y="3076"/>
                    <a:pt x="23212" y="3217"/>
                    <a:pt x="23398" y="3301"/>
                  </a:cubicBezTo>
                  <a:cubicBezTo>
                    <a:pt x="23463" y="3190"/>
                    <a:pt x="23509" y="3126"/>
                    <a:pt x="23543" y="3092"/>
                  </a:cubicBezTo>
                  <a:lnTo>
                    <a:pt x="23543" y="3092"/>
                  </a:lnTo>
                  <a:cubicBezTo>
                    <a:pt x="23577" y="3099"/>
                    <a:pt x="23610" y="3105"/>
                    <a:pt x="23644" y="3111"/>
                  </a:cubicBezTo>
                  <a:cubicBezTo>
                    <a:pt x="23632" y="3085"/>
                    <a:pt x="23620" y="3059"/>
                    <a:pt x="23597" y="3059"/>
                  </a:cubicBezTo>
                  <a:cubicBezTo>
                    <a:pt x="23583" y="3059"/>
                    <a:pt x="23566" y="3068"/>
                    <a:pt x="23543" y="3092"/>
                  </a:cubicBezTo>
                  <a:lnTo>
                    <a:pt x="23543" y="3092"/>
                  </a:lnTo>
                  <a:cubicBezTo>
                    <a:pt x="23345" y="3052"/>
                    <a:pt x="23150" y="2994"/>
                    <a:pt x="22952" y="2938"/>
                  </a:cubicBezTo>
                  <a:close/>
                  <a:moveTo>
                    <a:pt x="15981" y="0"/>
                  </a:moveTo>
                  <a:cubicBezTo>
                    <a:pt x="14312" y="0"/>
                    <a:pt x="12617" y="571"/>
                    <a:pt x="11106" y="1208"/>
                  </a:cubicBezTo>
                  <a:cubicBezTo>
                    <a:pt x="10578" y="1430"/>
                    <a:pt x="9973" y="1599"/>
                    <a:pt x="9481" y="1905"/>
                  </a:cubicBezTo>
                  <a:cubicBezTo>
                    <a:pt x="8831" y="2313"/>
                    <a:pt x="8216" y="2991"/>
                    <a:pt x="7651" y="3509"/>
                  </a:cubicBezTo>
                  <a:cubicBezTo>
                    <a:pt x="6747" y="4340"/>
                    <a:pt x="5754" y="5354"/>
                    <a:pt x="5079" y="6387"/>
                  </a:cubicBezTo>
                  <a:cubicBezTo>
                    <a:pt x="4182" y="7762"/>
                    <a:pt x="3359" y="9204"/>
                    <a:pt x="2495" y="10599"/>
                  </a:cubicBezTo>
                  <a:cubicBezTo>
                    <a:pt x="1804" y="11712"/>
                    <a:pt x="1252" y="12861"/>
                    <a:pt x="858" y="14114"/>
                  </a:cubicBezTo>
                  <a:cubicBezTo>
                    <a:pt x="668" y="14725"/>
                    <a:pt x="485" y="15347"/>
                    <a:pt x="329" y="15968"/>
                  </a:cubicBezTo>
                  <a:cubicBezTo>
                    <a:pt x="268" y="16212"/>
                    <a:pt x="239" y="16487"/>
                    <a:pt x="98" y="16699"/>
                  </a:cubicBezTo>
                  <a:lnTo>
                    <a:pt x="98" y="16699"/>
                  </a:lnTo>
                  <a:cubicBezTo>
                    <a:pt x="316" y="16425"/>
                    <a:pt x="480" y="16130"/>
                    <a:pt x="654" y="15819"/>
                  </a:cubicBezTo>
                  <a:cubicBezTo>
                    <a:pt x="1482" y="14367"/>
                    <a:pt x="2525" y="13054"/>
                    <a:pt x="3558" y="11745"/>
                  </a:cubicBezTo>
                  <a:cubicBezTo>
                    <a:pt x="4481" y="10569"/>
                    <a:pt x="5236" y="9184"/>
                    <a:pt x="6240" y="8091"/>
                  </a:cubicBezTo>
                  <a:cubicBezTo>
                    <a:pt x="7269" y="6965"/>
                    <a:pt x="8588" y="6137"/>
                    <a:pt x="9910" y="5400"/>
                  </a:cubicBezTo>
                  <a:cubicBezTo>
                    <a:pt x="12676" y="3856"/>
                    <a:pt x="15763" y="2505"/>
                    <a:pt x="18976" y="2505"/>
                  </a:cubicBezTo>
                  <a:cubicBezTo>
                    <a:pt x="19240" y="2505"/>
                    <a:pt x="19505" y="2514"/>
                    <a:pt x="19770" y="2533"/>
                  </a:cubicBezTo>
                  <a:cubicBezTo>
                    <a:pt x="20624" y="2592"/>
                    <a:pt x="21481" y="2706"/>
                    <a:pt x="22326" y="2802"/>
                  </a:cubicBezTo>
                  <a:cubicBezTo>
                    <a:pt x="22538" y="2827"/>
                    <a:pt x="22746" y="2881"/>
                    <a:pt x="22952" y="2938"/>
                  </a:cubicBezTo>
                  <a:lnTo>
                    <a:pt x="22952" y="2938"/>
                  </a:lnTo>
                  <a:cubicBezTo>
                    <a:pt x="22931" y="2917"/>
                    <a:pt x="22909" y="2896"/>
                    <a:pt x="22887" y="2875"/>
                  </a:cubicBezTo>
                  <a:cubicBezTo>
                    <a:pt x="22485" y="2496"/>
                    <a:pt x="21990" y="2231"/>
                    <a:pt x="21544" y="1908"/>
                  </a:cubicBezTo>
                  <a:cubicBezTo>
                    <a:pt x="20737" y="1330"/>
                    <a:pt x="19907" y="749"/>
                    <a:pt x="18966" y="403"/>
                  </a:cubicBezTo>
                  <a:cubicBezTo>
                    <a:pt x="18100" y="81"/>
                    <a:pt x="17143" y="38"/>
                    <a:pt x="16226" y="4"/>
                  </a:cubicBezTo>
                  <a:cubicBezTo>
                    <a:pt x="16145" y="2"/>
                    <a:pt x="16063" y="0"/>
                    <a:pt x="15981" y="0"/>
                  </a:cubicBezTo>
                  <a:close/>
                  <a:moveTo>
                    <a:pt x="98" y="16699"/>
                  </a:moveTo>
                  <a:lnTo>
                    <a:pt x="98" y="16699"/>
                  </a:lnTo>
                  <a:cubicBezTo>
                    <a:pt x="66" y="16738"/>
                    <a:pt x="34" y="16777"/>
                    <a:pt x="0" y="16815"/>
                  </a:cubicBezTo>
                  <a:cubicBezTo>
                    <a:pt x="38" y="16779"/>
                    <a:pt x="70" y="16740"/>
                    <a:pt x="98" y="166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20"/>
            <p:cNvSpPr/>
            <p:nvPr/>
          </p:nvSpPr>
          <p:spPr>
            <a:xfrm rot="5088045">
              <a:off x="2473278" y="1622332"/>
              <a:ext cx="762422" cy="753924"/>
            </a:xfrm>
            <a:custGeom>
              <a:avLst/>
              <a:gdLst/>
              <a:ahLst/>
              <a:cxnLst/>
              <a:rect l="l" t="t" r="r" b="b"/>
              <a:pathLst>
                <a:path w="20276" h="20050" extrusionOk="0">
                  <a:moveTo>
                    <a:pt x="20226" y="1686"/>
                  </a:moveTo>
                  <a:cubicBezTo>
                    <a:pt x="20211" y="1686"/>
                    <a:pt x="20195" y="1698"/>
                    <a:pt x="20174" y="1730"/>
                  </a:cubicBezTo>
                  <a:lnTo>
                    <a:pt x="20174" y="1730"/>
                  </a:lnTo>
                  <a:cubicBezTo>
                    <a:pt x="20208" y="1730"/>
                    <a:pt x="20242" y="1729"/>
                    <a:pt x="20276" y="1727"/>
                  </a:cubicBezTo>
                  <a:cubicBezTo>
                    <a:pt x="20260" y="1707"/>
                    <a:pt x="20245" y="1686"/>
                    <a:pt x="20226" y="1686"/>
                  </a:cubicBezTo>
                  <a:close/>
                  <a:moveTo>
                    <a:pt x="19562" y="1703"/>
                  </a:moveTo>
                  <a:cubicBezTo>
                    <a:pt x="19725" y="1810"/>
                    <a:pt x="19875" y="1923"/>
                    <a:pt x="20077" y="1967"/>
                  </a:cubicBezTo>
                  <a:cubicBezTo>
                    <a:pt x="20117" y="1844"/>
                    <a:pt x="20149" y="1771"/>
                    <a:pt x="20174" y="1730"/>
                  </a:cubicBezTo>
                  <a:lnTo>
                    <a:pt x="20174" y="1730"/>
                  </a:lnTo>
                  <a:cubicBezTo>
                    <a:pt x="20163" y="1730"/>
                    <a:pt x="20151" y="1730"/>
                    <a:pt x="20139" y="1730"/>
                  </a:cubicBezTo>
                  <a:cubicBezTo>
                    <a:pt x="19948" y="1730"/>
                    <a:pt x="19755" y="1715"/>
                    <a:pt x="19562" y="1703"/>
                  </a:cubicBezTo>
                  <a:close/>
                  <a:moveTo>
                    <a:pt x="14397" y="1"/>
                  </a:moveTo>
                  <a:cubicBezTo>
                    <a:pt x="13718" y="1"/>
                    <a:pt x="13034" y="117"/>
                    <a:pt x="12373" y="236"/>
                  </a:cubicBezTo>
                  <a:cubicBezTo>
                    <a:pt x="10655" y="541"/>
                    <a:pt x="9027" y="1491"/>
                    <a:pt x="7615" y="2475"/>
                  </a:cubicBezTo>
                  <a:cubicBezTo>
                    <a:pt x="7146" y="2804"/>
                    <a:pt x="6588" y="3096"/>
                    <a:pt x="6174" y="3494"/>
                  </a:cubicBezTo>
                  <a:cubicBezTo>
                    <a:pt x="5622" y="4029"/>
                    <a:pt x="5160" y="4820"/>
                    <a:pt x="4714" y="5445"/>
                  </a:cubicBezTo>
                  <a:cubicBezTo>
                    <a:pt x="4004" y="6444"/>
                    <a:pt x="3243" y="7644"/>
                    <a:pt x="2798" y="8797"/>
                  </a:cubicBezTo>
                  <a:cubicBezTo>
                    <a:pt x="2207" y="10325"/>
                    <a:pt x="1701" y="11906"/>
                    <a:pt x="1146" y="13451"/>
                  </a:cubicBezTo>
                  <a:cubicBezTo>
                    <a:pt x="705" y="14684"/>
                    <a:pt x="403" y="15923"/>
                    <a:pt x="280" y="17231"/>
                  </a:cubicBezTo>
                  <a:cubicBezTo>
                    <a:pt x="217" y="17869"/>
                    <a:pt x="170" y="18518"/>
                    <a:pt x="147" y="19155"/>
                  </a:cubicBezTo>
                  <a:cubicBezTo>
                    <a:pt x="139" y="19406"/>
                    <a:pt x="167" y="19677"/>
                    <a:pt x="75" y="19910"/>
                  </a:cubicBezTo>
                  <a:lnTo>
                    <a:pt x="75" y="19910"/>
                  </a:lnTo>
                  <a:cubicBezTo>
                    <a:pt x="230" y="19600"/>
                    <a:pt x="329" y="19278"/>
                    <a:pt x="436" y="18942"/>
                  </a:cubicBezTo>
                  <a:cubicBezTo>
                    <a:pt x="941" y="17348"/>
                    <a:pt x="1689" y="15846"/>
                    <a:pt x="2426" y="14351"/>
                  </a:cubicBezTo>
                  <a:cubicBezTo>
                    <a:pt x="3084" y="13010"/>
                    <a:pt x="3535" y="11498"/>
                    <a:pt x="4286" y="10219"/>
                  </a:cubicBezTo>
                  <a:cubicBezTo>
                    <a:pt x="5061" y="8907"/>
                    <a:pt x="6180" y="7820"/>
                    <a:pt x="7319" y="6823"/>
                  </a:cubicBezTo>
                  <a:cubicBezTo>
                    <a:pt x="9897" y="4568"/>
                    <a:pt x="12894" y="2451"/>
                    <a:pt x="16369" y="1970"/>
                  </a:cubicBezTo>
                  <a:cubicBezTo>
                    <a:pt x="17213" y="1850"/>
                    <a:pt x="18077" y="1780"/>
                    <a:pt x="18924" y="1700"/>
                  </a:cubicBezTo>
                  <a:cubicBezTo>
                    <a:pt x="19012" y="1692"/>
                    <a:pt x="19101" y="1689"/>
                    <a:pt x="19190" y="1689"/>
                  </a:cubicBezTo>
                  <a:cubicBezTo>
                    <a:pt x="19314" y="1689"/>
                    <a:pt x="19438" y="1695"/>
                    <a:pt x="19562" y="1703"/>
                  </a:cubicBezTo>
                  <a:lnTo>
                    <a:pt x="19562" y="1703"/>
                  </a:lnTo>
                  <a:cubicBezTo>
                    <a:pt x="19536" y="1686"/>
                    <a:pt x="19511" y="1670"/>
                    <a:pt x="19485" y="1654"/>
                  </a:cubicBezTo>
                  <a:cubicBezTo>
                    <a:pt x="19014" y="1369"/>
                    <a:pt x="18476" y="1209"/>
                    <a:pt x="17970" y="990"/>
                  </a:cubicBezTo>
                  <a:cubicBezTo>
                    <a:pt x="17063" y="591"/>
                    <a:pt x="16130" y="196"/>
                    <a:pt x="15140" y="53"/>
                  </a:cubicBezTo>
                  <a:cubicBezTo>
                    <a:pt x="14894" y="16"/>
                    <a:pt x="14646" y="1"/>
                    <a:pt x="14397" y="1"/>
                  </a:cubicBezTo>
                  <a:close/>
                  <a:moveTo>
                    <a:pt x="75" y="19910"/>
                  </a:moveTo>
                  <a:cubicBezTo>
                    <a:pt x="51" y="19957"/>
                    <a:pt x="27" y="20003"/>
                    <a:pt x="1" y="20049"/>
                  </a:cubicBezTo>
                  <a:cubicBezTo>
                    <a:pt x="31" y="20005"/>
                    <a:pt x="56" y="19958"/>
                    <a:pt x="75" y="199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20"/>
            <p:cNvSpPr/>
            <p:nvPr/>
          </p:nvSpPr>
          <p:spPr>
            <a:xfrm rot="5088045">
              <a:off x="2314457" y="1765363"/>
              <a:ext cx="562078" cy="888051"/>
            </a:xfrm>
            <a:custGeom>
              <a:avLst/>
              <a:gdLst/>
              <a:ahLst/>
              <a:cxnLst/>
              <a:rect l="l" t="t" r="r" b="b"/>
              <a:pathLst>
                <a:path w="14948" h="23617" extrusionOk="0">
                  <a:moveTo>
                    <a:pt x="14896" y="153"/>
                  </a:moveTo>
                  <a:cubicBezTo>
                    <a:pt x="14879" y="153"/>
                    <a:pt x="14863" y="168"/>
                    <a:pt x="14851" y="211"/>
                  </a:cubicBezTo>
                  <a:lnTo>
                    <a:pt x="14851" y="211"/>
                  </a:lnTo>
                  <a:cubicBezTo>
                    <a:pt x="14883" y="200"/>
                    <a:pt x="14915" y="190"/>
                    <a:pt x="14947" y="178"/>
                  </a:cubicBezTo>
                  <a:cubicBezTo>
                    <a:pt x="14930" y="166"/>
                    <a:pt x="14912" y="153"/>
                    <a:pt x="14896" y="153"/>
                  </a:cubicBezTo>
                  <a:close/>
                  <a:moveTo>
                    <a:pt x="10608" y="1"/>
                  </a:moveTo>
                  <a:cubicBezTo>
                    <a:pt x="10253" y="1"/>
                    <a:pt x="9898" y="22"/>
                    <a:pt x="9546" y="75"/>
                  </a:cubicBezTo>
                  <a:cubicBezTo>
                    <a:pt x="8632" y="215"/>
                    <a:pt x="7772" y="640"/>
                    <a:pt x="6954" y="1055"/>
                  </a:cubicBezTo>
                  <a:cubicBezTo>
                    <a:pt x="5396" y="1850"/>
                    <a:pt x="4117" y="3231"/>
                    <a:pt x="3055" y="4587"/>
                  </a:cubicBezTo>
                  <a:cubicBezTo>
                    <a:pt x="2702" y="5039"/>
                    <a:pt x="2253" y="5477"/>
                    <a:pt x="1974" y="5982"/>
                  </a:cubicBezTo>
                  <a:cubicBezTo>
                    <a:pt x="1599" y="6653"/>
                    <a:pt x="1390" y="7543"/>
                    <a:pt x="1147" y="8271"/>
                  </a:cubicBezTo>
                  <a:cubicBezTo>
                    <a:pt x="758" y="9437"/>
                    <a:pt x="380" y="10806"/>
                    <a:pt x="287" y="12035"/>
                  </a:cubicBezTo>
                  <a:cubicBezTo>
                    <a:pt x="167" y="13673"/>
                    <a:pt x="147" y="15331"/>
                    <a:pt x="65" y="16972"/>
                  </a:cubicBezTo>
                  <a:cubicBezTo>
                    <a:pt x="1" y="18281"/>
                    <a:pt x="77" y="19553"/>
                    <a:pt x="336" y="20839"/>
                  </a:cubicBezTo>
                  <a:cubicBezTo>
                    <a:pt x="463" y="21467"/>
                    <a:pt x="606" y="22102"/>
                    <a:pt x="772" y="22720"/>
                  </a:cubicBezTo>
                  <a:cubicBezTo>
                    <a:pt x="836" y="22961"/>
                    <a:pt x="944" y="23216"/>
                    <a:pt x="921" y="23470"/>
                  </a:cubicBezTo>
                  <a:lnTo>
                    <a:pt x="921" y="23470"/>
                  </a:lnTo>
                  <a:cubicBezTo>
                    <a:pt x="982" y="23125"/>
                    <a:pt x="982" y="22786"/>
                    <a:pt x="985" y="22430"/>
                  </a:cubicBezTo>
                  <a:cubicBezTo>
                    <a:pt x="1005" y="20759"/>
                    <a:pt x="1284" y="19104"/>
                    <a:pt x="1549" y="17460"/>
                  </a:cubicBezTo>
                  <a:cubicBezTo>
                    <a:pt x="1792" y="15985"/>
                    <a:pt x="1782" y="14407"/>
                    <a:pt x="2127" y="12962"/>
                  </a:cubicBezTo>
                  <a:cubicBezTo>
                    <a:pt x="2483" y="11480"/>
                    <a:pt x="3240" y="10119"/>
                    <a:pt x="4038" y="8832"/>
                  </a:cubicBezTo>
                  <a:cubicBezTo>
                    <a:pt x="5848" y="5922"/>
                    <a:pt x="8098" y="3026"/>
                    <a:pt x="11280" y="1551"/>
                  </a:cubicBezTo>
                  <a:cubicBezTo>
                    <a:pt x="12054" y="1192"/>
                    <a:pt x="12862" y="873"/>
                    <a:pt x="13645" y="551"/>
                  </a:cubicBezTo>
                  <a:cubicBezTo>
                    <a:pt x="13842" y="469"/>
                    <a:pt x="14049" y="415"/>
                    <a:pt x="14257" y="365"/>
                  </a:cubicBezTo>
                  <a:lnTo>
                    <a:pt x="14257" y="365"/>
                  </a:lnTo>
                  <a:cubicBezTo>
                    <a:pt x="14422" y="413"/>
                    <a:pt x="14580" y="470"/>
                    <a:pt x="14757" y="470"/>
                  </a:cubicBezTo>
                  <a:cubicBezTo>
                    <a:pt x="14779" y="470"/>
                    <a:pt x="14802" y="469"/>
                    <a:pt x="14825" y="467"/>
                  </a:cubicBezTo>
                  <a:cubicBezTo>
                    <a:pt x="14828" y="336"/>
                    <a:pt x="14838" y="257"/>
                    <a:pt x="14851" y="211"/>
                  </a:cubicBezTo>
                  <a:lnTo>
                    <a:pt x="14851" y="211"/>
                  </a:lnTo>
                  <a:cubicBezTo>
                    <a:pt x="14658" y="272"/>
                    <a:pt x="14457" y="317"/>
                    <a:pt x="14257" y="365"/>
                  </a:cubicBezTo>
                  <a:lnTo>
                    <a:pt x="14257" y="365"/>
                  </a:lnTo>
                  <a:cubicBezTo>
                    <a:pt x="14228" y="357"/>
                    <a:pt x="14199" y="349"/>
                    <a:pt x="14170" y="341"/>
                  </a:cubicBezTo>
                  <a:cubicBezTo>
                    <a:pt x="13635" y="205"/>
                    <a:pt x="13074" y="212"/>
                    <a:pt x="12529" y="145"/>
                  </a:cubicBezTo>
                  <a:cubicBezTo>
                    <a:pt x="11894" y="70"/>
                    <a:pt x="11250" y="1"/>
                    <a:pt x="10608" y="1"/>
                  </a:cubicBezTo>
                  <a:close/>
                  <a:moveTo>
                    <a:pt x="921" y="23470"/>
                  </a:moveTo>
                  <a:cubicBezTo>
                    <a:pt x="912" y="23519"/>
                    <a:pt x="903" y="23567"/>
                    <a:pt x="891" y="23616"/>
                  </a:cubicBezTo>
                  <a:cubicBezTo>
                    <a:pt x="907" y="23568"/>
                    <a:pt x="916" y="23519"/>
                    <a:pt x="921" y="234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20"/>
            <p:cNvSpPr/>
            <p:nvPr/>
          </p:nvSpPr>
          <p:spPr>
            <a:xfrm rot="5088045">
              <a:off x="2144877" y="1999300"/>
              <a:ext cx="562078" cy="888127"/>
            </a:xfrm>
            <a:custGeom>
              <a:avLst/>
              <a:gdLst/>
              <a:ahLst/>
              <a:cxnLst/>
              <a:rect l="l" t="t" r="r" b="b"/>
              <a:pathLst>
                <a:path w="14948" h="23619" extrusionOk="0">
                  <a:moveTo>
                    <a:pt x="14895" y="156"/>
                  </a:moveTo>
                  <a:cubicBezTo>
                    <a:pt x="14878" y="156"/>
                    <a:pt x="14862" y="170"/>
                    <a:pt x="14850" y="214"/>
                  </a:cubicBezTo>
                  <a:lnTo>
                    <a:pt x="14850" y="214"/>
                  </a:lnTo>
                  <a:cubicBezTo>
                    <a:pt x="14882" y="203"/>
                    <a:pt x="14915" y="192"/>
                    <a:pt x="14947" y="181"/>
                  </a:cubicBezTo>
                  <a:cubicBezTo>
                    <a:pt x="14929" y="168"/>
                    <a:pt x="14912" y="156"/>
                    <a:pt x="14895" y="156"/>
                  </a:cubicBezTo>
                  <a:close/>
                  <a:moveTo>
                    <a:pt x="10613" y="1"/>
                  </a:moveTo>
                  <a:cubicBezTo>
                    <a:pt x="10256" y="1"/>
                    <a:pt x="9899" y="23"/>
                    <a:pt x="9545" y="77"/>
                  </a:cubicBezTo>
                  <a:cubicBezTo>
                    <a:pt x="8632" y="214"/>
                    <a:pt x="7771" y="639"/>
                    <a:pt x="6954" y="1054"/>
                  </a:cubicBezTo>
                  <a:cubicBezTo>
                    <a:pt x="5395" y="1848"/>
                    <a:pt x="4116" y="3234"/>
                    <a:pt x="3054" y="4586"/>
                  </a:cubicBezTo>
                  <a:cubicBezTo>
                    <a:pt x="2701" y="5037"/>
                    <a:pt x="2253" y="5479"/>
                    <a:pt x="1974" y="5985"/>
                  </a:cubicBezTo>
                  <a:cubicBezTo>
                    <a:pt x="1598" y="6652"/>
                    <a:pt x="1389" y="7546"/>
                    <a:pt x="1146" y="8274"/>
                  </a:cubicBezTo>
                  <a:cubicBezTo>
                    <a:pt x="758" y="9436"/>
                    <a:pt x="376" y="10805"/>
                    <a:pt x="286" y="12037"/>
                  </a:cubicBezTo>
                  <a:cubicBezTo>
                    <a:pt x="166" y="13672"/>
                    <a:pt x="146" y="15333"/>
                    <a:pt x="64" y="16971"/>
                  </a:cubicBezTo>
                  <a:cubicBezTo>
                    <a:pt x="1" y="18280"/>
                    <a:pt x="73" y="19552"/>
                    <a:pt x="336" y="20841"/>
                  </a:cubicBezTo>
                  <a:cubicBezTo>
                    <a:pt x="462" y="21466"/>
                    <a:pt x="605" y="22100"/>
                    <a:pt x="771" y="22718"/>
                  </a:cubicBezTo>
                  <a:cubicBezTo>
                    <a:pt x="835" y="22963"/>
                    <a:pt x="943" y="23216"/>
                    <a:pt x="920" y="23470"/>
                  </a:cubicBezTo>
                  <a:lnTo>
                    <a:pt x="920" y="23470"/>
                  </a:lnTo>
                  <a:cubicBezTo>
                    <a:pt x="981" y="23124"/>
                    <a:pt x="981" y="22787"/>
                    <a:pt x="984" y="22430"/>
                  </a:cubicBezTo>
                  <a:cubicBezTo>
                    <a:pt x="1004" y="20758"/>
                    <a:pt x="1283" y="19107"/>
                    <a:pt x="1548" y="17459"/>
                  </a:cubicBezTo>
                  <a:cubicBezTo>
                    <a:pt x="1791" y="15984"/>
                    <a:pt x="1781" y="14406"/>
                    <a:pt x="2126" y="12964"/>
                  </a:cubicBezTo>
                  <a:cubicBezTo>
                    <a:pt x="2482" y="11483"/>
                    <a:pt x="3236" y="10117"/>
                    <a:pt x="4037" y="8835"/>
                  </a:cubicBezTo>
                  <a:cubicBezTo>
                    <a:pt x="5847" y="5925"/>
                    <a:pt x="8093" y="3024"/>
                    <a:pt x="11280" y="1549"/>
                  </a:cubicBezTo>
                  <a:cubicBezTo>
                    <a:pt x="12053" y="1190"/>
                    <a:pt x="12857" y="871"/>
                    <a:pt x="13644" y="549"/>
                  </a:cubicBezTo>
                  <a:cubicBezTo>
                    <a:pt x="13840" y="468"/>
                    <a:pt x="14046" y="415"/>
                    <a:pt x="14253" y="366"/>
                  </a:cubicBezTo>
                  <a:lnTo>
                    <a:pt x="14253" y="366"/>
                  </a:lnTo>
                  <a:cubicBezTo>
                    <a:pt x="14419" y="414"/>
                    <a:pt x="14577" y="469"/>
                    <a:pt x="14754" y="469"/>
                  </a:cubicBezTo>
                  <a:cubicBezTo>
                    <a:pt x="14777" y="469"/>
                    <a:pt x="14800" y="468"/>
                    <a:pt x="14824" y="466"/>
                  </a:cubicBezTo>
                  <a:cubicBezTo>
                    <a:pt x="14827" y="338"/>
                    <a:pt x="14837" y="259"/>
                    <a:pt x="14850" y="214"/>
                  </a:cubicBezTo>
                  <a:lnTo>
                    <a:pt x="14850" y="214"/>
                  </a:lnTo>
                  <a:cubicBezTo>
                    <a:pt x="14656" y="275"/>
                    <a:pt x="14454" y="319"/>
                    <a:pt x="14253" y="366"/>
                  </a:cubicBezTo>
                  <a:lnTo>
                    <a:pt x="14253" y="366"/>
                  </a:lnTo>
                  <a:cubicBezTo>
                    <a:pt x="14225" y="358"/>
                    <a:pt x="14198" y="351"/>
                    <a:pt x="14170" y="344"/>
                  </a:cubicBezTo>
                  <a:cubicBezTo>
                    <a:pt x="13635" y="207"/>
                    <a:pt x="13074" y="210"/>
                    <a:pt x="12528" y="147"/>
                  </a:cubicBezTo>
                  <a:cubicBezTo>
                    <a:pt x="11895" y="71"/>
                    <a:pt x="11253" y="1"/>
                    <a:pt x="10613" y="1"/>
                  </a:cubicBezTo>
                  <a:close/>
                  <a:moveTo>
                    <a:pt x="920" y="23470"/>
                  </a:moveTo>
                  <a:cubicBezTo>
                    <a:pt x="911" y="23519"/>
                    <a:pt x="902" y="23569"/>
                    <a:pt x="890" y="23618"/>
                  </a:cubicBezTo>
                  <a:cubicBezTo>
                    <a:pt x="906" y="23569"/>
                    <a:pt x="916" y="23519"/>
                    <a:pt x="920" y="234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4" name="Google Shape;674;p20"/>
          <p:cNvGrpSpPr/>
          <p:nvPr/>
        </p:nvGrpSpPr>
        <p:grpSpPr>
          <a:xfrm>
            <a:off x="967034" y="5165763"/>
            <a:ext cx="2002799" cy="1128808"/>
            <a:chOff x="725275" y="3874322"/>
            <a:chExt cx="1502099" cy="846606"/>
          </a:xfrm>
        </p:grpSpPr>
        <p:sp>
          <p:nvSpPr>
            <p:cNvPr id="675" name="Google Shape;675;p20"/>
            <p:cNvSpPr/>
            <p:nvPr/>
          </p:nvSpPr>
          <p:spPr>
            <a:xfrm>
              <a:off x="725275" y="3944176"/>
              <a:ext cx="1502099" cy="776752"/>
            </a:xfrm>
            <a:custGeom>
              <a:avLst/>
              <a:gdLst/>
              <a:ahLst/>
              <a:cxnLst/>
              <a:rect l="l" t="t" r="r" b="b"/>
              <a:pathLst>
                <a:path w="31997" h="16546" extrusionOk="0">
                  <a:moveTo>
                    <a:pt x="15698" y="1"/>
                  </a:moveTo>
                  <a:cubicBezTo>
                    <a:pt x="15192" y="1"/>
                    <a:pt x="14688" y="20"/>
                    <a:pt x="14196" y="84"/>
                  </a:cubicBezTo>
                  <a:cubicBezTo>
                    <a:pt x="12841" y="257"/>
                    <a:pt x="11329" y="546"/>
                    <a:pt x="10004" y="905"/>
                  </a:cubicBezTo>
                  <a:cubicBezTo>
                    <a:pt x="8738" y="1247"/>
                    <a:pt x="7432" y="1652"/>
                    <a:pt x="6243" y="2211"/>
                  </a:cubicBezTo>
                  <a:cubicBezTo>
                    <a:pt x="5260" y="2675"/>
                    <a:pt x="3837" y="3330"/>
                    <a:pt x="3140" y="4167"/>
                  </a:cubicBezTo>
                  <a:cubicBezTo>
                    <a:pt x="2439" y="5004"/>
                    <a:pt x="1884" y="5791"/>
                    <a:pt x="1362" y="6755"/>
                  </a:cubicBezTo>
                  <a:cubicBezTo>
                    <a:pt x="1149" y="7147"/>
                    <a:pt x="867" y="7519"/>
                    <a:pt x="724" y="7944"/>
                  </a:cubicBezTo>
                  <a:cubicBezTo>
                    <a:pt x="588" y="8343"/>
                    <a:pt x="575" y="8765"/>
                    <a:pt x="502" y="9180"/>
                  </a:cubicBezTo>
                  <a:cubicBezTo>
                    <a:pt x="316" y="10230"/>
                    <a:pt x="170" y="11107"/>
                    <a:pt x="170" y="12170"/>
                  </a:cubicBezTo>
                  <a:cubicBezTo>
                    <a:pt x="173" y="13632"/>
                    <a:pt x="77" y="15077"/>
                    <a:pt x="0" y="16546"/>
                  </a:cubicBezTo>
                  <a:lnTo>
                    <a:pt x="31213" y="16546"/>
                  </a:lnTo>
                  <a:cubicBezTo>
                    <a:pt x="31843" y="16064"/>
                    <a:pt x="31996" y="13576"/>
                    <a:pt x="31913" y="13018"/>
                  </a:cubicBezTo>
                  <a:cubicBezTo>
                    <a:pt x="31774" y="12104"/>
                    <a:pt x="31903" y="11217"/>
                    <a:pt x="31711" y="10296"/>
                  </a:cubicBezTo>
                  <a:cubicBezTo>
                    <a:pt x="31501" y="9296"/>
                    <a:pt x="31013" y="8187"/>
                    <a:pt x="30578" y="7263"/>
                  </a:cubicBezTo>
                  <a:cubicBezTo>
                    <a:pt x="30292" y="6656"/>
                    <a:pt x="29840" y="6121"/>
                    <a:pt x="29465" y="5572"/>
                  </a:cubicBezTo>
                  <a:cubicBezTo>
                    <a:pt x="29166" y="5134"/>
                    <a:pt x="28916" y="4609"/>
                    <a:pt x="28565" y="4213"/>
                  </a:cubicBezTo>
                  <a:cubicBezTo>
                    <a:pt x="27893" y="3466"/>
                    <a:pt x="26907" y="2735"/>
                    <a:pt x="26013" y="2267"/>
                  </a:cubicBezTo>
                  <a:cubicBezTo>
                    <a:pt x="24943" y="1705"/>
                    <a:pt x="23770" y="1257"/>
                    <a:pt x="22611" y="921"/>
                  </a:cubicBezTo>
                  <a:cubicBezTo>
                    <a:pt x="21771" y="676"/>
                    <a:pt x="20907" y="323"/>
                    <a:pt x="20060" y="127"/>
                  </a:cubicBezTo>
                  <a:cubicBezTo>
                    <a:pt x="19725" y="50"/>
                    <a:pt x="19403" y="31"/>
                    <a:pt x="19079" y="31"/>
                  </a:cubicBezTo>
                  <a:cubicBezTo>
                    <a:pt x="18791" y="31"/>
                    <a:pt x="18501" y="46"/>
                    <a:pt x="18199" y="47"/>
                  </a:cubicBezTo>
                  <a:cubicBezTo>
                    <a:pt x="18152" y="48"/>
                    <a:pt x="18105" y="48"/>
                    <a:pt x="18058" y="48"/>
                  </a:cubicBezTo>
                  <a:cubicBezTo>
                    <a:pt x="17283" y="48"/>
                    <a:pt x="16487" y="1"/>
                    <a:pt x="156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20"/>
            <p:cNvSpPr/>
            <p:nvPr/>
          </p:nvSpPr>
          <p:spPr>
            <a:xfrm>
              <a:off x="1766121" y="4436578"/>
              <a:ext cx="63845" cy="17792"/>
            </a:xfrm>
            <a:custGeom>
              <a:avLst/>
              <a:gdLst/>
              <a:ahLst/>
              <a:cxnLst/>
              <a:rect l="l" t="t" r="r" b="b"/>
              <a:pathLst>
                <a:path w="1360" h="379" extrusionOk="0">
                  <a:moveTo>
                    <a:pt x="838" y="0"/>
                  </a:moveTo>
                  <a:cubicBezTo>
                    <a:pt x="585" y="0"/>
                    <a:pt x="1" y="379"/>
                    <a:pt x="519" y="379"/>
                  </a:cubicBezTo>
                  <a:cubicBezTo>
                    <a:pt x="775" y="379"/>
                    <a:pt x="1359" y="0"/>
                    <a:pt x="8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20"/>
            <p:cNvSpPr/>
            <p:nvPr/>
          </p:nvSpPr>
          <p:spPr>
            <a:xfrm>
              <a:off x="1756779" y="4286825"/>
              <a:ext cx="63376" cy="21125"/>
            </a:xfrm>
            <a:custGeom>
              <a:avLst/>
              <a:gdLst/>
              <a:ahLst/>
              <a:cxnLst/>
              <a:rect l="l" t="t" r="r" b="b"/>
              <a:pathLst>
                <a:path w="1350" h="450" extrusionOk="0">
                  <a:moveTo>
                    <a:pt x="824" y="1"/>
                  </a:moveTo>
                  <a:cubicBezTo>
                    <a:pt x="529" y="1"/>
                    <a:pt x="0" y="450"/>
                    <a:pt x="525" y="450"/>
                  </a:cubicBezTo>
                  <a:cubicBezTo>
                    <a:pt x="821" y="450"/>
                    <a:pt x="1349" y="1"/>
                    <a:pt x="8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20"/>
            <p:cNvSpPr/>
            <p:nvPr/>
          </p:nvSpPr>
          <p:spPr>
            <a:xfrm>
              <a:off x="1893245" y="4381372"/>
              <a:ext cx="58071" cy="13614"/>
            </a:xfrm>
            <a:custGeom>
              <a:avLst/>
              <a:gdLst/>
              <a:ahLst/>
              <a:cxnLst/>
              <a:rect l="l" t="t" r="r" b="b"/>
              <a:pathLst>
                <a:path w="1237" h="290" extrusionOk="0">
                  <a:moveTo>
                    <a:pt x="874" y="0"/>
                  </a:moveTo>
                  <a:cubicBezTo>
                    <a:pt x="724" y="0"/>
                    <a:pt x="0" y="290"/>
                    <a:pt x="362" y="290"/>
                  </a:cubicBezTo>
                  <a:cubicBezTo>
                    <a:pt x="512" y="290"/>
                    <a:pt x="1236" y="0"/>
                    <a:pt x="8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20"/>
            <p:cNvSpPr/>
            <p:nvPr/>
          </p:nvSpPr>
          <p:spPr>
            <a:xfrm>
              <a:off x="1861887" y="4196081"/>
              <a:ext cx="63376" cy="20797"/>
            </a:xfrm>
            <a:custGeom>
              <a:avLst/>
              <a:gdLst/>
              <a:ahLst/>
              <a:cxnLst/>
              <a:rect l="l" t="t" r="r" b="b"/>
              <a:pathLst>
                <a:path w="1350" h="443" extrusionOk="0">
                  <a:moveTo>
                    <a:pt x="828" y="0"/>
                  </a:moveTo>
                  <a:cubicBezTo>
                    <a:pt x="532" y="0"/>
                    <a:pt x="0" y="442"/>
                    <a:pt x="526" y="442"/>
                  </a:cubicBezTo>
                  <a:cubicBezTo>
                    <a:pt x="817" y="442"/>
                    <a:pt x="1349" y="0"/>
                    <a:pt x="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0"/>
            <p:cNvSpPr/>
            <p:nvPr/>
          </p:nvSpPr>
          <p:spPr>
            <a:xfrm>
              <a:off x="2015347" y="4350623"/>
              <a:ext cx="52766" cy="27322"/>
            </a:xfrm>
            <a:custGeom>
              <a:avLst/>
              <a:gdLst/>
              <a:ahLst/>
              <a:cxnLst/>
              <a:rect l="l" t="t" r="r" b="b"/>
              <a:pathLst>
                <a:path w="1124" h="582" extrusionOk="0">
                  <a:moveTo>
                    <a:pt x="595" y="1"/>
                  </a:moveTo>
                  <a:cubicBezTo>
                    <a:pt x="147" y="1"/>
                    <a:pt x="0" y="582"/>
                    <a:pt x="529" y="582"/>
                  </a:cubicBezTo>
                  <a:cubicBezTo>
                    <a:pt x="977" y="582"/>
                    <a:pt x="1124" y="1"/>
                    <a:pt x="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0"/>
            <p:cNvSpPr/>
            <p:nvPr/>
          </p:nvSpPr>
          <p:spPr>
            <a:xfrm>
              <a:off x="1069704" y="3916431"/>
              <a:ext cx="69291" cy="95674"/>
            </a:xfrm>
            <a:custGeom>
              <a:avLst/>
              <a:gdLst/>
              <a:ahLst/>
              <a:cxnLst/>
              <a:rect l="l" t="t" r="r" b="b"/>
              <a:pathLst>
                <a:path w="1476" h="2038" extrusionOk="0">
                  <a:moveTo>
                    <a:pt x="1079" y="0"/>
                  </a:moveTo>
                  <a:cubicBezTo>
                    <a:pt x="1056" y="0"/>
                    <a:pt x="1037" y="11"/>
                    <a:pt x="1022" y="34"/>
                  </a:cubicBezTo>
                  <a:lnTo>
                    <a:pt x="95" y="1469"/>
                  </a:lnTo>
                  <a:cubicBezTo>
                    <a:pt x="0" y="1613"/>
                    <a:pt x="254" y="2038"/>
                    <a:pt x="397" y="2038"/>
                  </a:cubicBezTo>
                  <a:cubicBezTo>
                    <a:pt x="419" y="2038"/>
                    <a:pt x="439" y="2027"/>
                    <a:pt x="454" y="2004"/>
                  </a:cubicBezTo>
                  <a:lnTo>
                    <a:pt x="1381" y="569"/>
                  </a:lnTo>
                  <a:cubicBezTo>
                    <a:pt x="1476" y="422"/>
                    <a:pt x="1221" y="0"/>
                    <a:pt x="10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974314" y="3874322"/>
              <a:ext cx="49949" cy="66192"/>
            </a:xfrm>
            <a:custGeom>
              <a:avLst/>
              <a:gdLst/>
              <a:ahLst/>
              <a:cxnLst/>
              <a:rect l="l" t="t" r="r" b="b"/>
              <a:pathLst>
                <a:path w="1064" h="1410" extrusionOk="0">
                  <a:moveTo>
                    <a:pt x="684" y="0"/>
                  </a:moveTo>
                  <a:cubicBezTo>
                    <a:pt x="647" y="0"/>
                    <a:pt x="614" y="15"/>
                    <a:pt x="589" y="54"/>
                  </a:cubicBezTo>
                  <a:cubicBezTo>
                    <a:pt x="423" y="316"/>
                    <a:pt x="254" y="575"/>
                    <a:pt x="84" y="838"/>
                  </a:cubicBezTo>
                  <a:cubicBezTo>
                    <a:pt x="1" y="971"/>
                    <a:pt x="54" y="1147"/>
                    <a:pt x="144" y="1267"/>
                  </a:cubicBezTo>
                  <a:cubicBezTo>
                    <a:pt x="184" y="1321"/>
                    <a:pt x="289" y="1410"/>
                    <a:pt x="377" y="1410"/>
                  </a:cubicBezTo>
                  <a:cubicBezTo>
                    <a:pt x="414" y="1410"/>
                    <a:pt x="448" y="1395"/>
                    <a:pt x="473" y="1356"/>
                  </a:cubicBezTo>
                  <a:lnTo>
                    <a:pt x="981" y="575"/>
                  </a:lnTo>
                  <a:cubicBezTo>
                    <a:pt x="1064" y="442"/>
                    <a:pt x="1011" y="263"/>
                    <a:pt x="921" y="143"/>
                  </a:cubicBezTo>
                  <a:cubicBezTo>
                    <a:pt x="879" y="90"/>
                    <a:pt x="773" y="0"/>
                    <a:pt x="6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0"/>
            <p:cNvSpPr/>
            <p:nvPr/>
          </p:nvSpPr>
          <p:spPr>
            <a:xfrm>
              <a:off x="1053884" y="4085808"/>
              <a:ext cx="52156" cy="61733"/>
            </a:xfrm>
            <a:custGeom>
              <a:avLst/>
              <a:gdLst/>
              <a:ahLst/>
              <a:cxnLst/>
              <a:rect l="l" t="t" r="r" b="b"/>
              <a:pathLst>
                <a:path w="1111" h="1315" extrusionOk="0">
                  <a:moveTo>
                    <a:pt x="731" y="1"/>
                  </a:moveTo>
                  <a:cubicBezTo>
                    <a:pt x="684" y="1"/>
                    <a:pt x="640" y="18"/>
                    <a:pt x="608" y="63"/>
                  </a:cubicBezTo>
                  <a:cubicBezTo>
                    <a:pt x="518" y="190"/>
                    <a:pt x="425" y="307"/>
                    <a:pt x="333" y="429"/>
                  </a:cubicBezTo>
                  <a:cubicBezTo>
                    <a:pt x="282" y="442"/>
                    <a:pt x="236" y="476"/>
                    <a:pt x="209" y="535"/>
                  </a:cubicBezTo>
                  <a:cubicBezTo>
                    <a:pt x="173" y="622"/>
                    <a:pt x="133" y="708"/>
                    <a:pt x="93" y="795"/>
                  </a:cubicBezTo>
                  <a:cubicBezTo>
                    <a:pt x="1" y="1001"/>
                    <a:pt x="215" y="1314"/>
                    <a:pt x="405" y="1314"/>
                  </a:cubicBezTo>
                  <a:cubicBezTo>
                    <a:pt x="468" y="1314"/>
                    <a:pt x="529" y="1279"/>
                    <a:pt x="575" y="1193"/>
                  </a:cubicBezTo>
                  <a:cubicBezTo>
                    <a:pt x="695" y="968"/>
                    <a:pt x="867" y="781"/>
                    <a:pt x="1014" y="575"/>
                  </a:cubicBezTo>
                  <a:cubicBezTo>
                    <a:pt x="1110" y="439"/>
                    <a:pt x="1083" y="260"/>
                    <a:pt x="980" y="134"/>
                  </a:cubicBezTo>
                  <a:cubicBezTo>
                    <a:pt x="931" y="71"/>
                    <a:pt x="825" y="1"/>
                    <a:pt x="7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0"/>
            <p:cNvSpPr/>
            <p:nvPr/>
          </p:nvSpPr>
          <p:spPr>
            <a:xfrm>
              <a:off x="891223" y="3978633"/>
              <a:ext cx="43894" cy="58916"/>
            </a:xfrm>
            <a:custGeom>
              <a:avLst/>
              <a:gdLst/>
              <a:ahLst/>
              <a:cxnLst/>
              <a:rect l="l" t="t" r="r" b="b"/>
              <a:pathLst>
                <a:path w="935" h="1255" extrusionOk="0">
                  <a:moveTo>
                    <a:pt x="516" y="0"/>
                  </a:moveTo>
                  <a:cubicBezTo>
                    <a:pt x="504" y="0"/>
                    <a:pt x="492" y="4"/>
                    <a:pt x="482" y="11"/>
                  </a:cubicBezTo>
                  <a:cubicBezTo>
                    <a:pt x="230" y="184"/>
                    <a:pt x="80" y="430"/>
                    <a:pt x="23" y="732"/>
                  </a:cubicBezTo>
                  <a:cubicBezTo>
                    <a:pt x="0" y="871"/>
                    <a:pt x="103" y="1055"/>
                    <a:pt x="190" y="1158"/>
                  </a:cubicBezTo>
                  <a:cubicBezTo>
                    <a:pt x="225" y="1198"/>
                    <a:pt x="291" y="1255"/>
                    <a:pt x="340" y="1255"/>
                  </a:cubicBezTo>
                  <a:cubicBezTo>
                    <a:pt x="369" y="1255"/>
                    <a:pt x="392" y="1236"/>
                    <a:pt x="402" y="1184"/>
                  </a:cubicBezTo>
                  <a:cubicBezTo>
                    <a:pt x="445" y="942"/>
                    <a:pt x="584" y="739"/>
                    <a:pt x="784" y="599"/>
                  </a:cubicBezTo>
                  <a:cubicBezTo>
                    <a:pt x="935" y="498"/>
                    <a:pt x="666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887514" y="4086418"/>
              <a:ext cx="47368" cy="60418"/>
            </a:xfrm>
            <a:custGeom>
              <a:avLst/>
              <a:gdLst/>
              <a:ahLst/>
              <a:cxnLst/>
              <a:rect l="l" t="t" r="r" b="b"/>
              <a:pathLst>
                <a:path w="1009" h="1287" extrusionOk="0">
                  <a:moveTo>
                    <a:pt x="606" y="1"/>
                  </a:moveTo>
                  <a:cubicBezTo>
                    <a:pt x="579" y="1"/>
                    <a:pt x="554" y="14"/>
                    <a:pt x="534" y="44"/>
                  </a:cubicBezTo>
                  <a:cubicBezTo>
                    <a:pt x="451" y="177"/>
                    <a:pt x="368" y="306"/>
                    <a:pt x="282" y="436"/>
                  </a:cubicBezTo>
                  <a:lnTo>
                    <a:pt x="102" y="715"/>
                  </a:lnTo>
                  <a:cubicBezTo>
                    <a:pt x="1" y="873"/>
                    <a:pt x="246" y="1287"/>
                    <a:pt x="402" y="1287"/>
                  </a:cubicBezTo>
                  <a:cubicBezTo>
                    <a:pt x="430" y="1287"/>
                    <a:pt x="455" y="1273"/>
                    <a:pt x="475" y="1243"/>
                  </a:cubicBezTo>
                  <a:lnTo>
                    <a:pt x="654" y="964"/>
                  </a:lnTo>
                  <a:cubicBezTo>
                    <a:pt x="737" y="835"/>
                    <a:pt x="820" y="705"/>
                    <a:pt x="907" y="576"/>
                  </a:cubicBezTo>
                  <a:cubicBezTo>
                    <a:pt x="1008" y="417"/>
                    <a:pt x="762" y="1"/>
                    <a:pt x="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0"/>
            <p:cNvSpPr/>
            <p:nvPr/>
          </p:nvSpPr>
          <p:spPr>
            <a:xfrm>
              <a:off x="970277" y="4012058"/>
              <a:ext cx="57883" cy="76004"/>
            </a:xfrm>
            <a:custGeom>
              <a:avLst/>
              <a:gdLst/>
              <a:ahLst/>
              <a:cxnLst/>
              <a:rect l="l" t="t" r="r" b="b"/>
              <a:pathLst>
                <a:path w="1233" h="1619" extrusionOk="0">
                  <a:moveTo>
                    <a:pt x="857" y="1"/>
                  </a:moveTo>
                  <a:cubicBezTo>
                    <a:pt x="824" y="1"/>
                    <a:pt x="793" y="15"/>
                    <a:pt x="771" y="53"/>
                  </a:cubicBezTo>
                  <a:cubicBezTo>
                    <a:pt x="568" y="399"/>
                    <a:pt x="332" y="725"/>
                    <a:pt x="84" y="1044"/>
                  </a:cubicBezTo>
                  <a:cubicBezTo>
                    <a:pt x="1" y="1150"/>
                    <a:pt x="67" y="1329"/>
                    <a:pt x="127" y="1429"/>
                  </a:cubicBezTo>
                  <a:cubicBezTo>
                    <a:pt x="165" y="1487"/>
                    <a:pt x="273" y="1619"/>
                    <a:pt x="368" y="1619"/>
                  </a:cubicBezTo>
                  <a:cubicBezTo>
                    <a:pt x="388" y="1619"/>
                    <a:pt x="408" y="1613"/>
                    <a:pt x="426" y="1599"/>
                  </a:cubicBezTo>
                  <a:cubicBezTo>
                    <a:pt x="442" y="1588"/>
                    <a:pt x="452" y="1575"/>
                    <a:pt x="466" y="1565"/>
                  </a:cubicBezTo>
                  <a:lnTo>
                    <a:pt x="469" y="1562"/>
                  </a:lnTo>
                  <a:cubicBezTo>
                    <a:pt x="599" y="1452"/>
                    <a:pt x="685" y="1332"/>
                    <a:pt x="758" y="1176"/>
                  </a:cubicBezTo>
                  <a:cubicBezTo>
                    <a:pt x="761" y="1173"/>
                    <a:pt x="761" y="1173"/>
                    <a:pt x="761" y="1170"/>
                  </a:cubicBezTo>
                  <a:cubicBezTo>
                    <a:pt x="901" y="977"/>
                    <a:pt x="1033" y="781"/>
                    <a:pt x="1157" y="575"/>
                  </a:cubicBezTo>
                  <a:cubicBezTo>
                    <a:pt x="1233" y="442"/>
                    <a:pt x="1173" y="266"/>
                    <a:pt x="1087" y="150"/>
                  </a:cubicBezTo>
                  <a:cubicBezTo>
                    <a:pt x="1051" y="99"/>
                    <a:pt x="944" y="1"/>
                    <a:pt x="8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0"/>
            <p:cNvSpPr/>
            <p:nvPr/>
          </p:nvSpPr>
          <p:spPr>
            <a:xfrm>
              <a:off x="944129" y="4134912"/>
              <a:ext cx="64174" cy="88867"/>
            </a:xfrm>
            <a:custGeom>
              <a:avLst/>
              <a:gdLst/>
              <a:ahLst/>
              <a:cxnLst/>
              <a:rect l="l" t="t" r="r" b="b"/>
              <a:pathLst>
                <a:path w="1367" h="1893" extrusionOk="0">
                  <a:moveTo>
                    <a:pt x="975" y="0"/>
                  </a:moveTo>
                  <a:cubicBezTo>
                    <a:pt x="958" y="0"/>
                    <a:pt x="943" y="8"/>
                    <a:pt x="933" y="24"/>
                  </a:cubicBezTo>
                  <a:cubicBezTo>
                    <a:pt x="650" y="460"/>
                    <a:pt x="371" y="895"/>
                    <a:pt x="89" y="1326"/>
                  </a:cubicBezTo>
                  <a:cubicBezTo>
                    <a:pt x="1" y="1462"/>
                    <a:pt x="268" y="1892"/>
                    <a:pt x="396" y="1892"/>
                  </a:cubicBezTo>
                  <a:cubicBezTo>
                    <a:pt x="413" y="1892"/>
                    <a:pt x="427" y="1885"/>
                    <a:pt x="438" y="1868"/>
                  </a:cubicBezTo>
                  <a:lnTo>
                    <a:pt x="1282" y="563"/>
                  </a:lnTo>
                  <a:cubicBezTo>
                    <a:pt x="1367" y="430"/>
                    <a:pt x="1102" y="0"/>
                    <a:pt x="9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>
              <a:off x="1132515" y="4002950"/>
              <a:ext cx="50184" cy="69150"/>
            </a:xfrm>
            <a:custGeom>
              <a:avLst/>
              <a:gdLst/>
              <a:ahLst/>
              <a:cxnLst/>
              <a:rect l="l" t="t" r="r" b="b"/>
              <a:pathLst>
                <a:path w="1069" h="1473" extrusionOk="0">
                  <a:moveTo>
                    <a:pt x="678" y="0"/>
                  </a:moveTo>
                  <a:cubicBezTo>
                    <a:pt x="669" y="0"/>
                    <a:pt x="662" y="4"/>
                    <a:pt x="657" y="11"/>
                  </a:cubicBezTo>
                  <a:cubicBezTo>
                    <a:pt x="544" y="188"/>
                    <a:pt x="432" y="361"/>
                    <a:pt x="319" y="533"/>
                  </a:cubicBezTo>
                  <a:cubicBezTo>
                    <a:pt x="239" y="660"/>
                    <a:pt x="156" y="786"/>
                    <a:pt x="76" y="912"/>
                  </a:cubicBezTo>
                  <a:cubicBezTo>
                    <a:pt x="0" y="1030"/>
                    <a:pt x="291" y="1472"/>
                    <a:pt x="387" y="1472"/>
                  </a:cubicBezTo>
                  <a:cubicBezTo>
                    <a:pt x="396" y="1472"/>
                    <a:pt x="403" y="1468"/>
                    <a:pt x="408" y="1460"/>
                  </a:cubicBezTo>
                  <a:lnTo>
                    <a:pt x="990" y="560"/>
                  </a:lnTo>
                  <a:cubicBezTo>
                    <a:pt x="1069" y="441"/>
                    <a:pt x="773" y="0"/>
                    <a:pt x="6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9" name="Google Shape;689;p20"/>
          <p:cNvGrpSpPr/>
          <p:nvPr/>
        </p:nvGrpSpPr>
        <p:grpSpPr>
          <a:xfrm>
            <a:off x="1" y="-14200"/>
            <a:ext cx="12191932" cy="6877957"/>
            <a:chOff x="0" y="-10650"/>
            <a:chExt cx="9143949" cy="5158468"/>
          </a:xfrm>
        </p:grpSpPr>
        <p:grpSp>
          <p:nvGrpSpPr>
            <p:cNvPr id="690" name="Google Shape;690;p20"/>
            <p:cNvGrpSpPr/>
            <p:nvPr/>
          </p:nvGrpSpPr>
          <p:grpSpPr>
            <a:xfrm>
              <a:off x="0" y="-10650"/>
              <a:ext cx="9143949" cy="5158468"/>
              <a:chOff x="267864" y="140547"/>
              <a:chExt cx="8608500" cy="4856400"/>
            </a:xfrm>
          </p:grpSpPr>
          <p:sp>
            <p:nvSpPr>
              <p:cNvPr id="691" name="Google Shape;691;p20"/>
              <p:cNvSpPr/>
              <p:nvPr/>
            </p:nvSpPr>
            <p:spPr>
              <a:xfrm>
                <a:off x="267864" y="146479"/>
                <a:ext cx="8608500" cy="393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20"/>
              <p:cNvSpPr/>
              <p:nvPr/>
            </p:nvSpPr>
            <p:spPr>
              <a:xfrm rot="5400000">
                <a:off x="-1927873" y="2336397"/>
                <a:ext cx="4856400" cy="4647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20"/>
            <p:cNvGrpSpPr/>
            <p:nvPr/>
          </p:nvGrpSpPr>
          <p:grpSpPr>
            <a:xfrm rot="10800000">
              <a:off x="0" y="-10650"/>
              <a:ext cx="9143949" cy="5158468"/>
              <a:chOff x="267864" y="140547"/>
              <a:chExt cx="8608500" cy="4856400"/>
            </a:xfrm>
          </p:grpSpPr>
          <p:sp>
            <p:nvSpPr>
              <p:cNvPr id="694" name="Google Shape;694;p20"/>
              <p:cNvSpPr/>
              <p:nvPr/>
            </p:nvSpPr>
            <p:spPr>
              <a:xfrm>
                <a:off x="267864" y="146479"/>
                <a:ext cx="8608500" cy="393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20"/>
              <p:cNvSpPr/>
              <p:nvPr/>
            </p:nvSpPr>
            <p:spPr>
              <a:xfrm rot="5400000">
                <a:off x="-1927873" y="2336397"/>
                <a:ext cx="4856400" cy="4647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96" name="Google Shape;696;p20"/>
          <p:cNvGrpSpPr/>
          <p:nvPr/>
        </p:nvGrpSpPr>
        <p:grpSpPr>
          <a:xfrm rot="10800000">
            <a:off x="1" y="-14200"/>
            <a:ext cx="12191932" cy="6877957"/>
            <a:chOff x="267864" y="140547"/>
            <a:chExt cx="8608500" cy="4856400"/>
          </a:xfrm>
        </p:grpSpPr>
        <p:sp>
          <p:nvSpPr>
            <p:cNvPr id="697" name="Google Shape;697;p20"/>
            <p:cNvSpPr/>
            <p:nvPr/>
          </p:nvSpPr>
          <p:spPr>
            <a:xfrm>
              <a:off x="267864" y="146479"/>
              <a:ext cx="8608500" cy="393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0"/>
            <p:cNvSpPr/>
            <p:nvPr/>
          </p:nvSpPr>
          <p:spPr>
            <a:xfrm rot="5400000">
              <a:off x="-1927873" y="2336397"/>
              <a:ext cx="4856400" cy="464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9" name="Google Shape;699;p20"/>
          <p:cNvSpPr txBox="1">
            <a:spLocks noGrp="1"/>
          </p:cNvSpPr>
          <p:nvPr>
            <p:ph type="title"/>
          </p:nvPr>
        </p:nvSpPr>
        <p:spPr>
          <a:xfrm>
            <a:off x="2136900" y="974033"/>
            <a:ext cx="7918400" cy="16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00" name="Google Shape;700;p20"/>
          <p:cNvSpPr/>
          <p:nvPr/>
        </p:nvSpPr>
        <p:spPr>
          <a:xfrm rot="5829318" flipH="1">
            <a:off x="9633144" y="3301939"/>
            <a:ext cx="907944" cy="829764"/>
          </a:xfrm>
          <a:custGeom>
            <a:avLst/>
            <a:gdLst/>
            <a:ahLst/>
            <a:cxnLst/>
            <a:rect l="l" t="t" r="r" b="b"/>
            <a:pathLst>
              <a:path w="18419" h="16833" extrusionOk="0">
                <a:moveTo>
                  <a:pt x="12177" y="0"/>
                </a:moveTo>
                <a:cubicBezTo>
                  <a:pt x="11648" y="0"/>
                  <a:pt x="11109" y="46"/>
                  <a:pt x="10599" y="46"/>
                </a:cubicBezTo>
                <a:cubicBezTo>
                  <a:pt x="10579" y="46"/>
                  <a:pt x="10558" y="46"/>
                  <a:pt x="10538" y="46"/>
                </a:cubicBezTo>
                <a:cubicBezTo>
                  <a:pt x="10391" y="45"/>
                  <a:pt x="10250" y="43"/>
                  <a:pt x="10112" y="43"/>
                </a:cubicBezTo>
                <a:cubicBezTo>
                  <a:pt x="9632" y="43"/>
                  <a:pt x="9195" y="68"/>
                  <a:pt x="8715" y="262"/>
                </a:cubicBezTo>
                <a:cubicBezTo>
                  <a:pt x="8256" y="447"/>
                  <a:pt x="7784" y="577"/>
                  <a:pt x="7306" y="707"/>
                </a:cubicBezTo>
                <a:cubicBezTo>
                  <a:pt x="6073" y="1039"/>
                  <a:pt x="5021" y="1344"/>
                  <a:pt x="3911" y="2033"/>
                </a:cubicBezTo>
                <a:cubicBezTo>
                  <a:pt x="2246" y="3062"/>
                  <a:pt x="855" y="4763"/>
                  <a:pt x="292" y="6650"/>
                </a:cubicBezTo>
                <a:cubicBezTo>
                  <a:pt x="1" y="7637"/>
                  <a:pt x="143" y="8746"/>
                  <a:pt x="143" y="9767"/>
                </a:cubicBezTo>
                <a:cubicBezTo>
                  <a:pt x="143" y="10640"/>
                  <a:pt x="117" y="11328"/>
                  <a:pt x="422" y="12145"/>
                </a:cubicBezTo>
                <a:cubicBezTo>
                  <a:pt x="801" y="13168"/>
                  <a:pt x="1482" y="13643"/>
                  <a:pt x="2176" y="14444"/>
                </a:cubicBezTo>
                <a:cubicBezTo>
                  <a:pt x="2652" y="14992"/>
                  <a:pt x="3083" y="15451"/>
                  <a:pt x="3665" y="15882"/>
                </a:cubicBezTo>
                <a:cubicBezTo>
                  <a:pt x="4306" y="16414"/>
                  <a:pt x="5631" y="16763"/>
                  <a:pt x="6744" y="16763"/>
                </a:cubicBezTo>
                <a:cubicBezTo>
                  <a:pt x="7524" y="16763"/>
                  <a:pt x="8354" y="16832"/>
                  <a:pt x="9165" y="16832"/>
                </a:cubicBezTo>
                <a:cubicBezTo>
                  <a:pt x="9611" y="16832"/>
                  <a:pt x="10052" y="16811"/>
                  <a:pt x="10475" y="16746"/>
                </a:cubicBezTo>
                <a:cubicBezTo>
                  <a:pt x="11206" y="16633"/>
                  <a:pt x="12077" y="16225"/>
                  <a:pt x="12731" y="15896"/>
                </a:cubicBezTo>
                <a:cubicBezTo>
                  <a:pt x="13538" y="15487"/>
                  <a:pt x="14352" y="15025"/>
                  <a:pt x="15119" y="14547"/>
                </a:cubicBezTo>
                <a:cubicBezTo>
                  <a:pt x="16150" y="13902"/>
                  <a:pt x="17063" y="13221"/>
                  <a:pt x="17758" y="12198"/>
                </a:cubicBezTo>
                <a:cubicBezTo>
                  <a:pt x="18389" y="11262"/>
                  <a:pt x="18399" y="10368"/>
                  <a:pt x="18402" y="9275"/>
                </a:cubicBezTo>
                <a:cubicBezTo>
                  <a:pt x="18419" y="6633"/>
                  <a:pt x="17798" y="4102"/>
                  <a:pt x="15970" y="2108"/>
                </a:cubicBezTo>
                <a:cubicBezTo>
                  <a:pt x="15233" y="1305"/>
                  <a:pt x="14279" y="291"/>
                  <a:pt x="13163" y="79"/>
                </a:cubicBezTo>
                <a:cubicBezTo>
                  <a:pt x="12845" y="19"/>
                  <a:pt x="12513" y="0"/>
                  <a:pt x="1217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20"/>
          <p:cNvSpPr/>
          <p:nvPr/>
        </p:nvSpPr>
        <p:spPr>
          <a:xfrm rot="5829318" flipH="1">
            <a:off x="10152067" y="3552593"/>
            <a:ext cx="42935" cy="17056"/>
          </a:xfrm>
          <a:custGeom>
            <a:avLst/>
            <a:gdLst/>
            <a:ahLst/>
            <a:cxnLst/>
            <a:rect l="l" t="t" r="r" b="b"/>
            <a:pathLst>
              <a:path w="871" h="346" extrusionOk="0">
                <a:moveTo>
                  <a:pt x="529" y="0"/>
                </a:moveTo>
                <a:cubicBezTo>
                  <a:pt x="300" y="0"/>
                  <a:pt x="1" y="345"/>
                  <a:pt x="343" y="345"/>
                </a:cubicBezTo>
                <a:cubicBezTo>
                  <a:pt x="572" y="345"/>
                  <a:pt x="871" y="0"/>
                  <a:pt x="5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20"/>
          <p:cNvSpPr/>
          <p:nvPr/>
        </p:nvSpPr>
        <p:spPr>
          <a:xfrm rot="5829318" flipH="1">
            <a:off x="10182097" y="3654467"/>
            <a:ext cx="43724" cy="12520"/>
          </a:xfrm>
          <a:custGeom>
            <a:avLst/>
            <a:gdLst/>
            <a:ahLst/>
            <a:cxnLst/>
            <a:rect l="l" t="t" r="r" b="b"/>
            <a:pathLst>
              <a:path w="887" h="254" extrusionOk="0">
                <a:moveTo>
                  <a:pt x="548" y="1"/>
                </a:moveTo>
                <a:cubicBezTo>
                  <a:pt x="379" y="1"/>
                  <a:pt x="0" y="254"/>
                  <a:pt x="339" y="254"/>
                </a:cubicBezTo>
                <a:cubicBezTo>
                  <a:pt x="505" y="254"/>
                  <a:pt x="887" y="1"/>
                  <a:pt x="5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3" name="Google Shape;703;p20"/>
          <p:cNvSpPr/>
          <p:nvPr/>
        </p:nvSpPr>
        <p:spPr>
          <a:xfrm rot="5829318" flipH="1">
            <a:off x="10297570" y="3620512"/>
            <a:ext cx="37316" cy="17696"/>
          </a:xfrm>
          <a:custGeom>
            <a:avLst/>
            <a:gdLst/>
            <a:ahLst/>
            <a:cxnLst/>
            <a:rect l="l" t="t" r="r" b="b"/>
            <a:pathLst>
              <a:path w="757" h="359" extrusionOk="0">
                <a:moveTo>
                  <a:pt x="424" y="0"/>
                </a:moveTo>
                <a:cubicBezTo>
                  <a:pt x="333" y="0"/>
                  <a:pt x="238" y="26"/>
                  <a:pt x="180" y="84"/>
                </a:cubicBezTo>
                <a:lnTo>
                  <a:pt x="149" y="115"/>
                </a:lnTo>
                <a:cubicBezTo>
                  <a:pt x="0" y="263"/>
                  <a:pt x="161" y="359"/>
                  <a:pt x="336" y="359"/>
                </a:cubicBezTo>
                <a:cubicBezTo>
                  <a:pt x="426" y="359"/>
                  <a:pt x="521" y="334"/>
                  <a:pt x="578" y="277"/>
                </a:cubicBezTo>
                <a:cubicBezTo>
                  <a:pt x="588" y="264"/>
                  <a:pt x="598" y="254"/>
                  <a:pt x="608" y="244"/>
                </a:cubicBezTo>
                <a:cubicBezTo>
                  <a:pt x="756" y="95"/>
                  <a:pt x="598" y="0"/>
                  <a:pt x="4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20"/>
          <p:cNvSpPr/>
          <p:nvPr/>
        </p:nvSpPr>
        <p:spPr>
          <a:xfrm rot="5829318" flipH="1">
            <a:off x="10242888" y="3537408"/>
            <a:ext cx="30069" cy="18880"/>
          </a:xfrm>
          <a:custGeom>
            <a:avLst/>
            <a:gdLst/>
            <a:ahLst/>
            <a:cxnLst/>
            <a:rect l="l" t="t" r="r" b="b"/>
            <a:pathLst>
              <a:path w="610" h="383" extrusionOk="0">
                <a:moveTo>
                  <a:pt x="293" y="0"/>
                </a:moveTo>
                <a:cubicBezTo>
                  <a:pt x="180" y="0"/>
                  <a:pt x="25" y="86"/>
                  <a:pt x="14" y="209"/>
                </a:cubicBezTo>
                <a:cubicBezTo>
                  <a:pt x="1" y="342"/>
                  <a:pt x="147" y="382"/>
                  <a:pt x="250" y="382"/>
                </a:cubicBezTo>
                <a:lnTo>
                  <a:pt x="316" y="382"/>
                </a:lnTo>
                <a:cubicBezTo>
                  <a:pt x="430" y="382"/>
                  <a:pt x="583" y="296"/>
                  <a:pt x="595" y="173"/>
                </a:cubicBezTo>
                <a:cubicBezTo>
                  <a:pt x="609" y="40"/>
                  <a:pt x="463" y="0"/>
                  <a:pt x="35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20"/>
          <p:cNvSpPr/>
          <p:nvPr/>
        </p:nvSpPr>
        <p:spPr>
          <a:xfrm rot="5829318" flipH="1">
            <a:off x="10068564" y="3636916"/>
            <a:ext cx="43773" cy="12520"/>
          </a:xfrm>
          <a:custGeom>
            <a:avLst/>
            <a:gdLst/>
            <a:ahLst/>
            <a:cxnLst/>
            <a:rect l="l" t="t" r="r" b="b"/>
            <a:pathLst>
              <a:path w="888" h="254" extrusionOk="0">
                <a:moveTo>
                  <a:pt x="548" y="1"/>
                </a:moveTo>
                <a:cubicBezTo>
                  <a:pt x="379" y="1"/>
                  <a:pt x="0" y="254"/>
                  <a:pt x="339" y="254"/>
                </a:cubicBezTo>
                <a:cubicBezTo>
                  <a:pt x="508" y="254"/>
                  <a:pt x="887" y="1"/>
                  <a:pt x="5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20"/>
          <p:cNvSpPr/>
          <p:nvPr/>
        </p:nvSpPr>
        <p:spPr>
          <a:xfrm rot="5829318" flipH="1">
            <a:off x="10225636" y="3728765"/>
            <a:ext cx="43625" cy="13655"/>
          </a:xfrm>
          <a:custGeom>
            <a:avLst/>
            <a:gdLst/>
            <a:ahLst/>
            <a:cxnLst/>
            <a:rect l="l" t="t" r="r" b="b"/>
            <a:pathLst>
              <a:path w="885" h="277" extrusionOk="0">
                <a:moveTo>
                  <a:pt x="542" y="0"/>
                </a:moveTo>
                <a:cubicBezTo>
                  <a:pt x="360" y="0"/>
                  <a:pt x="1" y="276"/>
                  <a:pt x="340" y="276"/>
                </a:cubicBezTo>
                <a:cubicBezTo>
                  <a:pt x="526" y="276"/>
                  <a:pt x="884" y="0"/>
                  <a:pt x="54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20"/>
          <p:cNvSpPr/>
          <p:nvPr/>
        </p:nvSpPr>
        <p:spPr>
          <a:xfrm rot="5829318" flipH="1">
            <a:off x="10284016" y="3685824"/>
            <a:ext cx="43280" cy="15133"/>
          </a:xfrm>
          <a:custGeom>
            <a:avLst/>
            <a:gdLst/>
            <a:ahLst/>
            <a:cxnLst/>
            <a:rect l="l" t="t" r="r" b="b"/>
            <a:pathLst>
              <a:path w="878" h="307" extrusionOk="0">
                <a:moveTo>
                  <a:pt x="536" y="1"/>
                </a:moveTo>
                <a:cubicBezTo>
                  <a:pt x="332" y="1"/>
                  <a:pt x="1" y="306"/>
                  <a:pt x="343" y="306"/>
                </a:cubicBezTo>
                <a:cubicBezTo>
                  <a:pt x="545" y="306"/>
                  <a:pt x="878" y="1"/>
                  <a:pt x="53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8" name="Google Shape;708;p20"/>
          <p:cNvSpPr/>
          <p:nvPr/>
        </p:nvSpPr>
        <p:spPr>
          <a:xfrm rot="5829318" flipH="1">
            <a:off x="10091082" y="3736413"/>
            <a:ext cx="33273" cy="12964"/>
          </a:xfrm>
          <a:custGeom>
            <a:avLst/>
            <a:gdLst/>
            <a:ahLst/>
            <a:cxnLst/>
            <a:rect l="l" t="t" r="r" b="b"/>
            <a:pathLst>
              <a:path w="675" h="263" extrusionOk="0">
                <a:moveTo>
                  <a:pt x="406" y="0"/>
                </a:moveTo>
                <a:cubicBezTo>
                  <a:pt x="296" y="0"/>
                  <a:pt x="140" y="36"/>
                  <a:pt x="70" y="133"/>
                </a:cubicBezTo>
                <a:cubicBezTo>
                  <a:pt x="0" y="229"/>
                  <a:pt x="130" y="263"/>
                  <a:pt x="203" y="263"/>
                </a:cubicBezTo>
                <a:lnTo>
                  <a:pt x="269" y="263"/>
                </a:lnTo>
                <a:cubicBezTo>
                  <a:pt x="379" y="263"/>
                  <a:pt x="535" y="223"/>
                  <a:pt x="605" y="130"/>
                </a:cubicBezTo>
                <a:cubicBezTo>
                  <a:pt x="675" y="33"/>
                  <a:pt x="545" y="0"/>
                  <a:pt x="47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9" name="Google Shape;709;p20"/>
          <p:cNvSpPr/>
          <p:nvPr/>
        </p:nvSpPr>
        <p:spPr>
          <a:xfrm rot="5829318" flipH="1">
            <a:off x="10176031" y="3729522"/>
            <a:ext cx="36231" cy="18732"/>
          </a:xfrm>
          <a:custGeom>
            <a:avLst/>
            <a:gdLst/>
            <a:ahLst/>
            <a:cxnLst/>
            <a:rect l="l" t="t" r="r" b="b"/>
            <a:pathLst>
              <a:path w="735" h="380" extrusionOk="0">
                <a:moveTo>
                  <a:pt x="389" y="1"/>
                </a:moveTo>
                <a:cubicBezTo>
                  <a:pt x="97" y="1"/>
                  <a:pt x="0" y="380"/>
                  <a:pt x="346" y="380"/>
                </a:cubicBezTo>
                <a:cubicBezTo>
                  <a:pt x="638" y="380"/>
                  <a:pt x="735" y="1"/>
                  <a:pt x="3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62416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bg>
      <p:bgPr>
        <a:solidFill>
          <a:schemeClr val="dk1"/>
        </a:solidFill>
        <a:effectLst/>
      </p:bgPr>
    </p:bg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1" name="Google Shape;711;p21"/>
          <p:cNvGrpSpPr/>
          <p:nvPr/>
        </p:nvGrpSpPr>
        <p:grpSpPr>
          <a:xfrm rot="5400000" flipH="1">
            <a:off x="533051" y="-84373"/>
            <a:ext cx="1430792" cy="1794681"/>
            <a:chOff x="7876138" y="3519332"/>
            <a:chExt cx="1073094" cy="1346011"/>
          </a:xfrm>
        </p:grpSpPr>
        <p:sp>
          <p:nvSpPr>
            <p:cNvPr id="712" name="Google Shape;712;p21"/>
            <p:cNvSpPr/>
            <p:nvPr/>
          </p:nvSpPr>
          <p:spPr>
            <a:xfrm rot="10370759">
              <a:off x="7927574" y="3921701"/>
              <a:ext cx="970222" cy="886680"/>
            </a:xfrm>
            <a:custGeom>
              <a:avLst/>
              <a:gdLst/>
              <a:ahLst/>
              <a:cxnLst/>
              <a:rect l="l" t="t" r="r" b="b"/>
              <a:pathLst>
                <a:path w="18419" h="16833" extrusionOk="0">
                  <a:moveTo>
                    <a:pt x="12177" y="0"/>
                  </a:moveTo>
                  <a:cubicBezTo>
                    <a:pt x="11648" y="0"/>
                    <a:pt x="11109" y="46"/>
                    <a:pt x="10599" y="46"/>
                  </a:cubicBezTo>
                  <a:cubicBezTo>
                    <a:pt x="10579" y="46"/>
                    <a:pt x="10558" y="46"/>
                    <a:pt x="10538" y="46"/>
                  </a:cubicBezTo>
                  <a:cubicBezTo>
                    <a:pt x="10391" y="45"/>
                    <a:pt x="10250" y="43"/>
                    <a:pt x="10112" y="43"/>
                  </a:cubicBezTo>
                  <a:cubicBezTo>
                    <a:pt x="9632" y="43"/>
                    <a:pt x="9195" y="68"/>
                    <a:pt x="8715" y="262"/>
                  </a:cubicBezTo>
                  <a:cubicBezTo>
                    <a:pt x="8256" y="447"/>
                    <a:pt x="7784" y="577"/>
                    <a:pt x="7306" y="707"/>
                  </a:cubicBezTo>
                  <a:cubicBezTo>
                    <a:pt x="6073" y="1039"/>
                    <a:pt x="5021" y="1344"/>
                    <a:pt x="3911" y="2033"/>
                  </a:cubicBezTo>
                  <a:cubicBezTo>
                    <a:pt x="2246" y="3062"/>
                    <a:pt x="855" y="4763"/>
                    <a:pt x="292" y="6650"/>
                  </a:cubicBezTo>
                  <a:cubicBezTo>
                    <a:pt x="1" y="7637"/>
                    <a:pt x="143" y="8746"/>
                    <a:pt x="143" y="9767"/>
                  </a:cubicBezTo>
                  <a:cubicBezTo>
                    <a:pt x="143" y="10640"/>
                    <a:pt x="117" y="11328"/>
                    <a:pt x="422" y="12145"/>
                  </a:cubicBezTo>
                  <a:cubicBezTo>
                    <a:pt x="801" y="13168"/>
                    <a:pt x="1482" y="13643"/>
                    <a:pt x="2176" y="14444"/>
                  </a:cubicBezTo>
                  <a:cubicBezTo>
                    <a:pt x="2652" y="14992"/>
                    <a:pt x="3083" y="15451"/>
                    <a:pt x="3665" y="15882"/>
                  </a:cubicBezTo>
                  <a:cubicBezTo>
                    <a:pt x="4306" y="16414"/>
                    <a:pt x="5631" y="16763"/>
                    <a:pt x="6744" y="16763"/>
                  </a:cubicBezTo>
                  <a:cubicBezTo>
                    <a:pt x="7524" y="16763"/>
                    <a:pt x="8354" y="16832"/>
                    <a:pt x="9165" y="16832"/>
                  </a:cubicBezTo>
                  <a:cubicBezTo>
                    <a:pt x="9611" y="16832"/>
                    <a:pt x="10052" y="16811"/>
                    <a:pt x="10475" y="16746"/>
                  </a:cubicBezTo>
                  <a:cubicBezTo>
                    <a:pt x="11206" y="16633"/>
                    <a:pt x="12077" y="16225"/>
                    <a:pt x="12731" y="15896"/>
                  </a:cubicBezTo>
                  <a:cubicBezTo>
                    <a:pt x="13538" y="15487"/>
                    <a:pt x="14352" y="15025"/>
                    <a:pt x="15119" y="14547"/>
                  </a:cubicBezTo>
                  <a:cubicBezTo>
                    <a:pt x="16150" y="13902"/>
                    <a:pt x="17063" y="13221"/>
                    <a:pt x="17758" y="12198"/>
                  </a:cubicBezTo>
                  <a:cubicBezTo>
                    <a:pt x="18389" y="11262"/>
                    <a:pt x="18399" y="10368"/>
                    <a:pt x="18402" y="9275"/>
                  </a:cubicBezTo>
                  <a:cubicBezTo>
                    <a:pt x="18419" y="6633"/>
                    <a:pt x="17798" y="4102"/>
                    <a:pt x="15970" y="2108"/>
                  </a:cubicBezTo>
                  <a:cubicBezTo>
                    <a:pt x="15233" y="1305"/>
                    <a:pt x="14279" y="291"/>
                    <a:pt x="13163" y="79"/>
                  </a:cubicBezTo>
                  <a:cubicBezTo>
                    <a:pt x="12845" y="19"/>
                    <a:pt x="12513" y="0"/>
                    <a:pt x="121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1"/>
            <p:cNvSpPr/>
            <p:nvPr/>
          </p:nvSpPr>
          <p:spPr>
            <a:xfrm rot="10370759">
              <a:off x="8223372" y="4448293"/>
              <a:ext cx="45880" cy="18226"/>
            </a:xfrm>
            <a:custGeom>
              <a:avLst/>
              <a:gdLst/>
              <a:ahLst/>
              <a:cxnLst/>
              <a:rect l="l" t="t" r="r" b="b"/>
              <a:pathLst>
                <a:path w="871" h="346" extrusionOk="0">
                  <a:moveTo>
                    <a:pt x="529" y="0"/>
                  </a:moveTo>
                  <a:cubicBezTo>
                    <a:pt x="300" y="0"/>
                    <a:pt x="1" y="345"/>
                    <a:pt x="343" y="345"/>
                  </a:cubicBezTo>
                  <a:cubicBezTo>
                    <a:pt x="572" y="345"/>
                    <a:pt x="871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1"/>
            <p:cNvSpPr/>
            <p:nvPr/>
          </p:nvSpPr>
          <p:spPr>
            <a:xfrm rot="10370759">
              <a:off x="8329386" y="4483224"/>
              <a:ext cx="46723" cy="13379"/>
            </a:xfrm>
            <a:custGeom>
              <a:avLst/>
              <a:gdLst/>
              <a:ahLst/>
              <a:cxnLst/>
              <a:rect l="l" t="t" r="r" b="b"/>
              <a:pathLst>
                <a:path w="887" h="254" extrusionOk="0">
                  <a:moveTo>
                    <a:pt x="548" y="1"/>
                  </a:moveTo>
                  <a:cubicBezTo>
                    <a:pt x="379" y="1"/>
                    <a:pt x="0" y="254"/>
                    <a:pt x="339" y="254"/>
                  </a:cubicBezTo>
                  <a:cubicBezTo>
                    <a:pt x="505" y="254"/>
                    <a:pt x="887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1"/>
            <p:cNvSpPr/>
            <p:nvPr/>
          </p:nvSpPr>
          <p:spPr>
            <a:xfrm rot="10370759">
              <a:off x="8299292" y="4600426"/>
              <a:ext cx="39875" cy="18910"/>
            </a:xfrm>
            <a:custGeom>
              <a:avLst/>
              <a:gdLst/>
              <a:ahLst/>
              <a:cxnLst/>
              <a:rect l="l" t="t" r="r" b="b"/>
              <a:pathLst>
                <a:path w="757" h="359" extrusionOk="0">
                  <a:moveTo>
                    <a:pt x="424" y="0"/>
                  </a:moveTo>
                  <a:cubicBezTo>
                    <a:pt x="333" y="0"/>
                    <a:pt x="238" y="26"/>
                    <a:pt x="180" y="84"/>
                  </a:cubicBezTo>
                  <a:lnTo>
                    <a:pt x="149" y="115"/>
                  </a:lnTo>
                  <a:cubicBezTo>
                    <a:pt x="0" y="263"/>
                    <a:pt x="161" y="359"/>
                    <a:pt x="336" y="359"/>
                  </a:cubicBezTo>
                  <a:cubicBezTo>
                    <a:pt x="426" y="359"/>
                    <a:pt x="521" y="334"/>
                    <a:pt x="578" y="277"/>
                  </a:cubicBezTo>
                  <a:cubicBezTo>
                    <a:pt x="588" y="264"/>
                    <a:pt x="598" y="254"/>
                    <a:pt x="608" y="244"/>
                  </a:cubicBezTo>
                  <a:cubicBezTo>
                    <a:pt x="756" y="95"/>
                    <a:pt x="598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1"/>
            <p:cNvSpPr/>
            <p:nvPr/>
          </p:nvSpPr>
          <p:spPr>
            <a:xfrm rot="10370759">
              <a:off x="8214994" y="4537493"/>
              <a:ext cx="32132" cy="20175"/>
            </a:xfrm>
            <a:custGeom>
              <a:avLst/>
              <a:gdLst/>
              <a:ahLst/>
              <a:cxnLst/>
              <a:rect l="l" t="t" r="r" b="b"/>
              <a:pathLst>
                <a:path w="610" h="383" extrusionOk="0">
                  <a:moveTo>
                    <a:pt x="293" y="0"/>
                  </a:moveTo>
                  <a:cubicBezTo>
                    <a:pt x="180" y="0"/>
                    <a:pt x="25" y="86"/>
                    <a:pt x="14" y="209"/>
                  </a:cubicBezTo>
                  <a:cubicBezTo>
                    <a:pt x="1" y="342"/>
                    <a:pt x="147" y="382"/>
                    <a:pt x="250" y="382"/>
                  </a:cubicBezTo>
                  <a:lnTo>
                    <a:pt x="316" y="382"/>
                  </a:lnTo>
                  <a:cubicBezTo>
                    <a:pt x="430" y="382"/>
                    <a:pt x="583" y="296"/>
                    <a:pt x="595" y="173"/>
                  </a:cubicBezTo>
                  <a:cubicBezTo>
                    <a:pt x="609" y="40"/>
                    <a:pt x="463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1"/>
            <p:cNvSpPr/>
            <p:nvPr/>
          </p:nvSpPr>
          <p:spPr>
            <a:xfrm rot="10370759">
              <a:off x="8310604" y="4361935"/>
              <a:ext cx="46775" cy="13379"/>
            </a:xfrm>
            <a:custGeom>
              <a:avLst/>
              <a:gdLst/>
              <a:ahLst/>
              <a:cxnLst/>
              <a:rect l="l" t="t" r="r" b="b"/>
              <a:pathLst>
                <a:path w="888" h="254" extrusionOk="0">
                  <a:moveTo>
                    <a:pt x="548" y="1"/>
                  </a:moveTo>
                  <a:cubicBezTo>
                    <a:pt x="379" y="1"/>
                    <a:pt x="0" y="254"/>
                    <a:pt x="339" y="254"/>
                  </a:cubicBezTo>
                  <a:cubicBezTo>
                    <a:pt x="508" y="254"/>
                    <a:pt x="887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1"/>
            <p:cNvSpPr/>
            <p:nvPr/>
          </p:nvSpPr>
          <p:spPr>
            <a:xfrm rot="10370759">
              <a:off x="8409436" y="4529090"/>
              <a:ext cx="46617" cy="14591"/>
            </a:xfrm>
            <a:custGeom>
              <a:avLst/>
              <a:gdLst/>
              <a:ahLst/>
              <a:cxnLst/>
              <a:rect l="l" t="t" r="r" b="b"/>
              <a:pathLst>
                <a:path w="885" h="277" extrusionOk="0">
                  <a:moveTo>
                    <a:pt x="542" y="0"/>
                  </a:moveTo>
                  <a:cubicBezTo>
                    <a:pt x="360" y="0"/>
                    <a:pt x="1" y="276"/>
                    <a:pt x="340" y="276"/>
                  </a:cubicBezTo>
                  <a:cubicBezTo>
                    <a:pt x="526" y="276"/>
                    <a:pt x="884" y="0"/>
                    <a:pt x="5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1"/>
            <p:cNvSpPr/>
            <p:nvPr/>
          </p:nvSpPr>
          <p:spPr>
            <a:xfrm rot="10370759">
              <a:off x="8364525" y="4590500"/>
              <a:ext cx="46249" cy="16171"/>
            </a:xfrm>
            <a:custGeom>
              <a:avLst/>
              <a:gdLst/>
              <a:ahLst/>
              <a:cxnLst/>
              <a:rect l="l" t="t" r="r" b="b"/>
              <a:pathLst>
                <a:path w="878" h="307" extrusionOk="0">
                  <a:moveTo>
                    <a:pt x="536" y="1"/>
                  </a:moveTo>
                  <a:cubicBezTo>
                    <a:pt x="332" y="1"/>
                    <a:pt x="1" y="306"/>
                    <a:pt x="343" y="306"/>
                  </a:cubicBezTo>
                  <a:cubicBezTo>
                    <a:pt x="545" y="306"/>
                    <a:pt x="878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1"/>
            <p:cNvSpPr/>
            <p:nvPr/>
          </p:nvSpPr>
          <p:spPr>
            <a:xfrm rot="10370759">
              <a:off x="8422770" y="4380149"/>
              <a:ext cx="35556" cy="13854"/>
            </a:xfrm>
            <a:custGeom>
              <a:avLst/>
              <a:gdLst/>
              <a:ahLst/>
              <a:cxnLst/>
              <a:rect l="l" t="t" r="r" b="b"/>
              <a:pathLst>
                <a:path w="675" h="263" extrusionOk="0">
                  <a:moveTo>
                    <a:pt x="406" y="0"/>
                  </a:moveTo>
                  <a:cubicBezTo>
                    <a:pt x="296" y="0"/>
                    <a:pt x="140" y="36"/>
                    <a:pt x="70" y="133"/>
                  </a:cubicBezTo>
                  <a:cubicBezTo>
                    <a:pt x="0" y="229"/>
                    <a:pt x="130" y="263"/>
                    <a:pt x="203" y="263"/>
                  </a:cubicBezTo>
                  <a:lnTo>
                    <a:pt x="269" y="263"/>
                  </a:lnTo>
                  <a:cubicBezTo>
                    <a:pt x="379" y="263"/>
                    <a:pt x="535" y="223"/>
                    <a:pt x="605" y="130"/>
                  </a:cubicBezTo>
                  <a:cubicBezTo>
                    <a:pt x="675" y="33"/>
                    <a:pt x="545" y="0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1"/>
            <p:cNvSpPr/>
            <p:nvPr/>
          </p:nvSpPr>
          <p:spPr>
            <a:xfrm rot="10370759">
              <a:off x="8416909" y="4469422"/>
              <a:ext cx="38716" cy="20017"/>
            </a:xfrm>
            <a:custGeom>
              <a:avLst/>
              <a:gdLst/>
              <a:ahLst/>
              <a:cxnLst/>
              <a:rect l="l" t="t" r="r" b="b"/>
              <a:pathLst>
                <a:path w="735" h="380" extrusionOk="0">
                  <a:moveTo>
                    <a:pt x="389" y="1"/>
                  </a:moveTo>
                  <a:cubicBezTo>
                    <a:pt x="97" y="1"/>
                    <a:pt x="0" y="380"/>
                    <a:pt x="346" y="380"/>
                  </a:cubicBezTo>
                  <a:cubicBezTo>
                    <a:pt x="638" y="380"/>
                    <a:pt x="735" y="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1"/>
            <p:cNvSpPr/>
            <p:nvPr/>
          </p:nvSpPr>
          <p:spPr>
            <a:xfrm rot="10370873">
              <a:off x="8250599" y="3550528"/>
              <a:ext cx="531471" cy="485708"/>
            </a:xfrm>
            <a:custGeom>
              <a:avLst/>
              <a:gdLst/>
              <a:ahLst/>
              <a:cxnLst/>
              <a:rect l="l" t="t" r="r" b="b"/>
              <a:pathLst>
                <a:path w="18419" h="16833" extrusionOk="0">
                  <a:moveTo>
                    <a:pt x="12177" y="0"/>
                  </a:moveTo>
                  <a:cubicBezTo>
                    <a:pt x="11648" y="0"/>
                    <a:pt x="11109" y="46"/>
                    <a:pt x="10599" y="46"/>
                  </a:cubicBezTo>
                  <a:cubicBezTo>
                    <a:pt x="10579" y="46"/>
                    <a:pt x="10558" y="46"/>
                    <a:pt x="10538" y="46"/>
                  </a:cubicBezTo>
                  <a:cubicBezTo>
                    <a:pt x="10391" y="45"/>
                    <a:pt x="10250" y="43"/>
                    <a:pt x="10112" y="43"/>
                  </a:cubicBezTo>
                  <a:cubicBezTo>
                    <a:pt x="9632" y="43"/>
                    <a:pt x="9195" y="68"/>
                    <a:pt x="8715" y="262"/>
                  </a:cubicBezTo>
                  <a:cubicBezTo>
                    <a:pt x="8256" y="447"/>
                    <a:pt x="7784" y="577"/>
                    <a:pt x="7306" y="707"/>
                  </a:cubicBezTo>
                  <a:cubicBezTo>
                    <a:pt x="6073" y="1039"/>
                    <a:pt x="5021" y="1344"/>
                    <a:pt x="3911" y="2033"/>
                  </a:cubicBezTo>
                  <a:cubicBezTo>
                    <a:pt x="2246" y="3062"/>
                    <a:pt x="855" y="4763"/>
                    <a:pt x="292" y="6650"/>
                  </a:cubicBezTo>
                  <a:cubicBezTo>
                    <a:pt x="1" y="7637"/>
                    <a:pt x="143" y="8746"/>
                    <a:pt x="143" y="9767"/>
                  </a:cubicBezTo>
                  <a:cubicBezTo>
                    <a:pt x="143" y="10640"/>
                    <a:pt x="117" y="11328"/>
                    <a:pt x="422" y="12145"/>
                  </a:cubicBezTo>
                  <a:cubicBezTo>
                    <a:pt x="801" y="13168"/>
                    <a:pt x="1482" y="13643"/>
                    <a:pt x="2176" y="14444"/>
                  </a:cubicBezTo>
                  <a:cubicBezTo>
                    <a:pt x="2652" y="14992"/>
                    <a:pt x="3083" y="15451"/>
                    <a:pt x="3665" y="15882"/>
                  </a:cubicBezTo>
                  <a:cubicBezTo>
                    <a:pt x="4306" y="16414"/>
                    <a:pt x="5631" y="16763"/>
                    <a:pt x="6744" y="16763"/>
                  </a:cubicBezTo>
                  <a:cubicBezTo>
                    <a:pt x="7524" y="16763"/>
                    <a:pt x="8354" y="16832"/>
                    <a:pt x="9165" y="16832"/>
                  </a:cubicBezTo>
                  <a:cubicBezTo>
                    <a:pt x="9611" y="16832"/>
                    <a:pt x="10052" y="16811"/>
                    <a:pt x="10475" y="16746"/>
                  </a:cubicBezTo>
                  <a:cubicBezTo>
                    <a:pt x="11206" y="16633"/>
                    <a:pt x="12077" y="16225"/>
                    <a:pt x="12731" y="15896"/>
                  </a:cubicBezTo>
                  <a:cubicBezTo>
                    <a:pt x="13538" y="15487"/>
                    <a:pt x="14352" y="15025"/>
                    <a:pt x="15119" y="14547"/>
                  </a:cubicBezTo>
                  <a:cubicBezTo>
                    <a:pt x="16150" y="13902"/>
                    <a:pt x="17063" y="13221"/>
                    <a:pt x="17758" y="12198"/>
                  </a:cubicBezTo>
                  <a:cubicBezTo>
                    <a:pt x="18389" y="11262"/>
                    <a:pt x="18399" y="10368"/>
                    <a:pt x="18402" y="9275"/>
                  </a:cubicBezTo>
                  <a:cubicBezTo>
                    <a:pt x="18419" y="6633"/>
                    <a:pt x="17798" y="4102"/>
                    <a:pt x="15970" y="2108"/>
                  </a:cubicBezTo>
                  <a:cubicBezTo>
                    <a:pt x="15233" y="1305"/>
                    <a:pt x="14279" y="291"/>
                    <a:pt x="13163" y="79"/>
                  </a:cubicBezTo>
                  <a:cubicBezTo>
                    <a:pt x="12845" y="19"/>
                    <a:pt x="12513" y="0"/>
                    <a:pt x="12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1"/>
            <p:cNvSpPr/>
            <p:nvPr/>
          </p:nvSpPr>
          <p:spPr>
            <a:xfrm rot="10370873">
              <a:off x="8412631" y="3838999"/>
              <a:ext cx="25132" cy="9984"/>
            </a:xfrm>
            <a:custGeom>
              <a:avLst/>
              <a:gdLst/>
              <a:ahLst/>
              <a:cxnLst/>
              <a:rect l="l" t="t" r="r" b="b"/>
              <a:pathLst>
                <a:path w="871" h="346" extrusionOk="0">
                  <a:moveTo>
                    <a:pt x="529" y="0"/>
                  </a:moveTo>
                  <a:cubicBezTo>
                    <a:pt x="300" y="0"/>
                    <a:pt x="1" y="345"/>
                    <a:pt x="343" y="345"/>
                  </a:cubicBezTo>
                  <a:cubicBezTo>
                    <a:pt x="572" y="345"/>
                    <a:pt x="871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1"/>
            <p:cNvSpPr/>
            <p:nvPr/>
          </p:nvSpPr>
          <p:spPr>
            <a:xfrm rot="10370873">
              <a:off x="8470702" y="3858134"/>
              <a:ext cx="25594" cy="7329"/>
            </a:xfrm>
            <a:custGeom>
              <a:avLst/>
              <a:gdLst/>
              <a:ahLst/>
              <a:cxnLst/>
              <a:rect l="l" t="t" r="r" b="b"/>
              <a:pathLst>
                <a:path w="887" h="254" extrusionOk="0">
                  <a:moveTo>
                    <a:pt x="548" y="1"/>
                  </a:moveTo>
                  <a:cubicBezTo>
                    <a:pt x="379" y="1"/>
                    <a:pt x="0" y="254"/>
                    <a:pt x="339" y="254"/>
                  </a:cubicBezTo>
                  <a:cubicBezTo>
                    <a:pt x="505" y="254"/>
                    <a:pt x="887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1"/>
            <p:cNvSpPr/>
            <p:nvPr/>
          </p:nvSpPr>
          <p:spPr>
            <a:xfrm rot="10370873">
              <a:off x="8454218" y="3922333"/>
              <a:ext cx="21843" cy="10359"/>
            </a:xfrm>
            <a:custGeom>
              <a:avLst/>
              <a:gdLst/>
              <a:ahLst/>
              <a:cxnLst/>
              <a:rect l="l" t="t" r="r" b="b"/>
              <a:pathLst>
                <a:path w="757" h="359" extrusionOk="0">
                  <a:moveTo>
                    <a:pt x="424" y="0"/>
                  </a:moveTo>
                  <a:cubicBezTo>
                    <a:pt x="333" y="0"/>
                    <a:pt x="238" y="26"/>
                    <a:pt x="180" y="84"/>
                  </a:cubicBezTo>
                  <a:lnTo>
                    <a:pt x="149" y="115"/>
                  </a:lnTo>
                  <a:cubicBezTo>
                    <a:pt x="0" y="263"/>
                    <a:pt x="161" y="359"/>
                    <a:pt x="336" y="359"/>
                  </a:cubicBezTo>
                  <a:cubicBezTo>
                    <a:pt x="426" y="359"/>
                    <a:pt x="521" y="334"/>
                    <a:pt x="578" y="277"/>
                  </a:cubicBezTo>
                  <a:cubicBezTo>
                    <a:pt x="588" y="264"/>
                    <a:pt x="598" y="254"/>
                    <a:pt x="608" y="244"/>
                  </a:cubicBezTo>
                  <a:cubicBezTo>
                    <a:pt x="756" y="95"/>
                    <a:pt x="598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1"/>
            <p:cNvSpPr/>
            <p:nvPr/>
          </p:nvSpPr>
          <p:spPr>
            <a:xfrm rot="10370873">
              <a:off x="8408042" y="3887860"/>
              <a:ext cx="17601" cy="11051"/>
            </a:xfrm>
            <a:custGeom>
              <a:avLst/>
              <a:gdLst/>
              <a:ahLst/>
              <a:cxnLst/>
              <a:rect l="l" t="t" r="r" b="b"/>
              <a:pathLst>
                <a:path w="610" h="383" extrusionOk="0">
                  <a:moveTo>
                    <a:pt x="293" y="0"/>
                  </a:moveTo>
                  <a:cubicBezTo>
                    <a:pt x="180" y="0"/>
                    <a:pt x="25" y="86"/>
                    <a:pt x="14" y="209"/>
                  </a:cubicBezTo>
                  <a:cubicBezTo>
                    <a:pt x="1" y="342"/>
                    <a:pt x="147" y="382"/>
                    <a:pt x="250" y="382"/>
                  </a:cubicBezTo>
                  <a:lnTo>
                    <a:pt x="316" y="382"/>
                  </a:lnTo>
                  <a:cubicBezTo>
                    <a:pt x="430" y="382"/>
                    <a:pt x="583" y="296"/>
                    <a:pt x="595" y="173"/>
                  </a:cubicBezTo>
                  <a:cubicBezTo>
                    <a:pt x="609" y="40"/>
                    <a:pt x="463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1"/>
            <p:cNvSpPr/>
            <p:nvPr/>
          </p:nvSpPr>
          <p:spPr>
            <a:xfrm rot="10370873">
              <a:off x="8460415" y="3791695"/>
              <a:ext cx="25623" cy="7329"/>
            </a:xfrm>
            <a:custGeom>
              <a:avLst/>
              <a:gdLst/>
              <a:ahLst/>
              <a:cxnLst/>
              <a:rect l="l" t="t" r="r" b="b"/>
              <a:pathLst>
                <a:path w="888" h="254" extrusionOk="0">
                  <a:moveTo>
                    <a:pt x="548" y="1"/>
                  </a:moveTo>
                  <a:cubicBezTo>
                    <a:pt x="379" y="1"/>
                    <a:pt x="0" y="254"/>
                    <a:pt x="339" y="254"/>
                  </a:cubicBezTo>
                  <a:cubicBezTo>
                    <a:pt x="508" y="254"/>
                    <a:pt x="887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1"/>
            <p:cNvSpPr/>
            <p:nvPr/>
          </p:nvSpPr>
          <p:spPr>
            <a:xfrm rot="10370873">
              <a:off x="8514552" y="3883257"/>
              <a:ext cx="25536" cy="7993"/>
            </a:xfrm>
            <a:custGeom>
              <a:avLst/>
              <a:gdLst/>
              <a:ahLst/>
              <a:cxnLst/>
              <a:rect l="l" t="t" r="r" b="b"/>
              <a:pathLst>
                <a:path w="885" h="277" extrusionOk="0">
                  <a:moveTo>
                    <a:pt x="542" y="0"/>
                  </a:moveTo>
                  <a:cubicBezTo>
                    <a:pt x="360" y="0"/>
                    <a:pt x="1" y="276"/>
                    <a:pt x="340" y="276"/>
                  </a:cubicBezTo>
                  <a:cubicBezTo>
                    <a:pt x="526" y="276"/>
                    <a:pt x="884" y="0"/>
                    <a:pt x="5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1"/>
            <p:cNvSpPr/>
            <p:nvPr/>
          </p:nvSpPr>
          <p:spPr>
            <a:xfrm rot="10370873">
              <a:off x="8489951" y="3916896"/>
              <a:ext cx="25334" cy="8858"/>
            </a:xfrm>
            <a:custGeom>
              <a:avLst/>
              <a:gdLst/>
              <a:ahLst/>
              <a:cxnLst/>
              <a:rect l="l" t="t" r="r" b="b"/>
              <a:pathLst>
                <a:path w="878" h="307" extrusionOk="0">
                  <a:moveTo>
                    <a:pt x="536" y="1"/>
                  </a:moveTo>
                  <a:cubicBezTo>
                    <a:pt x="332" y="1"/>
                    <a:pt x="1" y="306"/>
                    <a:pt x="343" y="306"/>
                  </a:cubicBezTo>
                  <a:cubicBezTo>
                    <a:pt x="545" y="306"/>
                    <a:pt x="878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1"/>
            <p:cNvSpPr/>
            <p:nvPr/>
          </p:nvSpPr>
          <p:spPr>
            <a:xfrm rot="10370873">
              <a:off x="8521856" y="3801673"/>
              <a:ext cx="19477" cy="7589"/>
            </a:xfrm>
            <a:custGeom>
              <a:avLst/>
              <a:gdLst/>
              <a:ahLst/>
              <a:cxnLst/>
              <a:rect l="l" t="t" r="r" b="b"/>
              <a:pathLst>
                <a:path w="675" h="263" extrusionOk="0">
                  <a:moveTo>
                    <a:pt x="406" y="0"/>
                  </a:moveTo>
                  <a:cubicBezTo>
                    <a:pt x="296" y="0"/>
                    <a:pt x="140" y="36"/>
                    <a:pt x="70" y="133"/>
                  </a:cubicBezTo>
                  <a:cubicBezTo>
                    <a:pt x="0" y="229"/>
                    <a:pt x="130" y="263"/>
                    <a:pt x="203" y="263"/>
                  </a:cubicBezTo>
                  <a:lnTo>
                    <a:pt x="269" y="263"/>
                  </a:lnTo>
                  <a:cubicBezTo>
                    <a:pt x="379" y="263"/>
                    <a:pt x="535" y="223"/>
                    <a:pt x="605" y="130"/>
                  </a:cubicBezTo>
                  <a:cubicBezTo>
                    <a:pt x="675" y="33"/>
                    <a:pt x="545" y="0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1"/>
            <p:cNvSpPr/>
            <p:nvPr/>
          </p:nvSpPr>
          <p:spPr>
            <a:xfrm rot="10370873">
              <a:off x="8518646" y="3850573"/>
              <a:ext cx="21208" cy="10965"/>
            </a:xfrm>
            <a:custGeom>
              <a:avLst/>
              <a:gdLst/>
              <a:ahLst/>
              <a:cxnLst/>
              <a:rect l="l" t="t" r="r" b="b"/>
              <a:pathLst>
                <a:path w="735" h="380" extrusionOk="0">
                  <a:moveTo>
                    <a:pt x="389" y="1"/>
                  </a:moveTo>
                  <a:cubicBezTo>
                    <a:pt x="97" y="1"/>
                    <a:pt x="0" y="380"/>
                    <a:pt x="346" y="380"/>
                  </a:cubicBezTo>
                  <a:cubicBezTo>
                    <a:pt x="638" y="380"/>
                    <a:pt x="735" y="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2" name="Google Shape;732;p21"/>
          <p:cNvGrpSpPr/>
          <p:nvPr/>
        </p:nvGrpSpPr>
        <p:grpSpPr>
          <a:xfrm rot="-5400000" flipH="1">
            <a:off x="10161084" y="5139261"/>
            <a:ext cx="1430792" cy="1794681"/>
            <a:chOff x="7876138" y="3519332"/>
            <a:chExt cx="1073094" cy="1346011"/>
          </a:xfrm>
        </p:grpSpPr>
        <p:sp>
          <p:nvSpPr>
            <p:cNvPr id="733" name="Google Shape;733;p21"/>
            <p:cNvSpPr/>
            <p:nvPr/>
          </p:nvSpPr>
          <p:spPr>
            <a:xfrm rot="10370759">
              <a:off x="7927574" y="3921701"/>
              <a:ext cx="970222" cy="886680"/>
            </a:xfrm>
            <a:custGeom>
              <a:avLst/>
              <a:gdLst/>
              <a:ahLst/>
              <a:cxnLst/>
              <a:rect l="l" t="t" r="r" b="b"/>
              <a:pathLst>
                <a:path w="18419" h="16833" extrusionOk="0">
                  <a:moveTo>
                    <a:pt x="12177" y="0"/>
                  </a:moveTo>
                  <a:cubicBezTo>
                    <a:pt x="11648" y="0"/>
                    <a:pt x="11109" y="46"/>
                    <a:pt x="10599" y="46"/>
                  </a:cubicBezTo>
                  <a:cubicBezTo>
                    <a:pt x="10579" y="46"/>
                    <a:pt x="10558" y="46"/>
                    <a:pt x="10538" y="46"/>
                  </a:cubicBezTo>
                  <a:cubicBezTo>
                    <a:pt x="10391" y="45"/>
                    <a:pt x="10250" y="43"/>
                    <a:pt x="10112" y="43"/>
                  </a:cubicBezTo>
                  <a:cubicBezTo>
                    <a:pt x="9632" y="43"/>
                    <a:pt x="9195" y="68"/>
                    <a:pt x="8715" y="262"/>
                  </a:cubicBezTo>
                  <a:cubicBezTo>
                    <a:pt x="8256" y="447"/>
                    <a:pt x="7784" y="577"/>
                    <a:pt x="7306" y="707"/>
                  </a:cubicBezTo>
                  <a:cubicBezTo>
                    <a:pt x="6073" y="1039"/>
                    <a:pt x="5021" y="1344"/>
                    <a:pt x="3911" y="2033"/>
                  </a:cubicBezTo>
                  <a:cubicBezTo>
                    <a:pt x="2246" y="3062"/>
                    <a:pt x="855" y="4763"/>
                    <a:pt x="292" y="6650"/>
                  </a:cubicBezTo>
                  <a:cubicBezTo>
                    <a:pt x="1" y="7637"/>
                    <a:pt x="143" y="8746"/>
                    <a:pt x="143" y="9767"/>
                  </a:cubicBezTo>
                  <a:cubicBezTo>
                    <a:pt x="143" y="10640"/>
                    <a:pt x="117" y="11328"/>
                    <a:pt x="422" y="12145"/>
                  </a:cubicBezTo>
                  <a:cubicBezTo>
                    <a:pt x="801" y="13168"/>
                    <a:pt x="1482" y="13643"/>
                    <a:pt x="2176" y="14444"/>
                  </a:cubicBezTo>
                  <a:cubicBezTo>
                    <a:pt x="2652" y="14992"/>
                    <a:pt x="3083" y="15451"/>
                    <a:pt x="3665" y="15882"/>
                  </a:cubicBezTo>
                  <a:cubicBezTo>
                    <a:pt x="4306" y="16414"/>
                    <a:pt x="5631" y="16763"/>
                    <a:pt x="6744" y="16763"/>
                  </a:cubicBezTo>
                  <a:cubicBezTo>
                    <a:pt x="7524" y="16763"/>
                    <a:pt x="8354" y="16832"/>
                    <a:pt x="9165" y="16832"/>
                  </a:cubicBezTo>
                  <a:cubicBezTo>
                    <a:pt x="9611" y="16832"/>
                    <a:pt x="10052" y="16811"/>
                    <a:pt x="10475" y="16746"/>
                  </a:cubicBezTo>
                  <a:cubicBezTo>
                    <a:pt x="11206" y="16633"/>
                    <a:pt x="12077" y="16225"/>
                    <a:pt x="12731" y="15896"/>
                  </a:cubicBezTo>
                  <a:cubicBezTo>
                    <a:pt x="13538" y="15487"/>
                    <a:pt x="14352" y="15025"/>
                    <a:pt x="15119" y="14547"/>
                  </a:cubicBezTo>
                  <a:cubicBezTo>
                    <a:pt x="16150" y="13902"/>
                    <a:pt x="17063" y="13221"/>
                    <a:pt x="17758" y="12198"/>
                  </a:cubicBezTo>
                  <a:cubicBezTo>
                    <a:pt x="18389" y="11262"/>
                    <a:pt x="18399" y="10368"/>
                    <a:pt x="18402" y="9275"/>
                  </a:cubicBezTo>
                  <a:cubicBezTo>
                    <a:pt x="18419" y="6633"/>
                    <a:pt x="17798" y="4102"/>
                    <a:pt x="15970" y="2108"/>
                  </a:cubicBezTo>
                  <a:cubicBezTo>
                    <a:pt x="15233" y="1305"/>
                    <a:pt x="14279" y="291"/>
                    <a:pt x="13163" y="79"/>
                  </a:cubicBezTo>
                  <a:cubicBezTo>
                    <a:pt x="12845" y="19"/>
                    <a:pt x="12513" y="0"/>
                    <a:pt x="121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1"/>
            <p:cNvSpPr/>
            <p:nvPr/>
          </p:nvSpPr>
          <p:spPr>
            <a:xfrm rot="10370759">
              <a:off x="8223372" y="4448293"/>
              <a:ext cx="45880" cy="18226"/>
            </a:xfrm>
            <a:custGeom>
              <a:avLst/>
              <a:gdLst/>
              <a:ahLst/>
              <a:cxnLst/>
              <a:rect l="l" t="t" r="r" b="b"/>
              <a:pathLst>
                <a:path w="871" h="346" extrusionOk="0">
                  <a:moveTo>
                    <a:pt x="529" y="0"/>
                  </a:moveTo>
                  <a:cubicBezTo>
                    <a:pt x="300" y="0"/>
                    <a:pt x="1" y="345"/>
                    <a:pt x="343" y="345"/>
                  </a:cubicBezTo>
                  <a:cubicBezTo>
                    <a:pt x="572" y="345"/>
                    <a:pt x="871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1"/>
            <p:cNvSpPr/>
            <p:nvPr/>
          </p:nvSpPr>
          <p:spPr>
            <a:xfrm rot="10370759">
              <a:off x="8329386" y="4483224"/>
              <a:ext cx="46723" cy="13379"/>
            </a:xfrm>
            <a:custGeom>
              <a:avLst/>
              <a:gdLst/>
              <a:ahLst/>
              <a:cxnLst/>
              <a:rect l="l" t="t" r="r" b="b"/>
              <a:pathLst>
                <a:path w="887" h="254" extrusionOk="0">
                  <a:moveTo>
                    <a:pt x="548" y="1"/>
                  </a:moveTo>
                  <a:cubicBezTo>
                    <a:pt x="379" y="1"/>
                    <a:pt x="0" y="254"/>
                    <a:pt x="339" y="254"/>
                  </a:cubicBezTo>
                  <a:cubicBezTo>
                    <a:pt x="505" y="254"/>
                    <a:pt x="887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1"/>
            <p:cNvSpPr/>
            <p:nvPr/>
          </p:nvSpPr>
          <p:spPr>
            <a:xfrm rot="10370759">
              <a:off x="8299292" y="4600426"/>
              <a:ext cx="39875" cy="18910"/>
            </a:xfrm>
            <a:custGeom>
              <a:avLst/>
              <a:gdLst/>
              <a:ahLst/>
              <a:cxnLst/>
              <a:rect l="l" t="t" r="r" b="b"/>
              <a:pathLst>
                <a:path w="757" h="359" extrusionOk="0">
                  <a:moveTo>
                    <a:pt x="424" y="0"/>
                  </a:moveTo>
                  <a:cubicBezTo>
                    <a:pt x="333" y="0"/>
                    <a:pt x="238" y="26"/>
                    <a:pt x="180" y="84"/>
                  </a:cubicBezTo>
                  <a:lnTo>
                    <a:pt x="149" y="115"/>
                  </a:lnTo>
                  <a:cubicBezTo>
                    <a:pt x="0" y="263"/>
                    <a:pt x="161" y="359"/>
                    <a:pt x="336" y="359"/>
                  </a:cubicBezTo>
                  <a:cubicBezTo>
                    <a:pt x="426" y="359"/>
                    <a:pt x="521" y="334"/>
                    <a:pt x="578" y="277"/>
                  </a:cubicBezTo>
                  <a:cubicBezTo>
                    <a:pt x="588" y="264"/>
                    <a:pt x="598" y="254"/>
                    <a:pt x="608" y="244"/>
                  </a:cubicBezTo>
                  <a:cubicBezTo>
                    <a:pt x="756" y="95"/>
                    <a:pt x="598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1"/>
            <p:cNvSpPr/>
            <p:nvPr/>
          </p:nvSpPr>
          <p:spPr>
            <a:xfrm rot="10370759">
              <a:off x="8214994" y="4537493"/>
              <a:ext cx="32132" cy="20175"/>
            </a:xfrm>
            <a:custGeom>
              <a:avLst/>
              <a:gdLst/>
              <a:ahLst/>
              <a:cxnLst/>
              <a:rect l="l" t="t" r="r" b="b"/>
              <a:pathLst>
                <a:path w="610" h="383" extrusionOk="0">
                  <a:moveTo>
                    <a:pt x="293" y="0"/>
                  </a:moveTo>
                  <a:cubicBezTo>
                    <a:pt x="180" y="0"/>
                    <a:pt x="25" y="86"/>
                    <a:pt x="14" y="209"/>
                  </a:cubicBezTo>
                  <a:cubicBezTo>
                    <a:pt x="1" y="342"/>
                    <a:pt x="147" y="382"/>
                    <a:pt x="250" y="382"/>
                  </a:cubicBezTo>
                  <a:lnTo>
                    <a:pt x="316" y="382"/>
                  </a:lnTo>
                  <a:cubicBezTo>
                    <a:pt x="430" y="382"/>
                    <a:pt x="583" y="296"/>
                    <a:pt x="595" y="173"/>
                  </a:cubicBezTo>
                  <a:cubicBezTo>
                    <a:pt x="609" y="40"/>
                    <a:pt x="463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1"/>
            <p:cNvSpPr/>
            <p:nvPr/>
          </p:nvSpPr>
          <p:spPr>
            <a:xfrm rot="10370759">
              <a:off x="8310604" y="4361935"/>
              <a:ext cx="46775" cy="13379"/>
            </a:xfrm>
            <a:custGeom>
              <a:avLst/>
              <a:gdLst/>
              <a:ahLst/>
              <a:cxnLst/>
              <a:rect l="l" t="t" r="r" b="b"/>
              <a:pathLst>
                <a:path w="888" h="254" extrusionOk="0">
                  <a:moveTo>
                    <a:pt x="548" y="1"/>
                  </a:moveTo>
                  <a:cubicBezTo>
                    <a:pt x="379" y="1"/>
                    <a:pt x="0" y="254"/>
                    <a:pt x="339" y="254"/>
                  </a:cubicBezTo>
                  <a:cubicBezTo>
                    <a:pt x="508" y="254"/>
                    <a:pt x="887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1"/>
            <p:cNvSpPr/>
            <p:nvPr/>
          </p:nvSpPr>
          <p:spPr>
            <a:xfrm rot="10370759">
              <a:off x="8409436" y="4529090"/>
              <a:ext cx="46617" cy="14591"/>
            </a:xfrm>
            <a:custGeom>
              <a:avLst/>
              <a:gdLst/>
              <a:ahLst/>
              <a:cxnLst/>
              <a:rect l="l" t="t" r="r" b="b"/>
              <a:pathLst>
                <a:path w="885" h="277" extrusionOk="0">
                  <a:moveTo>
                    <a:pt x="542" y="0"/>
                  </a:moveTo>
                  <a:cubicBezTo>
                    <a:pt x="360" y="0"/>
                    <a:pt x="1" y="276"/>
                    <a:pt x="340" y="276"/>
                  </a:cubicBezTo>
                  <a:cubicBezTo>
                    <a:pt x="526" y="276"/>
                    <a:pt x="884" y="0"/>
                    <a:pt x="5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1"/>
            <p:cNvSpPr/>
            <p:nvPr/>
          </p:nvSpPr>
          <p:spPr>
            <a:xfrm rot="10370759">
              <a:off x="8364525" y="4590500"/>
              <a:ext cx="46249" cy="16171"/>
            </a:xfrm>
            <a:custGeom>
              <a:avLst/>
              <a:gdLst/>
              <a:ahLst/>
              <a:cxnLst/>
              <a:rect l="l" t="t" r="r" b="b"/>
              <a:pathLst>
                <a:path w="878" h="307" extrusionOk="0">
                  <a:moveTo>
                    <a:pt x="536" y="1"/>
                  </a:moveTo>
                  <a:cubicBezTo>
                    <a:pt x="332" y="1"/>
                    <a:pt x="1" y="306"/>
                    <a:pt x="343" y="306"/>
                  </a:cubicBezTo>
                  <a:cubicBezTo>
                    <a:pt x="545" y="306"/>
                    <a:pt x="878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1"/>
            <p:cNvSpPr/>
            <p:nvPr/>
          </p:nvSpPr>
          <p:spPr>
            <a:xfrm rot="10370759">
              <a:off x="8422770" y="4380149"/>
              <a:ext cx="35556" cy="13854"/>
            </a:xfrm>
            <a:custGeom>
              <a:avLst/>
              <a:gdLst/>
              <a:ahLst/>
              <a:cxnLst/>
              <a:rect l="l" t="t" r="r" b="b"/>
              <a:pathLst>
                <a:path w="675" h="263" extrusionOk="0">
                  <a:moveTo>
                    <a:pt x="406" y="0"/>
                  </a:moveTo>
                  <a:cubicBezTo>
                    <a:pt x="296" y="0"/>
                    <a:pt x="140" y="36"/>
                    <a:pt x="70" y="133"/>
                  </a:cubicBezTo>
                  <a:cubicBezTo>
                    <a:pt x="0" y="229"/>
                    <a:pt x="130" y="263"/>
                    <a:pt x="203" y="263"/>
                  </a:cubicBezTo>
                  <a:lnTo>
                    <a:pt x="269" y="263"/>
                  </a:lnTo>
                  <a:cubicBezTo>
                    <a:pt x="379" y="263"/>
                    <a:pt x="535" y="223"/>
                    <a:pt x="605" y="130"/>
                  </a:cubicBezTo>
                  <a:cubicBezTo>
                    <a:pt x="675" y="33"/>
                    <a:pt x="545" y="0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1"/>
            <p:cNvSpPr/>
            <p:nvPr/>
          </p:nvSpPr>
          <p:spPr>
            <a:xfrm rot="10370759">
              <a:off x="8416909" y="4469422"/>
              <a:ext cx="38716" cy="20017"/>
            </a:xfrm>
            <a:custGeom>
              <a:avLst/>
              <a:gdLst/>
              <a:ahLst/>
              <a:cxnLst/>
              <a:rect l="l" t="t" r="r" b="b"/>
              <a:pathLst>
                <a:path w="735" h="380" extrusionOk="0">
                  <a:moveTo>
                    <a:pt x="389" y="1"/>
                  </a:moveTo>
                  <a:cubicBezTo>
                    <a:pt x="97" y="1"/>
                    <a:pt x="0" y="380"/>
                    <a:pt x="346" y="380"/>
                  </a:cubicBezTo>
                  <a:cubicBezTo>
                    <a:pt x="638" y="380"/>
                    <a:pt x="735" y="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1"/>
            <p:cNvSpPr/>
            <p:nvPr/>
          </p:nvSpPr>
          <p:spPr>
            <a:xfrm rot="10370873">
              <a:off x="8250599" y="3550528"/>
              <a:ext cx="531471" cy="485708"/>
            </a:xfrm>
            <a:custGeom>
              <a:avLst/>
              <a:gdLst/>
              <a:ahLst/>
              <a:cxnLst/>
              <a:rect l="l" t="t" r="r" b="b"/>
              <a:pathLst>
                <a:path w="18419" h="16833" extrusionOk="0">
                  <a:moveTo>
                    <a:pt x="12177" y="0"/>
                  </a:moveTo>
                  <a:cubicBezTo>
                    <a:pt x="11648" y="0"/>
                    <a:pt x="11109" y="46"/>
                    <a:pt x="10599" y="46"/>
                  </a:cubicBezTo>
                  <a:cubicBezTo>
                    <a:pt x="10579" y="46"/>
                    <a:pt x="10558" y="46"/>
                    <a:pt x="10538" y="46"/>
                  </a:cubicBezTo>
                  <a:cubicBezTo>
                    <a:pt x="10391" y="45"/>
                    <a:pt x="10250" y="43"/>
                    <a:pt x="10112" y="43"/>
                  </a:cubicBezTo>
                  <a:cubicBezTo>
                    <a:pt x="9632" y="43"/>
                    <a:pt x="9195" y="68"/>
                    <a:pt x="8715" y="262"/>
                  </a:cubicBezTo>
                  <a:cubicBezTo>
                    <a:pt x="8256" y="447"/>
                    <a:pt x="7784" y="577"/>
                    <a:pt x="7306" y="707"/>
                  </a:cubicBezTo>
                  <a:cubicBezTo>
                    <a:pt x="6073" y="1039"/>
                    <a:pt x="5021" y="1344"/>
                    <a:pt x="3911" y="2033"/>
                  </a:cubicBezTo>
                  <a:cubicBezTo>
                    <a:pt x="2246" y="3062"/>
                    <a:pt x="855" y="4763"/>
                    <a:pt x="292" y="6650"/>
                  </a:cubicBezTo>
                  <a:cubicBezTo>
                    <a:pt x="1" y="7637"/>
                    <a:pt x="143" y="8746"/>
                    <a:pt x="143" y="9767"/>
                  </a:cubicBezTo>
                  <a:cubicBezTo>
                    <a:pt x="143" y="10640"/>
                    <a:pt x="117" y="11328"/>
                    <a:pt x="422" y="12145"/>
                  </a:cubicBezTo>
                  <a:cubicBezTo>
                    <a:pt x="801" y="13168"/>
                    <a:pt x="1482" y="13643"/>
                    <a:pt x="2176" y="14444"/>
                  </a:cubicBezTo>
                  <a:cubicBezTo>
                    <a:pt x="2652" y="14992"/>
                    <a:pt x="3083" y="15451"/>
                    <a:pt x="3665" y="15882"/>
                  </a:cubicBezTo>
                  <a:cubicBezTo>
                    <a:pt x="4306" y="16414"/>
                    <a:pt x="5631" y="16763"/>
                    <a:pt x="6744" y="16763"/>
                  </a:cubicBezTo>
                  <a:cubicBezTo>
                    <a:pt x="7524" y="16763"/>
                    <a:pt x="8354" y="16832"/>
                    <a:pt x="9165" y="16832"/>
                  </a:cubicBezTo>
                  <a:cubicBezTo>
                    <a:pt x="9611" y="16832"/>
                    <a:pt x="10052" y="16811"/>
                    <a:pt x="10475" y="16746"/>
                  </a:cubicBezTo>
                  <a:cubicBezTo>
                    <a:pt x="11206" y="16633"/>
                    <a:pt x="12077" y="16225"/>
                    <a:pt x="12731" y="15896"/>
                  </a:cubicBezTo>
                  <a:cubicBezTo>
                    <a:pt x="13538" y="15487"/>
                    <a:pt x="14352" y="15025"/>
                    <a:pt x="15119" y="14547"/>
                  </a:cubicBezTo>
                  <a:cubicBezTo>
                    <a:pt x="16150" y="13902"/>
                    <a:pt x="17063" y="13221"/>
                    <a:pt x="17758" y="12198"/>
                  </a:cubicBezTo>
                  <a:cubicBezTo>
                    <a:pt x="18389" y="11262"/>
                    <a:pt x="18399" y="10368"/>
                    <a:pt x="18402" y="9275"/>
                  </a:cubicBezTo>
                  <a:cubicBezTo>
                    <a:pt x="18419" y="6633"/>
                    <a:pt x="17798" y="4102"/>
                    <a:pt x="15970" y="2108"/>
                  </a:cubicBezTo>
                  <a:cubicBezTo>
                    <a:pt x="15233" y="1305"/>
                    <a:pt x="14279" y="291"/>
                    <a:pt x="13163" y="79"/>
                  </a:cubicBezTo>
                  <a:cubicBezTo>
                    <a:pt x="12845" y="19"/>
                    <a:pt x="12513" y="0"/>
                    <a:pt x="12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1"/>
            <p:cNvSpPr/>
            <p:nvPr/>
          </p:nvSpPr>
          <p:spPr>
            <a:xfrm rot="10370873">
              <a:off x="8412631" y="3838999"/>
              <a:ext cx="25132" cy="9984"/>
            </a:xfrm>
            <a:custGeom>
              <a:avLst/>
              <a:gdLst/>
              <a:ahLst/>
              <a:cxnLst/>
              <a:rect l="l" t="t" r="r" b="b"/>
              <a:pathLst>
                <a:path w="871" h="346" extrusionOk="0">
                  <a:moveTo>
                    <a:pt x="529" y="0"/>
                  </a:moveTo>
                  <a:cubicBezTo>
                    <a:pt x="300" y="0"/>
                    <a:pt x="1" y="345"/>
                    <a:pt x="343" y="345"/>
                  </a:cubicBezTo>
                  <a:cubicBezTo>
                    <a:pt x="572" y="345"/>
                    <a:pt x="871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1"/>
            <p:cNvSpPr/>
            <p:nvPr/>
          </p:nvSpPr>
          <p:spPr>
            <a:xfrm rot="10370873">
              <a:off x="8470702" y="3858134"/>
              <a:ext cx="25594" cy="7329"/>
            </a:xfrm>
            <a:custGeom>
              <a:avLst/>
              <a:gdLst/>
              <a:ahLst/>
              <a:cxnLst/>
              <a:rect l="l" t="t" r="r" b="b"/>
              <a:pathLst>
                <a:path w="887" h="254" extrusionOk="0">
                  <a:moveTo>
                    <a:pt x="548" y="1"/>
                  </a:moveTo>
                  <a:cubicBezTo>
                    <a:pt x="379" y="1"/>
                    <a:pt x="0" y="254"/>
                    <a:pt x="339" y="254"/>
                  </a:cubicBezTo>
                  <a:cubicBezTo>
                    <a:pt x="505" y="254"/>
                    <a:pt x="887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1"/>
            <p:cNvSpPr/>
            <p:nvPr/>
          </p:nvSpPr>
          <p:spPr>
            <a:xfrm rot="10370873">
              <a:off x="8454218" y="3922333"/>
              <a:ext cx="21843" cy="10359"/>
            </a:xfrm>
            <a:custGeom>
              <a:avLst/>
              <a:gdLst/>
              <a:ahLst/>
              <a:cxnLst/>
              <a:rect l="l" t="t" r="r" b="b"/>
              <a:pathLst>
                <a:path w="757" h="359" extrusionOk="0">
                  <a:moveTo>
                    <a:pt x="424" y="0"/>
                  </a:moveTo>
                  <a:cubicBezTo>
                    <a:pt x="333" y="0"/>
                    <a:pt x="238" y="26"/>
                    <a:pt x="180" y="84"/>
                  </a:cubicBezTo>
                  <a:lnTo>
                    <a:pt x="149" y="115"/>
                  </a:lnTo>
                  <a:cubicBezTo>
                    <a:pt x="0" y="263"/>
                    <a:pt x="161" y="359"/>
                    <a:pt x="336" y="359"/>
                  </a:cubicBezTo>
                  <a:cubicBezTo>
                    <a:pt x="426" y="359"/>
                    <a:pt x="521" y="334"/>
                    <a:pt x="578" y="277"/>
                  </a:cubicBezTo>
                  <a:cubicBezTo>
                    <a:pt x="588" y="264"/>
                    <a:pt x="598" y="254"/>
                    <a:pt x="608" y="244"/>
                  </a:cubicBezTo>
                  <a:cubicBezTo>
                    <a:pt x="756" y="95"/>
                    <a:pt x="598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1"/>
            <p:cNvSpPr/>
            <p:nvPr/>
          </p:nvSpPr>
          <p:spPr>
            <a:xfrm rot="10370873">
              <a:off x="8408042" y="3887860"/>
              <a:ext cx="17601" cy="11051"/>
            </a:xfrm>
            <a:custGeom>
              <a:avLst/>
              <a:gdLst/>
              <a:ahLst/>
              <a:cxnLst/>
              <a:rect l="l" t="t" r="r" b="b"/>
              <a:pathLst>
                <a:path w="610" h="383" extrusionOk="0">
                  <a:moveTo>
                    <a:pt x="293" y="0"/>
                  </a:moveTo>
                  <a:cubicBezTo>
                    <a:pt x="180" y="0"/>
                    <a:pt x="25" y="86"/>
                    <a:pt x="14" y="209"/>
                  </a:cubicBezTo>
                  <a:cubicBezTo>
                    <a:pt x="1" y="342"/>
                    <a:pt x="147" y="382"/>
                    <a:pt x="250" y="382"/>
                  </a:cubicBezTo>
                  <a:lnTo>
                    <a:pt x="316" y="382"/>
                  </a:lnTo>
                  <a:cubicBezTo>
                    <a:pt x="430" y="382"/>
                    <a:pt x="583" y="296"/>
                    <a:pt x="595" y="173"/>
                  </a:cubicBezTo>
                  <a:cubicBezTo>
                    <a:pt x="609" y="40"/>
                    <a:pt x="463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1"/>
            <p:cNvSpPr/>
            <p:nvPr/>
          </p:nvSpPr>
          <p:spPr>
            <a:xfrm rot="10370873">
              <a:off x="8460415" y="3791695"/>
              <a:ext cx="25623" cy="7329"/>
            </a:xfrm>
            <a:custGeom>
              <a:avLst/>
              <a:gdLst/>
              <a:ahLst/>
              <a:cxnLst/>
              <a:rect l="l" t="t" r="r" b="b"/>
              <a:pathLst>
                <a:path w="888" h="254" extrusionOk="0">
                  <a:moveTo>
                    <a:pt x="548" y="1"/>
                  </a:moveTo>
                  <a:cubicBezTo>
                    <a:pt x="379" y="1"/>
                    <a:pt x="0" y="254"/>
                    <a:pt x="339" y="254"/>
                  </a:cubicBezTo>
                  <a:cubicBezTo>
                    <a:pt x="508" y="254"/>
                    <a:pt x="887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1"/>
            <p:cNvSpPr/>
            <p:nvPr/>
          </p:nvSpPr>
          <p:spPr>
            <a:xfrm rot="10370873">
              <a:off x="8514552" y="3883257"/>
              <a:ext cx="25536" cy="7993"/>
            </a:xfrm>
            <a:custGeom>
              <a:avLst/>
              <a:gdLst/>
              <a:ahLst/>
              <a:cxnLst/>
              <a:rect l="l" t="t" r="r" b="b"/>
              <a:pathLst>
                <a:path w="885" h="277" extrusionOk="0">
                  <a:moveTo>
                    <a:pt x="542" y="0"/>
                  </a:moveTo>
                  <a:cubicBezTo>
                    <a:pt x="360" y="0"/>
                    <a:pt x="1" y="276"/>
                    <a:pt x="340" y="276"/>
                  </a:cubicBezTo>
                  <a:cubicBezTo>
                    <a:pt x="526" y="276"/>
                    <a:pt x="884" y="0"/>
                    <a:pt x="5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1"/>
            <p:cNvSpPr/>
            <p:nvPr/>
          </p:nvSpPr>
          <p:spPr>
            <a:xfrm rot="10370873">
              <a:off x="8489951" y="3916896"/>
              <a:ext cx="25334" cy="8858"/>
            </a:xfrm>
            <a:custGeom>
              <a:avLst/>
              <a:gdLst/>
              <a:ahLst/>
              <a:cxnLst/>
              <a:rect l="l" t="t" r="r" b="b"/>
              <a:pathLst>
                <a:path w="878" h="307" extrusionOk="0">
                  <a:moveTo>
                    <a:pt x="536" y="1"/>
                  </a:moveTo>
                  <a:cubicBezTo>
                    <a:pt x="332" y="1"/>
                    <a:pt x="1" y="306"/>
                    <a:pt x="343" y="306"/>
                  </a:cubicBezTo>
                  <a:cubicBezTo>
                    <a:pt x="545" y="306"/>
                    <a:pt x="878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1"/>
            <p:cNvSpPr/>
            <p:nvPr/>
          </p:nvSpPr>
          <p:spPr>
            <a:xfrm rot="10370873">
              <a:off x="8521856" y="3801673"/>
              <a:ext cx="19477" cy="7589"/>
            </a:xfrm>
            <a:custGeom>
              <a:avLst/>
              <a:gdLst/>
              <a:ahLst/>
              <a:cxnLst/>
              <a:rect l="l" t="t" r="r" b="b"/>
              <a:pathLst>
                <a:path w="675" h="263" extrusionOk="0">
                  <a:moveTo>
                    <a:pt x="406" y="0"/>
                  </a:moveTo>
                  <a:cubicBezTo>
                    <a:pt x="296" y="0"/>
                    <a:pt x="140" y="36"/>
                    <a:pt x="70" y="133"/>
                  </a:cubicBezTo>
                  <a:cubicBezTo>
                    <a:pt x="0" y="229"/>
                    <a:pt x="130" y="263"/>
                    <a:pt x="203" y="263"/>
                  </a:cubicBezTo>
                  <a:lnTo>
                    <a:pt x="269" y="263"/>
                  </a:lnTo>
                  <a:cubicBezTo>
                    <a:pt x="379" y="263"/>
                    <a:pt x="535" y="223"/>
                    <a:pt x="605" y="130"/>
                  </a:cubicBezTo>
                  <a:cubicBezTo>
                    <a:pt x="675" y="33"/>
                    <a:pt x="545" y="0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1"/>
            <p:cNvSpPr/>
            <p:nvPr/>
          </p:nvSpPr>
          <p:spPr>
            <a:xfrm rot="10370873">
              <a:off x="8518646" y="3850573"/>
              <a:ext cx="21208" cy="10965"/>
            </a:xfrm>
            <a:custGeom>
              <a:avLst/>
              <a:gdLst/>
              <a:ahLst/>
              <a:cxnLst/>
              <a:rect l="l" t="t" r="r" b="b"/>
              <a:pathLst>
                <a:path w="735" h="380" extrusionOk="0">
                  <a:moveTo>
                    <a:pt x="389" y="1"/>
                  </a:moveTo>
                  <a:cubicBezTo>
                    <a:pt x="97" y="1"/>
                    <a:pt x="0" y="380"/>
                    <a:pt x="346" y="380"/>
                  </a:cubicBezTo>
                  <a:cubicBezTo>
                    <a:pt x="638" y="380"/>
                    <a:pt x="735" y="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1"/>
          <p:cNvGrpSpPr/>
          <p:nvPr/>
        </p:nvGrpSpPr>
        <p:grpSpPr>
          <a:xfrm>
            <a:off x="1" y="-14200"/>
            <a:ext cx="12191932" cy="6877957"/>
            <a:chOff x="0" y="-10650"/>
            <a:chExt cx="9143949" cy="5158468"/>
          </a:xfrm>
        </p:grpSpPr>
        <p:grpSp>
          <p:nvGrpSpPr>
            <p:cNvPr id="754" name="Google Shape;754;p21"/>
            <p:cNvGrpSpPr/>
            <p:nvPr/>
          </p:nvGrpSpPr>
          <p:grpSpPr>
            <a:xfrm>
              <a:off x="0" y="-10650"/>
              <a:ext cx="9143949" cy="5158468"/>
              <a:chOff x="267864" y="140547"/>
              <a:chExt cx="8608500" cy="4856400"/>
            </a:xfrm>
          </p:grpSpPr>
          <p:sp>
            <p:nvSpPr>
              <p:cNvPr id="755" name="Google Shape;755;p21"/>
              <p:cNvSpPr/>
              <p:nvPr/>
            </p:nvSpPr>
            <p:spPr>
              <a:xfrm>
                <a:off x="267864" y="146479"/>
                <a:ext cx="8608500" cy="393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6" name="Google Shape;756;p21"/>
              <p:cNvSpPr/>
              <p:nvPr/>
            </p:nvSpPr>
            <p:spPr>
              <a:xfrm rot="5400000">
                <a:off x="-1927873" y="2336397"/>
                <a:ext cx="4856400" cy="4647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57" name="Google Shape;757;p21"/>
            <p:cNvGrpSpPr/>
            <p:nvPr/>
          </p:nvGrpSpPr>
          <p:grpSpPr>
            <a:xfrm rot="10800000">
              <a:off x="0" y="-10650"/>
              <a:ext cx="9143949" cy="5158468"/>
              <a:chOff x="267864" y="140547"/>
              <a:chExt cx="8608500" cy="4856400"/>
            </a:xfrm>
          </p:grpSpPr>
          <p:sp>
            <p:nvSpPr>
              <p:cNvPr id="758" name="Google Shape;758;p21"/>
              <p:cNvSpPr/>
              <p:nvPr/>
            </p:nvSpPr>
            <p:spPr>
              <a:xfrm>
                <a:off x="267864" y="146479"/>
                <a:ext cx="8608500" cy="393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9" name="Google Shape;759;p21"/>
              <p:cNvSpPr/>
              <p:nvPr/>
            </p:nvSpPr>
            <p:spPr>
              <a:xfrm rot="5400000">
                <a:off x="-1927873" y="2336397"/>
                <a:ext cx="4856400" cy="4647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60" name="Google Shape;760;p21"/>
          <p:cNvGrpSpPr/>
          <p:nvPr/>
        </p:nvGrpSpPr>
        <p:grpSpPr>
          <a:xfrm rot="10800000">
            <a:off x="1" y="-14200"/>
            <a:ext cx="12191932" cy="6877957"/>
            <a:chOff x="267864" y="140547"/>
            <a:chExt cx="8608500" cy="4856400"/>
          </a:xfrm>
        </p:grpSpPr>
        <p:sp>
          <p:nvSpPr>
            <p:cNvPr id="761" name="Google Shape;761;p21"/>
            <p:cNvSpPr/>
            <p:nvPr/>
          </p:nvSpPr>
          <p:spPr>
            <a:xfrm>
              <a:off x="267864" y="146479"/>
              <a:ext cx="8608500" cy="393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1"/>
            <p:cNvSpPr/>
            <p:nvPr/>
          </p:nvSpPr>
          <p:spPr>
            <a:xfrm rot="5400000">
              <a:off x="-1927873" y="2336397"/>
              <a:ext cx="4856400" cy="464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63" name="Google Shape;763;p21"/>
          <p:cNvSpPr txBox="1">
            <a:spLocks noGrp="1"/>
          </p:cNvSpPr>
          <p:nvPr>
            <p:ph type="ctrTitle"/>
          </p:nvPr>
        </p:nvSpPr>
        <p:spPr>
          <a:xfrm>
            <a:off x="1252399" y="736861"/>
            <a:ext cx="9687200" cy="7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48097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oogle Shape;114;p4"/>
          <p:cNvGrpSpPr/>
          <p:nvPr/>
        </p:nvGrpSpPr>
        <p:grpSpPr>
          <a:xfrm>
            <a:off x="1" y="-14200"/>
            <a:ext cx="12191932" cy="6877957"/>
            <a:chOff x="0" y="-10650"/>
            <a:chExt cx="9143949" cy="5158468"/>
          </a:xfrm>
        </p:grpSpPr>
        <p:grpSp>
          <p:nvGrpSpPr>
            <p:cNvPr id="115" name="Google Shape;115;p4"/>
            <p:cNvGrpSpPr/>
            <p:nvPr/>
          </p:nvGrpSpPr>
          <p:grpSpPr>
            <a:xfrm>
              <a:off x="0" y="-10650"/>
              <a:ext cx="9143949" cy="5158468"/>
              <a:chOff x="267864" y="140547"/>
              <a:chExt cx="8608500" cy="4856400"/>
            </a:xfrm>
          </p:grpSpPr>
          <p:sp>
            <p:nvSpPr>
              <p:cNvPr id="116" name="Google Shape;116;p4"/>
              <p:cNvSpPr/>
              <p:nvPr/>
            </p:nvSpPr>
            <p:spPr>
              <a:xfrm>
                <a:off x="267864" y="146479"/>
                <a:ext cx="8608500" cy="393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4"/>
              <p:cNvSpPr/>
              <p:nvPr/>
            </p:nvSpPr>
            <p:spPr>
              <a:xfrm rot="5400000">
                <a:off x="-1927873" y="2336397"/>
                <a:ext cx="4856400" cy="4647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" name="Google Shape;118;p4"/>
            <p:cNvGrpSpPr/>
            <p:nvPr/>
          </p:nvGrpSpPr>
          <p:grpSpPr>
            <a:xfrm rot="10800000">
              <a:off x="0" y="-10650"/>
              <a:ext cx="9143949" cy="5158468"/>
              <a:chOff x="267864" y="140547"/>
              <a:chExt cx="8608500" cy="4856400"/>
            </a:xfrm>
          </p:grpSpPr>
          <p:sp>
            <p:nvSpPr>
              <p:cNvPr id="119" name="Google Shape;119;p4"/>
              <p:cNvSpPr/>
              <p:nvPr/>
            </p:nvSpPr>
            <p:spPr>
              <a:xfrm>
                <a:off x="267864" y="146479"/>
                <a:ext cx="8608500" cy="393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 rot="5400000">
                <a:off x="-1927873" y="2336397"/>
                <a:ext cx="4856400" cy="4647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1" name="Google Shape;121;p4"/>
          <p:cNvSpPr/>
          <p:nvPr/>
        </p:nvSpPr>
        <p:spPr>
          <a:xfrm rot="10800000">
            <a:off x="2225630" y="961316"/>
            <a:ext cx="2022591" cy="1848432"/>
          </a:xfrm>
          <a:custGeom>
            <a:avLst/>
            <a:gdLst/>
            <a:ahLst/>
            <a:cxnLst/>
            <a:rect l="l" t="t" r="r" b="b"/>
            <a:pathLst>
              <a:path w="18419" h="16833" extrusionOk="0">
                <a:moveTo>
                  <a:pt x="12177" y="0"/>
                </a:moveTo>
                <a:cubicBezTo>
                  <a:pt x="11648" y="0"/>
                  <a:pt x="11109" y="46"/>
                  <a:pt x="10599" y="46"/>
                </a:cubicBezTo>
                <a:cubicBezTo>
                  <a:pt x="10579" y="46"/>
                  <a:pt x="10558" y="46"/>
                  <a:pt x="10538" y="46"/>
                </a:cubicBezTo>
                <a:cubicBezTo>
                  <a:pt x="10391" y="45"/>
                  <a:pt x="10250" y="43"/>
                  <a:pt x="10112" y="43"/>
                </a:cubicBezTo>
                <a:cubicBezTo>
                  <a:pt x="9632" y="43"/>
                  <a:pt x="9195" y="68"/>
                  <a:pt x="8715" y="262"/>
                </a:cubicBezTo>
                <a:cubicBezTo>
                  <a:pt x="8256" y="447"/>
                  <a:pt x="7784" y="577"/>
                  <a:pt x="7306" y="707"/>
                </a:cubicBezTo>
                <a:cubicBezTo>
                  <a:pt x="6073" y="1039"/>
                  <a:pt x="5021" y="1344"/>
                  <a:pt x="3911" y="2033"/>
                </a:cubicBezTo>
                <a:cubicBezTo>
                  <a:pt x="2246" y="3062"/>
                  <a:pt x="855" y="4763"/>
                  <a:pt x="292" y="6650"/>
                </a:cubicBezTo>
                <a:cubicBezTo>
                  <a:pt x="1" y="7637"/>
                  <a:pt x="143" y="8746"/>
                  <a:pt x="143" y="9767"/>
                </a:cubicBezTo>
                <a:cubicBezTo>
                  <a:pt x="143" y="10640"/>
                  <a:pt x="117" y="11328"/>
                  <a:pt x="422" y="12145"/>
                </a:cubicBezTo>
                <a:cubicBezTo>
                  <a:pt x="801" y="13168"/>
                  <a:pt x="1482" y="13643"/>
                  <a:pt x="2176" y="14444"/>
                </a:cubicBezTo>
                <a:cubicBezTo>
                  <a:pt x="2652" y="14992"/>
                  <a:pt x="3083" y="15451"/>
                  <a:pt x="3665" y="15882"/>
                </a:cubicBezTo>
                <a:cubicBezTo>
                  <a:pt x="4306" y="16414"/>
                  <a:pt x="5631" y="16763"/>
                  <a:pt x="6744" y="16763"/>
                </a:cubicBezTo>
                <a:cubicBezTo>
                  <a:pt x="7524" y="16763"/>
                  <a:pt x="8354" y="16832"/>
                  <a:pt x="9165" y="16832"/>
                </a:cubicBezTo>
                <a:cubicBezTo>
                  <a:pt x="9611" y="16832"/>
                  <a:pt x="10052" y="16811"/>
                  <a:pt x="10475" y="16746"/>
                </a:cubicBezTo>
                <a:cubicBezTo>
                  <a:pt x="11206" y="16633"/>
                  <a:pt x="12077" y="16225"/>
                  <a:pt x="12731" y="15896"/>
                </a:cubicBezTo>
                <a:cubicBezTo>
                  <a:pt x="13538" y="15487"/>
                  <a:pt x="14352" y="15025"/>
                  <a:pt x="15119" y="14547"/>
                </a:cubicBezTo>
                <a:cubicBezTo>
                  <a:pt x="16150" y="13902"/>
                  <a:pt x="17063" y="13221"/>
                  <a:pt x="17758" y="12198"/>
                </a:cubicBezTo>
                <a:cubicBezTo>
                  <a:pt x="18389" y="11262"/>
                  <a:pt x="18399" y="10368"/>
                  <a:pt x="18402" y="9275"/>
                </a:cubicBezTo>
                <a:cubicBezTo>
                  <a:pt x="18419" y="6633"/>
                  <a:pt x="17798" y="4102"/>
                  <a:pt x="15970" y="2108"/>
                </a:cubicBezTo>
                <a:cubicBezTo>
                  <a:pt x="15233" y="1305"/>
                  <a:pt x="14279" y="291"/>
                  <a:pt x="13163" y="79"/>
                </a:cubicBezTo>
                <a:cubicBezTo>
                  <a:pt x="12845" y="19"/>
                  <a:pt x="12513" y="0"/>
                  <a:pt x="1217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 rot="10800000">
            <a:off x="3920389" y="2221950"/>
            <a:ext cx="72929" cy="47063"/>
          </a:xfrm>
          <a:custGeom>
            <a:avLst/>
            <a:gdLst/>
            <a:ahLst/>
            <a:cxnLst/>
            <a:rect l="l" t="t" r="r" b="b"/>
            <a:pathLst>
              <a:path w="609" h="393" extrusionOk="0">
                <a:moveTo>
                  <a:pt x="293" y="1"/>
                </a:moveTo>
                <a:cubicBezTo>
                  <a:pt x="177" y="1"/>
                  <a:pt x="24" y="90"/>
                  <a:pt x="14" y="213"/>
                </a:cubicBezTo>
                <a:cubicBezTo>
                  <a:pt x="1" y="349"/>
                  <a:pt x="147" y="392"/>
                  <a:pt x="250" y="392"/>
                </a:cubicBezTo>
                <a:lnTo>
                  <a:pt x="316" y="392"/>
                </a:lnTo>
                <a:cubicBezTo>
                  <a:pt x="433" y="392"/>
                  <a:pt x="586" y="303"/>
                  <a:pt x="595" y="180"/>
                </a:cubicBezTo>
                <a:cubicBezTo>
                  <a:pt x="609" y="44"/>
                  <a:pt x="463" y="1"/>
                  <a:pt x="35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 rot="10800000">
            <a:off x="4026971" y="2071176"/>
            <a:ext cx="106700" cy="29939"/>
          </a:xfrm>
          <a:custGeom>
            <a:avLst/>
            <a:gdLst/>
            <a:ahLst/>
            <a:cxnLst/>
            <a:rect l="l" t="t" r="r" b="b"/>
            <a:pathLst>
              <a:path w="891" h="250" extrusionOk="0">
                <a:moveTo>
                  <a:pt x="548" y="1"/>
                </a:moveTo>
                <a:cubicBezTo>
                  <a:pt x="382" y="1"/>
                  <a:pt x="0" y="249"/>
                  <a:pt x="343" y="249"/>
                </a:cubicBezTo>
                <a:cubicBezTo>
                  <a:pt x="508" y="249"/>
                  <a:pt x="890" y="1"/>
                  <a:pt x="5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4"/>
          <p:cNvSpPr/>
          <p:nvPr/>
        </p:nvSpPr>
        <p:spPr>
          <a:xfrm rot="10800000">
            <a:off x="3900868" y="2028545"/>
            <a:ext cx="79995" cy="35567"/>
          </a:xfrm>
          <a:custGeom>
            <a:avLst/>
            <a:gdLst/>
            <a:ahLst/>
            <a:cxnLst/>
            <a:rect l="l" t="t" r="r" b="b"/>
            <a:pathLst>
              <a:path w="668" h="297" extrusionOk="0">
                <a:moveTo>
                  <a:pt x="399" y="0"/>
                </a:moveTo>
                <a:cubicBezTo>
                  <a:pt x="286" y="0"/>
                  <a:pt x="129" y="37"/>
                  <a:pt x="63" y="140"/>
                </a:cubicBezTo>
                <a:cubicBezTo>
                  <a:pt x="0" y="243"/>
                  <a:pt x="116" y="296"/>
                  <a:pt x="203" y="296"/>
                </a:cubicBezTo>
                <a:lnTo>
                  <a:pt x="269" y="296"/>
                </a:lnTo>
                <a:cubicBezTo>
                  <a:pt x="382" y="296"/>
                  <a:pt x="538" y="259"/>
                  <a:pt x="605" y="157"/>
                </a:cubicBezTo>
                <a:cubicBezTo>
                  <a:pt x="668" y="57"/>
                  <a:pt x="551" y="0"/>
                  <a:pt x="46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4"/>
          <p:cNvSpPr/>
          <p:nvPr/>
        </p:nvSpPr>
        <p:spPr>
          <a:xfrm rot="10800000">
            <a:off x="3741714" y="2110577"/>
            <a:ext cx="87660" cy="47063"/>
          </a:xfrm>
          <a:custGeom>
            <a:avLst/>
            <a:gdLst/>
            <a:ahLst/>
            <a:cxnLst/>
            <a:rect l="l" t="t" r="r" b="b"/>
            <a:pathLst>
              <a:path w="732" h="393" extrusionOk="0">
                <a:moveTo>
                  <a:pt x="386" y="1"/>
                </a:moveTo>
                <a:cubicBezTo>
                  <a:pt x="91" y="1"/>
                  <a:pt x="1" y="393"/>
                  <a:pt x="346" y="393"/>
                </a:cubicBezTo>
                <a:cubicBezTo>
                  <a:pt x="645" y="393"/>
                  <a:pt x="732" y="1"/>
                  <a:pt x="38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4"/>
          <p:cNvSpPr/>
          <p:nvPr/>
        </p:nvSpPr>
        <p:spPr>
          <a:xfrm rot="10800000">
            <a:off x="3785065" y="2256200"/>
            <a:ext cx="72571" cy="26345"/>
          </a:xfrm>
          <a:custGeom>
            <a:avLst/>
            <a:gdLst/>
            <a:ahLst/>
            <a:cxnLst/>
            <a:rect l="l" t="t" r="r" b="b"/>
            <a:pathLst>
              <a:path w="606" h="220" extrusionOk="0">
                <a:moveTo>
                  <a:pt x="433" y="1"/>
                </a:moveTo>
                <a:cubicBezTo>
                  <a:pt x="310" y="1"/>
                  <a:pt x="177" y="27"/>
                  <a:pt x="74" y="97"/>
                </a:cubicBezTo>
                <a:cubicBezTo>
                  <a:pt x="1" y="150"/>
                  <a:pt x="1" y="220"/>
                  <a:pt x="107" y="220"/>
                </a:cubicBezTo>
                <a:lnTo>
                  <a:pt x="174" y="220"/>
                </a:lnTo>
                <a:cubicBezTo>
                  <a:pt x="296" y="220"/>
                  <a:pt x="429" y="194"/>
                  <a:pt x="532" y="124"/>
                </a:cubicBezTo>
                <a:cubicBezTo>
                  <a:pt x="606" y="70"/>
                  <a:pt x="606" y="1"/>
                  <a:pt x="4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4"/>
          <p:cNvSpPr/>
          <p:nvPr/>
        </p:nvSpPr>
        <p:spPr>
          <a:xfrm rot="10800000">
            <a:off x="2291240" y="1603292"/>
            <a:ext cx="104305" cy="41435"/>
          </a:xfrm>
          <a:custGeom>
            <a:avLst/>
            <a:gdLst/>
            <a:ahLst/>
            <a:cxnLst/>
            <a:rect l="l" t="t" r="r" b="b"/>
            <a:pathLst>
              <a:path w="871" h="346" extrusionOk="0">
                <a:moveTo>
                  <a:pt x="529" y="0"/>
                </a:moveTo>
                <a:cubicBezTo>
                  <a:pt x="300" y="0"/>
                  <a:pt x="1" y="345"/>
                  <a:pt x="343" y="345"/>
                </a:cubicBezTo>
                <a:cubicBezTo>
                  <a:pt x="572" y="345"/>
                  <a:pt x="871" y="0"/>
                  <a:pt x="5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4"/>
          <p:cNvSpPr/>
          <p:nvPr/>
        </p:nvSpPr>
        <p:spPr>
          <a:xfrm rot="10800000">
            <a:off x="2521170" y="1712270"/>
            <a:ext cx="106221" cy="30417"/>
          </a:xfrm>
          <a:custGeom>
            <a:avLst/>
            <a:gdLst/>
            <a:ahLst/>
            <a:cxnLst/>
            <a:rect l="l" t="t" r="r" b="b"/>
            <a:pathLst>
              <a:path w="887" h="254" extrusionOk="0">
                <a:moveTo>
                  <a:pt x="548" y="1"/>
                </a:moveTo>
                <a:cubicBezTo>
                  <a:pt x="379" y="1"/>
                  <a:pt x="0" y="254"/>
                  <a:pt x="339" y="254"/>
                </a:cubicBezTo>
                <a:cubicBezTo>
                  <a:pt x="505" y="254"/>
                  <a:pt x="887" y="1"/>
                  <a:pt x="5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4"/>
          <p:cNvSpPr/>
          <p:nvPr/>
        </p:nvSpPr>
        <p:spPr>
          <a:xfrm rot="10800000">
            <a:off x="2419376" y="1967109"/>
            <a:ext cx="90653" cy="42992"/>
          </a:xfrm>
          <a:custGeom>
            <a:avLst/>
            <a:gdLst/>
            <a:ahLst/>
            <a:cxnLst/>
            <a:rect l="l" t="t" r="r" b="b"/>
            <a:pathLst>
              <a:path w="757" h="359" extrusionOk="0">
                <a:moveTo>
                  <a:pt x="424" y="0"/>
                </a:moveTo>
                <a:cubicBezTo>
                  <a:pt x="333" y="0"/>
                  <a:pt x="238" y="26"/>
                  <a:pt x="180" y="84"/>
                </a:cubicBezTo>
                <a:lnTo>
                  <a:pt x="149" y="115"/>
                </a:lnTo>
                <a:cubicBezTo>
                  <a:pt x="0" y="263"/>
                  <a:pt x="161" y="359"/>
                  <a:pt x="336" y="359"/>
                </a:cubicBezTo>
                <a:cubicBezTo>
                  <a:pt x="426" y="359"/>
                  <a:pt x="521" y="334"/>
                  <a:pt x="578" y="277"/>
                </a:cubicBezTo>
                <a:cubicBezTo>
                  <a:pt x="588" y="264"/>
                  <a:pt x="598" y="254"/>
                  <a:pt x="608" y="244"/>
                </a:cubicBezTo>
                <a:cubicBezTo>
                  <a:pt x="756" y="95"/>
                  <a:pt x="598" y="0"/>
                  <a:pt x="4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4"/>
          <p:cNvSpPr/>
          <p:nvPr/>
        </p:nvSpPr>
        <p:spPr>
          <a:xfrm rot="10800000">
            <a:off x="2246930" y="1800172"/>
            <a:ext cx="73049" cy="45865"/>
          </a:xfrm>
          <a:custGeom>
            <a:avLst/>
            <a:gdLst/>
            <a:ahLst/>
            <a:cxnLst/>
            <a:rect l="l" t="t" r="r" b="b"/>
            <a:pathLst>
              <a:path w="610" h="383" extrusionOk="0">
                <a:moveTo>
                  <a:pt x="293" y="0"/>
                </a:moveTo>
                <a:cubicBezTo>
                  <a:pt x="180" y="0"/>
                  <a:pt x="25" y="86"/>
                  <a:pt x="14" y="209"/>
                </a:cubicBezTo>
                <a:cubicBezTo>
                  <a:pt x="1" y="342"/>
                  <a:pt x="147" y="382"/>
                  <a:pt x="250" y="382"/>
                </a:cubicBezTo>
                <a:lnTo>
                  <a:pt x="316" y="382"/>
                </a:lnTo>
                <a:cubicBezTo>
                  <a:pt x="430" y="382"/>
                  <a:pt x="583" y="296"/>
                  <a:pt x="595" y="173"/>
                </a:cubicBezTo>
                <a:cubicBezTo>
                  <a:pt x="609" y="40"/>
                  <a:pt x="463" y="0"/>
                  <a:pt x="35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4"/>
          <p:cNvSpPr/>
          <p:nvPr/>
        </p:nvSpPr>
        <p:spPr>
          <a:xfrm rot="10800000">
            <a:off x="2513146" y="1433360"/>
            <a:ext cx="106341" cy="30417"/>
          </a:xfrm>
          <a:custGeom>
            <a:avLst/>
            <a:gdLst/>
            <a:ahLst/>
            <a:cxnLst/>
            <a:rect l="l" t="t" r="r" b="b"/>
            <a:pathLst>
              <a:path w="888" h="254" extrusionOk="0">
                <a:moveTo>
                  <a:pt x="548" y="1"/>
                </a:moveTo>
                <a:cubicBezTo>
                  <a:pt x="379" y="1"/>
                  <a:pt x="0" y="254"/>
                  <a:pt x="339" y="254"/>
                </a:cubicBezTo>
                <a:cubicBezTo>
                  <a:pt x="508" y="254"/>
                  <a:pt x="887" y="1"/>
                  <a:pt x="5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4"/>
          <p:cNvSpPr/>
          <p:nvPr/>
        </p:nvSpPr>
        <p:spPr>
          <a:xfrm rot="10800000">
            <a:off x="2688587" y="1838373"/>
            <a:ext cx="105981" cy="33172"/>
          </a:xfrm>
          <a:custGeom>
            <a:avLst/>
            <a:gdLst/>
            <a:ahLst/>
            <a:cxnLst/>
            <a:rect l="l" t="t" r="r" b="b"/>
            <a:pathLst>
              <a:path w="885" h="277" extrusionOk="0">
                <a:moveTo>
                  <a:pt x="542" y="0"/>
                </a:moveTo>
                <a:cubicBezTo>
                  <a:pt x="360" y="0"/>
                  <a:pt x="1" y="276"/>
                  <a:pt x="340" y="276"/>
                </a:cubicBezTo>
                <a:cubicBezTo>
                  <a:pt x="526" y="276"/>
                  <a:pt x="884" y="0"/>
                  <a:pt x="54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4"/>
          <p:cNvSpPr/>
          <p:nvPr/>
        </p:nvSpPr>
        <p:spPr>
          <a:xfrm rot="10800000">
            <a:off x="2569669" y="1964115"/>
            <a:ext cx="105144" cy="36764"/>
          </a:xfrm>
          <a:custGeom>
            <a:avLst/>
            <a:gdLst/>
            <a:ahLst/>
            <a:cxnLst/>
            <a:rect l="l" t="t" r="r" b="b"/>
            <a:pathLst>
              <a:path w="878" h="307" extrusionOk="0">
                <a:moveTo>
                  <a:pt x="536" y="1"/>
                </a:moveTo>
                <a:cubicBezTo>
                  <a:pt x="332" y="1"/>
                  <a:pt x="1" y="306"/>
                  <a:pt x="343" y="306"/>
                </a:cubicBezTo>
                <a:cubicBezTo>
                  <a:pt x="545" y="306"/>
                  <a:pt x="878" y="1"/>
                  <a:pt x="53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4"/>
          <p:cNvSpPr/>
          <p:nvPr/>
        </p:nvSpPr>
        <p:spPr>
          <a:xfrm rot="10800000">
            <a:off x="2761038" y="1504614"/>
            <a:ext cx="80833" cy="31495"/>
          </a:xfrm>
          <a:custGeom>
            <a:avLst/>
            <a:gdLst/>
            <a:ahLst/>
            <a:cxnLst/>
            <a:rect l="l" t="t" r="r" b="b"/>
            <a:pathLst>
              <a:path w="675" h="263" extrusionOk="0">
                <a:moveTo>
                  <a:pt x="406" y="0"/>
                </a:moveTo>
                <a:cubicBezTo>
                  <a:pt x="296" y="0"/>
                  <a:pt x="140" y="36"/>
                  <a:pt x="70" y="133"/>
                </a:cubicBezTo>
                <a:cubicBezTo>
                  <a:pt x="0" y="229"/>
                  <a:pt x="130" y="263"/>
                  <a:pt x="203" y="263"/>
                </a:cubicBezTo>
                <a:lnTo>
                  <a:pt x="269" y="263"/>
                </a:lnTo>
                <a:cubicBezTo>
                  <a:pt x="379" y="263"/>
                  <a:pt x="535" y="223"/>
                  <a:pt x="605" y="130"/>
                </a:cubicBezTo>
                <a:cubicBezTo>
                  <a:pt x="675" y="33"/>
                  <a:pt x="545" y="0"/>
                  <a:pt x="47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4"/>
          <p:cNvSpPr/>
          <p:nvPr/>
        </p:nvSpPr>
        <p:spPr>
          <a:xfrm rot="10800000">
            <a:off x="2721639" y="1704725"/>
            <a:ext cx="88019" cy="45507"/>
          </a:xfrm>
          <a:custGeom>
            <a:avLst/>
            <a:gdLst/>
            <a:ahLst/>
            <a:cxnLst/>
            <a:rect l="l" t="t" r="r" b="b"/>
            <a:pathLst>
              <a:path w="735" h="380" extrusionOk="0">
                <a:moveTo>
                  <a:pt x="389" y="1"/>
                </a:moveTo>
                <a:cubicBezTo>
                  <a:pt x="97" y="1"/>
                  <a:pt x="0" y="380"/>
                  <a:pt x="346" y="380"/>
                </a:cubicBezTo>
                <a:cubicBezTo>
                  <a:pt x="638" y="380"/>
                  <a:pt x="735" y="1"/>
                  <a:pt x="3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4"/>
          <p:cNvSpPr/>
          <p:nvPr/>
        </p:nvSpPr>
        <p:spPr>
          <a:xfrm rot="652318">
            <a:off x="8821351" y="4685349"/>
            <a:ext cx="1744151" cy="1792132"/>
          </a:xfrm>
          <a:custGeom>
            <a:avLst/>
            <a:gdLst/>
            <a:ahLst/>
            <a:cxnLst/>
            <a:rect l="l" t="t" r="r" b="b"/>
            <a:pathLst>
              <a:path w="32788" h="33690" extrusionOk="0">
                <a:moveTo>
                  <a:pt x="11724" y="0"/>
                </a:moveTo>
                <a:cubicBezTo>
                  <a:pt x="10869" y="0"/>
                  <a:pt x="10018" y="148"/>
                  <a:pt x="9236" y="517"/>
                </a:cubicBezTo>
                <a:cubicBezTo>
                  <a:pt x="8685" y="776"/>
                  <a:pt x="8392" y="1041"/>
                  <a:pt x="8316" y="1676"/>
                </a:cubicBezTo>
                <a:cubicBezTo>
                  <a:pt x="8180" y="2815"/>
                  <a:pt x="8366" y="3959"/>
                  <a:pt x="8571" y="5081"/>
                </a:cubicBezTo>
                <a:cubicBezTo>
                  <a:pt x="8874" y="6722"/>
                  <a:pt x="9748" y="8197"/>
                  <a:pt x="10063" y="9819"/>
                </a:cubicBezTo>
                <a:cubicBezTo>
                  <a:pt x="10246" y="10746"/>
                  <a:pt x="10359" y="11693"/>
                  <a:pt x="10522" y="12626"/>
                </a:cubicBezTo>
                <a:cubicBezTo>
                  <a:pt x="10748" y="13932"/>
                  <a:pt x="10871" y="15234"/>
                  <a:pt x="10545" y="16529"/>
                </a:cubicBezTo>
                <a:cubicBezTo>
                  <a:pt x="10226" y="17792"/>
                  <a:pt x="9712" y="18991"/>
                  <a:pt x="8851" y="19988"/>
                </a:cubicBezTo>
                <a:cubicBezTo>
                  <a:pt x="8312" y="20609"/>
                  <a:pt x="7615" y="21028"/>
                  <a:pt x="6987" y="21549"/>
                </a:cubicBezTo>
                <a:cubicBezTo>
                  <a:pt x="6369" y="22061"/>
                  <a:pt x="5751" y="22536"/>
                  <a:pt x="5100" y="23004"/>
                </a:cubicBezTo>
                <a:cubicBezTo>
                  <a:pt x="4243" y="23622"/>
                  <a:pt x="3396" y="24297"/>
                  <a:pt x="2691" y="25091"/>
                </a:cubicBezTo>
                <a:cubicBezTo>
                  <a:pt x="2137" y="25712"/>
                  <a:pt x="1731" y="26427"/>
                  <a:pt x="1270" y="27118"/>
                </a:cubicBezTo>
                <a:cubicBezTo>
                  <a:pt x="884" y="27699"/>
                  <a:pt x="449" y="28290"/>
                  <a:pt x="233" y="28968"/>
                </a:cubicBezTo>
                <a:cubicBezTo>
                  <a:pt x="0" y="29702"/>
                  <a:pt x="137" y="30383"/>
                  <a:pt x="273" y="31117"/>
                </a:cubicBezTo>
                <a:cubicBezTo>
                  <a:pt x="366" y="31606"/>
                  <a:pt x="389" y="31911"/>
                  <a:pt x="645" y="32290"/>
                </a:cubicBezTo>
                <a:cubicBezTo>
                  <a:pt x="828" y="32954"/>
                  <a:pt x="1443" y="33320"/>
                  <a:pt x="1691" y="33483"/>
                </a:cubicBezTo>
                <a:cubicBezTo>
                  <a:pt x="1934" y="33639"/>
                  <a:pt x="2145" y="33689"/>
                  <a:pt x="2360" y="33689"/>
                </a:cubicBezTo>
                <a:cubicBezTo>
                  <a:pt x="2589" y="33689"/>
                  <a:pt x="2824" y="33632"/>
                  <a:pt x="3110" y="33586"/>
                </a:cubicBezTo>
                <a:cubicBezTo>
                  <a:pt x="3652" y="33496"/>
                  <a:pt x="4286" y="33516"/>
                  <a:pt x="4704" y="33118"/>
                </a:cubicBezTo>
                <a:cubicBezTo>
                  <a:pt x="5306" y="32543"/>
                  <a:pt x="5920" y="31832"/>
                  <a:pt x="6429" y="31171"/>
                </a:cubicBezTo>
                <a:cubicBezTo>
                  <a:pt x="6841" y="30626"/>
                  <a:pt x="7156" y="29998"/>
                  <a:pt x="7702" y="29566"/>
                </a:cubicBezTo>
                <a:cubicBezTo>
                  <a:pt x="8021" y="29310"/>
                  <a:pt x="8392" y="29121"/>
                  <a:pt x="8738" y="28901"/>
                </a:cubicBezTo>
                <a:cubicBezTo>
                  <a:pt x="9814" y="28224"/>
                  <a:pt x="10798" y="27696"/>
                  <a:pt x="12050" y="27367"/>
                </a:cubicBezTo>
                <a:cubicBezTo>
                  <a:pt x="13186" y="27068"/>
                  <a:pt x="14372" y="26951"/>
                  <a:pt x="15528" y="26755"/>
                </a:cubicBezTo>
                <a:cubicBezTo>
                  <a:pt x="16773" y="26546"/>
                  <a:pt x="18079" y="26380"/>
                  <a:pt x="19356" y="26380"/>
                </a:cubicBezTo>
                <a:cubicBezTo>
                  <a:pt x="19561" y="26380"/>
                  <a:pt x="19766" y="26384"/>
                  <a:pt x="19970" y="26393"/>
                </a:cubicBezTo>
                <a:cubicBezTo>
                  <a:pt x="21000" y="26442"/>
                  <a:pt x="22014" y="26522"/>
                  <a:pt x="23039" y="26522"/>
                </a:cubicBezTo>
                <a:cubicBezTo>
                  <a:pt x="23406" y="26522"/>
                  <a:pt x="23775" y="26512"/>
                  <a:pt x="24146" y="26486"/>
                </a:cubicBezTo>
                <a:cubicBezTo>
                  <a:pt x="25508" y="26393"/>
                  <a:pt x="26880" y="26068"/>
                  <a:pt x="28226" y="25845"/>
                </a:cubicBezTo>
                <a:cubicBezTo>
                  <a:pt x="29740" y="25596"/>
                  <a:pt x="32698" y="25726"/>
                  <a:pt x="32764" y="23579"/>
                </a:cubicBezTo>
                <a:cubicBezTo>
                  <a:pt x="32787" y="22862"/>
                  <a:pt x="32538" y="22091"/>
                  <a:pt x="32425" y="21387"/>
                </a:cubicBezTo>
                <a:cubicBezTo>
                  <a:pt x="32376" y="21065"/>
                  <a:pt x="32339" y="20729"/>
                  <a:pt x="32272" y="20410"/>
                </a:cubicBezTo>
                <a:cubicBezTo>
                  <a:pt x="32037" y="19271"/>
                  <a:pt x="31724" y="18168"/>
                  <a:pt x="31531" y="17012"/>
                </a:cubicBezTo>
                <a:cubicBezTo>
                  <a:pt x="31186" y="14935"/>
                  <a:pt x="30741" y="12832"/>
                  <a:pt x="30701" y="10729"/>
                </a:cubicBezTo>
                <a:cubicBezTo>
                  <a:pt x="30681" y="9809"/>
                  <a:pt x="30704" y="8939"/>
                  <a:pt x="30555" y="8035"/>
                </a:cubicBezTo>
                <a:cubicBezTo>
                  <a:pt x="30372" y="6926"/>
                  <a:pt x="30073" y="5852"/>
                  <a:pt x="29847" y="4753"/>
                </a:cubicBezTo>
                <a:cubicBezTo>
                  <a:pt x="29674" y="3905"/>
                  <a:pt x="29199" y="2740"/>
                  <a:pt x="28558" y="2131"/>
                </a:cubicBezTo>
                <a:cubicBezTo>
                  <a:pt x="28079" y="1674"/>
                  <a:pt x="27559" y="1534"/>
                  <a:pt x="27012" y="1534"/>
                </a:cubicBezTo>
                <a:cubicBezTo>
                  <a:pt x="26423" y="1534"/>
                  <a:pt x="25804" y="1697"/>
                  <a:pt x="25173" y="1803"/>
                </a:cubicBezTo>
                <a:cubicBezTo>
                  <a:pt x="24171" y="1968"/>
                  <a:pt x="22984" y="2340"/>
                  <a:pt x="21924" y="2340"/>
                </a:cubicBezTo>
                <a:cubicBezTo>
                  <a:pt x="21705" y="2340"/>
                  <a:pt x="21491" y="2325"/>
                  <a:pt x="21286" y="2287"/>
                </a:cubicBezTo>
                <a:cubicBezTo>
                  <a:pt x="19858" y="2032"/>
                  <a:pt x="18383" y="1739"/>
                  <a:pt x="17003" y="1291"/>
                </a:cubicBezTo>
                <a:cubicBezTo>
                  <a:pt x="15804" y="902"/>
                  <a:pt x="14642" y="411"/>
                  <a:pt x="13402" y="171"/>
                </a:cubicBezTo>
                <a:cubicBezTo>
                  <a:pt x="12853" y="64"/>
                  <a:pt x="12288" y="0"/>
                  <a:pt x="117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4"/>
          <p:cNvSpPr/>
          <p:nvPr/>
        </p:nvSpPr>
        <p:spPr>
          <a:xfrm rot="652318">
            <a:off x="8784111" y="4383129"/>
            <a:ext cx="2189976" cy="2261204"/>
          </a:xfrm>
          <a:custGeom>
            <a:avLst/>
            <a:gdLst/>
            <a:ahLst/>
            <a:cxnLst/>
            <a:rect l="l" t="t" r="r" b="b"/>
            <a:pathLst>
              <a:path w="41169" h="42508" extrusionOk="0">
                <a:moveTo>
                  <a:pt x="29429" y="4923"/>
                </a:moveTo>
                <a:cubicBezTo>
                  <a:pt x="29623" y="4923"/>
                  <a:pt x="29809" y="5026"/>
                  <a:pt x="29986" y="5233"/>
                </a:cubicBezTo>
                <a:lnTo>
                  <a:pt x="30016" y="5253"/>
                </a:lnTo>
                <a:cubicBezTo>
                  <a:pt x="30817" y="5641"/>
                  <a:pt x="31601" y="6087"/>
                  <a:pt x="32338" y="6581"/>
                </a:cubicBezTo>
                <a:cubicBezTo>
                  <a:pt x="33833" y="7674"/>
                  <a:pt x="35355" y="9136"/>
                  <a:pt x="36731" y="10800"/>
                </a:cubicBezTo>
                <a:lnTo>
                  <a:pt x="36913" y="11053"/>
                </a:lnTo>
                <a:cubicBezTo>
                  <a:pt x="35418" y="10405"/>
                  <a:pt x="34060" y="9488"/>
                  <a:pt x="32876" y="8322"/>
                </a:cubicBezTo>
                <a:cubicBezTo>
                  <a:pt x="31621" y="7263"/>
                  <a:pt x="30412" y="6130"/>
                  <a:pt x="29279" y="4943"/>
                </a:cubicBezTo>
                <a:cubicBezTo>
                  <a:pt x="29329" y="4930"/>
                  <a:pt x="29379" y="4923"/>
                  <a:pt x="29429" y="4923"/>
                </a:cubicBezTo>
                <a:close/>
                <a:moveTo>
                  <a:pt x="12043" y="174"/>
                </a:moveTo>
                <a:cubicBezTo>
                  <a:pt x="12586" y="174"/>
                  <a:pt x="13166" y="457"/>
                  <a:pt x="13794" y="1027"/>
                </a:cubicBezTo>
                <a:lnTo>
                  <a:pt x="17169" y="3319"/>
                </a:lnTo>
                <a:lnTo>
                  <a:pt x="21266" y="6857"/>
                </a:lnTo>
                <a:lnTo>
                  <a:pt x="25924" y="11708"/>
                </a:lnTo>
                <a:cubicBezTo>
                  <a:pt x="28575" y="14601"/>
                  <a:pt x="31007" y="17720"/>
                  <a:pt x="33080" y="20863"/>
                </a:cubicBezTo>
                <a:lnTo>
                  <a:pt x="31172" y="20618"/>
                </a:lnTo>
                <a:lnTo>
                  <a:pt x="25498" y="18289"/>
                </a:lnTo>
                <a:lnTo>
                  <a:pt x="18555" y="14146"/>
                </a:lnTo>
                <a:cubicBezTo>
                  <a:pt x="15794" y="12605"/>
                  <a:pt x="13588" y="10495"/>
                  <a:pt x="12000" y="7881"/>
                </a:cubicBezTo>
                <a:lnTo>
                  <a:pt x="11986" y="7864"/>
                </a:lnTo>
                <a:cubicBezTo>
                  <a:pt x="11054" y="6947"/>
                  <a:pt x="10479" y="5837"/>
                  <a:pt x="10272" y="4572"/>
                </a:cubicBezTo>
                <a:lnTo>
                  <a:pt x="10263" y="4541"/>
                </a:lnTo>
                <a:cubicBezTo>
                  <a:pt x="9807" y="3754"/>
                  <a:pt x="9721" y="2933"/>
                  <a:pt x="10007" y="2103"/>
                </a:cubicBezTo>
                <a:lnTo>
                  <a:pt x="10013" y="2083"/>
                </a:lnTo>
                <a:lnTo>
                  <a:pt x="10010" y="2060"/>
                </a:lnTo>
                <a:cubicBezTo>
                  <a:pt x="9877" y="1332"/>
                  <a:pt x="10137" y="887"/>
                  <a:pt x="10804" y="701"/>
                </a:cubicBezTo>
                <a:lnTo>
                  <a:pt x="10841" y="681"/>
                </a:lnTo>
                <a:cubicBezTo>
                  <a:pt x="11223" y="343"/>
                  <a:pt x="11622" y="174"/>
                  <a:pt x="12043" y="174"/>
                </a:cubicBezTo>
                <a:close/>
                <a:moveTo>
                  <a:pt x="9155" y="8634"/>
                </a:moveTo>
                <a:cubicBezTo>
                  <a:pt x="9670" y="8634"/>
                  <a:pt x="10162" y="8801"/>
                  <a:pt x="10625" y="9136"/>
                </a:cubicBezTo>
                <a:lnTo>
                  <a:pt x="10644" y="9146"/>
                </a:lnTo>
                <a:cubicBezTo>
                  <a:pt x="12186" y="9724"/>
                  <a:pt x="13575" y="10618"/>
                  <a:pt x="14774" y="11803"/>
                </a:cubicBezTo>
                <a:lnTo>
                  <a:pt x="18568" y="15524"/>
                </a:lnTo>
                <a:lnTo>
                  <a:pt x="22292" y="20255"/>
                </a:lnTo>
                <a:cubicBezTo>
                  <a:pt x="24385" y="23249"/>
                  <a:pt x="25916" y="26052"/>
                  <a:pt x="26980" y="28833"/>
                </a:cubicBezTo>
                <a:cubicBezTo>
                  <a:pt x="24803" y="27570"/>
                  <a:pt x="22738" y="26126"/>
                  <a:pt x="20804" y="24514"/>
                </a:cubicBezTo>
                <a:cubicBezTo>
                  <a:pt x="18495" y="22983"/>
                  <a:pt x="16362" y="21186"/>
                  <a:pt x="14449" y="19166"/>
                </a:cubicBezTo>
                <a:cubicBezTo>
                  <a:pt x="12748" y="17853"/>
                  <a:pt x="11299" y="16279"/>
                  <a:pt x="10133" y="14471"/>
                </a:cubicBezTo>
                <a:cubicBezTo>
                  <a:pt x="8927" y="13229"/>
                  <a:pt x="8127" y="11737"/>
                  <a:pt x="7757" y="10040"/>
                </a:cubicBezTo>
                <a:lnTo>
                  <a:pt x="8179" y="8824"/>
                </a:lnTo>
                <a:cubicBezTo>
                  <a:pt x="8512" y="8697"/>
                  <a:pt x="8838" y="8634"/>
                  <a:pt x="9155" y="8634"/>
                </a:cubicBezTo>
                <a:close/>
                <a:moveTo>
                  <a:pt x="15329" y="12102"/>
                </a:moveTo>
                <a:cubicBezTo>
                  <a:pt x="16279" y="12927"/>
                  <a:pt x="17325" y="13661"/>
                  <a:pt x="18469" y="14295"/>
                </a:cubicBezTo>
                <a:lnTo>
                  <a:pt x="25418" y="18445"/>
                </a:lnTo>
                <a:lnTo>
                  <a:pt x="31116" y="20784"/>
                </a:lnTo>
                <a:lnTo>
                  <a:pt x="33206" y="21056"/>
                </a:lnTo>
                <a:cubicBezTo>
                  <a:pt x="33813" y="21986"/>
                  <a:pt x="34388" y="22917"/>
                  <a:pt x="34929" y="23843"/>
                </a:cubicBezTo>
                <a:cubicBezTo>
                  <a:pt x="35594" y="24793"/>
                  <a:pt x="36116" y="25830"/>
                  <a:pt x="36481" y="26923"/>
                </a:cubicBezTo>
                <a:lnTo>
                  <a:pt x="36491" y="26943"/>
                </a:lnTo>
                <a:cubicBezTo>
                  <a:pt x="37122" y="27920"/>
                  <a:pt x="37229" y="28979"/>
                  <a:pt x="36807" y="30092"/>
                </a:cubicBezTo>
                <a:lnTo>
                  <a:pt x="35319" y="31166"/>
                </a:lnTo>
                <a:lnTo>
                  <a:pt x="33033" y="31338"/>
                </a:lnTo>
                <a:lnTo>
                  <a:pt x="29754" y="30318"/>
                </a:lnTo>
                <a:cubicBezTo>
                  <a:pt x="28900" y="29899"/>
                  <a:pt x="28056" y="29451"/>
                  <a:pt x="27229" y="28979"/>
                </a:cubicBezTo>
                <a:cubicBezTo>
                  <a:pt x="27219" y="28956"/>
                  <a:pt x="27206" y="28933"/>
                  <a:pt x="27192" y="28906"/>
                </a:cubicBezTo>
                <a:cubicBezTo>
                  <a:pt x="26129" y="26072"/>
                  <a:pt x="24575" y="23209"/>
                  <a:pt x="22435" y="20149"/>
                </a:cubicBezTo>
                <a:lnTo>
                  <a:pt x="18701" y="15408"/>
                </a:lnTo>
                <a:lnTo>
                  <a:pt x="15329" y="12102"/>
                </a:lnTo>
                <a:close/>
                <a:moveTo>
                  <a:pt x="5160" y="18377"/>
                </a:moveTo>
                <a:cubicBezTo>
                  <a:pt x="5501" y="18377"/>
                  <a:pt x="5793" y="18564"/>
                  <a:pt x="6046" y="18939"/>
                </a:cubicBezTo>
                <a:lnTo>
                  <a:pt x="6070" y="18963"/>
                </a:lnTo>
                <a:cubicBezTo>
                  <a:pt x="7312" y="19820"/>
                  <a:pt x="8438" y="20850"/>
                  <a:pt x="9419" y="22029"/>
                </a:cubicBezTo>
                <a:cubicBezTo>
                  <a:pt x="11179" y="23817"/>
                  <a:pt x="13047" y="25724"/>
                  <a:pt x="14807" y="27697"/>
                </a:cubicBezTo>
                <a:cubicBezTo>
                  <a:pt x="16362" y="29441"/>
                  <a:pt x="18123" y="31501"/>
                  <a:pt x="19335" y="33916"/>
                </a:cubicBezTo>
                <a:cubicBezTo>
                  <a:pt x="19498" y="34132"/>
                  <a:pt x="19631" y="34361"/>
                  <a:pt x="19731" y="34601"/>
                </a:cubicBezTo>
                <a:cubicBezTo>
                  <a:pt x="17541" y="33534"/>
                  <a:pt x="15534" y="32159"/>
                  <a:pt x="13751" y="30511"/>
                </a:cubicBezTo>
                <a:cubicBezTo>
                  <a:pt x="12419" y="29521"/>
                  <a:pt x="11189" y="28385"/>
                  <a:pt x="10090" y="27126"/>
                </a:cubicBezTo>
                <a:cubicBezTo>
                  <a:pt x="8993" y="26146"/>
                  <a:pt x="8030" y="25026"/>
                  <a:pt x="7222" y="23787"/>
                </a:cubicBezTo>
                <a:cubicBezTo>
                  <a:pt x="6170" y="22578"/>
                  <a:pt x="5369" y="21192"/>
                  <a:pt x="4838" y="19671"/>
                </a:cubicBezTo>
                <a:lnTo>
                  <a:pt x="4741" y="18461"/>
                </a:lnTo>
                <a:cubicBezTo>
                  <a:pt x="4888" y="18405"/>
                  <a:pt x="5028" y="18377"/>
                  <a:pt x="5160" y="18377"/>
                </a:cubicBezTo>
                <a:close/>
                <a:moveTo>
                  <a:pt x="12039" y="0"/>
                </a:moveTo>
                <a:cubicBezTo>
                  <a:pt x="11584" y="0"/>
                  <a:pt x="11149" y="179"/>
                  <a:pt x="10738" y="538"/>
                </a:cubicBezTo>
                <a:cubicBezTo>
                  <a:pt x="10000" y="751"/>
                  <a:pt x="9694" y="1266"/>
                  <a:pt x="9830" y="2070"/>
                </a:cubicBezTo>
                <a:cubicBezTo>
                  <a:pt x="9542" y="2937"/>
                  <a:pt x="9631" y="3794"/>
                  <a:pt x="10103" y="4615"/>
                </a:cubicBezTo>
                <a:cubicBezTo>
                  <a:pt x="10316" y="5910"/>
                  <a:pt x="10904" y="7043"/>
                  <a:pt x="11854" y="7980"/>
                </a:cubicBezTo>
                <a:cubicBezTo>
                  <a:pt x="12541" y="9112"/>
                  <a:pt x="13342" y="10146"/>
                  <a:pt x="14252" y="11086"/>
                </a:cubicBezTo>
                <a:cubicBezTo>
                  <a:pt x="13196" y="10176"/>
                  <a:pt x="12010" y="9471"/>
                  <a:pt x="10718" y="8986"/>
                </a:cubicBezTo>
                <a:cubicBezTo>
                  <a:pt x="10226" y="8635"/>
                  <a:pt x="9706" y="8458"/>
                  <a:pt x="9160" y="8458"/>
                </a:cubicBezTo>
                <a:cubicBezTo>
                  <a:pt x="8809" y="8458"/>
                  <a:pt x="8447" y="8531"/>
                  <a:pt x="8076" y="8678"/>
                </a:cubicBezTo>
                <a:lnTo>
                  <a:pt x="8040" y="8691"/>
                </a:lnTo>
                <a:lnTo>
                  <a:pt x="7575" y="10029"/>
                </a:lnTo>
                <a:lnTo>
                  <a:pt x="7578" y="10053"/>
                </a:lnTo>
                <a:cubicBezTo>
                  <a:pt x="7954" y="11794"/>
                  <a:pt x="8771" y="13318"/>
                  <a:pt x="9997" y="14578"/>
                </a:cubicBezTo>
                <a:cubicBezTo>
                  <a:pt x="11163" y="16388"/>
                  <a:pt x="12624" y="17979"/>
                  <a:pt x="14332" y="19295"/>
                </a:cubicBezTo>
                <a:cubicBezTo>
                  <a:pt x="16242" y="21315"/>
                  <a:pt x="18389" y="23122"/>
                  <a:pt x="20701" y="24654"/>
                </a:cubicBezTo>
                <a:cubicBezTo>
                  <a:pt x="22694" y="26319"/>
                  <a:pt x="24834" y="27807"/>
                  <a:pt x="27096" y="29105"/>
                </a:cubicBezTo>
                <a:cubicBezTo>
                  <a:pt x="27508" y="29956"/>
                  <a:pt x="27738" y="30867"/>
                  <a:pt x="27781" y="31813"/>
                </a:cubicBezTo>
                <a:lnTo>
                  <a:pt x="27784" y="31840"/>
                </a:lnTo>
                <a:cubicBezTo>
                  <a:pt x="28069" y="32664"/>
                  <a:pt x="28056" y="33484"/>
                  <a:pt x="27741" y="34285"/>
                </a:cubicBezTo>
                <a:lnTo>
                  <a:pt x="27734" y="34318"/>
                </a:lnTo>
                <a:cubicBezTo>
                  <a:pt x="27738" y="35332"/>
                  <a:pt x="27249" y="36016"/>
                  <a:pt x="26239" y="36401"/>
                </a:cubicBezTo>
                <a:lnTo>
                  <a:pt x="23774" y="36178"/>
                </a:lnTo>
                <a:lnTo>
                  <a:pt x="19967" y="34717"/>
                </a:lnTo>
                <a:cubicBezTo>
                  <a:pt x="19967" y="34717"/>
                  <a:pt x="19964" y="34714"/>
                  <a:pt x="19960" y="34714"/>
                </a:cubicBezTo>
                <a:cubicBezTo>
                  <a:pt x="19850" y="34398"/>
                  <a:pt x="19691" y="34099"/>
                  <a:pt x="19485" y="33823"/>
                </a:cubicBezTo>
                <a:cubicBezTo>
                  <a:pt x="18272" y="31405"/>
                  <a:pt x="16502" y="29332"/>
                  <a:pt x="14940" y="27581"/>
                </a:cubicBezTo>
                <a:cubicBezTo>
                  <a:pt x="13176" y="25604"/>
                  <a:pt x="11309" y="23694"/>
                  <a:pt x="9548" y="21913"/>
                </a:cubicBezTo>
                <a:cubicBezTo>
                  <a:pt x="8568" y="20730"/>
                  <a:pt x="7435" y="19691"/>
                  <a:pt x="6183" y="18827"/>
                </a:cubicBezTo>
                <a:cubicBezTo>
                  <a:pt x="5897" y="18412"/>
                  <a:pt x="5555" y="18203"/>
                  <a:pt x="5163" y="18203"/>
                </a:cubicBezTo>
                <a:cubicBezTo>
                  <a:pt x="4990" y="18203"/>
                  <a:pt x="4807" y="18244"/>
                  <a:pt x="4615" y="18325"/>
                </a:cubicBezTo>
                <a:lnTo>
                  <a:pt x="4555" y="18349"/>
                </a:lnTo>
                <a:lnTo>
                  <a:pt x="4665" y="19697"/>
                </a:lnTo>
                <a:lnTo>
                  <a:pt x="4668" y="19717"/>
                </a:lnTo>
                <a:cubicBezTo>
                  <a:pt x="5206" y="21265"/>
                  <a:pt x="6020" y="22674"/>
                  <a:pt x="7083" y="23893"/>
                </a:cubicBezTo>
                <a:cubicBezTo>
                  <a:pt x="7894" y="25135"/>
                  <a:pt x="8864" y="26265"/>
                  <a:pt x="9964" y="27248"/>
                </a:cubicBezTo>
                <a:cubicBezTo>
                  <a:pt x="11066" y="28511"/>
                  <a:pt x="12305" y="29654"/>
                  <a:pt x="13638" y="30647"/>
                </a:cubicBezTo>
                <a:cubicBezTo>
                  <a:pt x="15471" y="32342"/>
                  <a:pt x="17548" y="33750"/>
                  <a:pt x="19817" y="34840"/>
                </a:cubicBezTo>
                <a:cubicBezTo>
                  <a:pt x="19890" y="35065"/>
                  <a:pt x="19937" y="35301"/>
                  <a:pt x="19953" y="35544"/>
                </a:cubicBezTo>
                <a:lnTo>
                  <a:pt x="19967" y="35584"/>
                </a:lnTo>
                <a:cubicBezTo>
                  <a:pt x="20156" y="35913"/>
                  <a:pt x="20129" y="36186"/>
                  <a:pt x="19880" y="36418"/>
                </a:cubicBezTo>
                <a:lnTo>
                  <a:pt x="19864" y="36448"/>
                </a:lnTo>
                <a:cubicBezTo>
                  <a:pt x="19688" y="36832"/>
                  <a:pt x="19380" y="37020"/>
                  <a:pt x="18928" y="37020"/>
                </a:cubicBezTo>
                <a:cubicBezTo>
                  <a:pt x="18840" y="37020"/>
                  <a:pt x="18747" y="37013"/>
                  <a:pt x="18648" y="36999"/>
                </a:cubicBezTo>
                <a:lnTo>
                  <a:pt x="16804" y="36764"/>
                </a:lnTo>
                <a:lnTo>
                  <a:pt x="14645" y="35942"/>
                </a:lnTo>
                <a:cubicBezTo>
                  <a:pt x="13312" y="35292"/>
                  <a:pt x="12090" y="34455"/>
                  <a:pt x="11000" y="33451"/>
                </a:cubicBezTo>
                <a:cubicBezTo>
                  <a:pt x="9694" y="32385"/>
                  <a:pt x="8435" y="31225"/>
                  <a:pt x="7216" y="30106"/>
                </a:cubicBezTo>
                <a:cubicBezTo>
                  <a:pt x="6549" y="29488"/>
                  <a:pt x="5854" y="28853"/>
                  <a:pt x="5166" y="28242"/>
                </a:cubicBezTo>
                <a:cubicBezTo>
                  <a:pt x="4173" y="27275"/>
                  <a:pt x="3076" y="26408"/>
                  <a:pt x="1900" y="25670"/>
                </a:cubicBezTo>
                <a:lnTo>
                  <a:pt x="711" y="25298"/>
                </a:lnTo>
                <a:lnTo>
                  <a:pt x="672" y="25348"/>
                </a:lnTo>
                <a:cubicBezTo>
                  <a:pt x="113" y="26119"/>
                  <a:pt x="0" y="27000"/>
                  <a:pt x="339" y="27963"/>
                </a:cubicBezTo>
                <a:cubicBezTo>
                  <a:pt x="549" y="29691"/>
                  <a:pt x="1150" y="31308"/>
                  <a:pt x="2123" y="32763"/>
                </a:cubicBezTo>
                <a:cubicBezTo>
                  <a:pt x="3067" y="34424"/>
                  <a:pt x="4173" y="36002"/>
                  <a:pt x="5419" y="37457"/>
                </a:cubicBezTo>
                <a:cubicBezTo>
                  <a:pt x="5914" y="37906"/>
                  <a:pt x="6389" y="38385"/>
                  <a:pt x="6834" y="38883"/>
                </a:cubicBezTo>
                <a:cubicBezTo>
                  <a:pt x="6974" y="39032"/>
                  <a:pt x="7110" y="39182"/>
                  <a:pt x="7249" y="39335"/>
                </a:cubicBezTo>
                <a:cubicBezTo>
                  <a:pt x="8229" y="40398"/>
                  <a:pt x="9246" y="41497"/>
                  <a:pt x="10518" y="42245"/>
                </a:cubicBezTo>
                <a:cubicBezTo>
                  <a:pt x="10761" y="42388"/>
                  <a:pt x="10963" y="42508"/>
                  <a:pt x="11189" y="42508"/>
                </a:cubicBezTo>
                <a:cubicBezTo>
                  <a:pt x="11325" y="42508"/>
                  <a:pt x="11472" y="42465"/>
                  <a:pt x="11638" y="42358"/>
                </a:cubicBezTo>
                <a:lnTo>
                  <a:pt x="11545" y="42209"/>
                </a:lnTo>
                <a:cubicBezTo>
                  <a:pt x="11408" y="42295"/>
                  <a:pt x="11295" y="42331"/>
                  <a:pt x="11187" y="42331"/>
                </a:cubicBezTo>
                <a:cubicBezTo>
                  <a:pt x="11011" y="42331"/>
                  <a:pt x="10846" y="42235"/>
                  <a:pt x="10608" y="42095"/>
                </a:cubicBezTo>
                <a:cubicBezTo>
                  <a:pt x="9355" y="41358"/>
                  <a:pt x="8352" y="40268"/>
                  <a:pt x="7379" y="39215"/>
                </a:cubicBezTo>
                <a:cubicBezTo>
                  <a:pt x="7239" y="39062"/>
                  <a:pt x="7100" y="38912"/>
                  <a:pt x="6963" y="38763"/>
                </a:cubicBezTo>
                <a:cubicBezTo>
                  <a:pt x="6515" y="38262"/>
                  <a:pt x="6037" y="37780"/>
                  <a:pt x="5545" y="37338"/>
                </a:cubicBezTo>
                <a:cubicBezTo>
                  <a:pt x="4312" y="35896"/>
                  <a:pt x="3216" y="34328"/>
                  <a:pt x="2273" y="32670"/>
                </a:cubicBezTo>
                <a:cubicBezTo>
                  <a:pt x="1313" y="31229"/>
                  <a:pt x="718" y="29637"/>
                  <a:pt x="512" y="27933"/>
                </a:cubicBezTo>
                <a:lnTo>
                  <a:pt x="505" y="27913"/>
                </a:lnTo>
                <a:cubicBezTo>
                  <a:pt x="193" y="27026"/>
                  <a:pt x="282" y="26215"/>
                  <a:pt x="778" y="25501"/>
                </a:cubicBezTo>
                <a:lnTo>
                  <a:pt x="1817" y="25827"/>
                </a:lnTo>
                <a:cubicBezTo>
                  <a:pt x="2977" y="26558"/>
                  <a:pt x="4063" y="27411"/>
                  <a:pt x="5046" y="28372"/>
                </a:cubicBezTo>
                <a:cubicBezTo>
                  <a:pt x="5738" y="28983"/>
                  <a:pt x="6429" y="29620"/>
                  <a:pt x="7096" y="30235"/>
                </a:cubicBezTo>
                <a:cubicBezTo>
                  <a:pt x="8319" y="31355"/>
                  <a:pt x="9582" y="32518"/>
                  <a:pt x="10884" y="33584"/>
                </a:cubicBezTo>
                <a:cubicBezTo>
                  <a:pt x="11983" y="34594"/>
                  <a:pt x="13219" y="35441"/>
                  <a:pt x="14574" y="36102"/>
                </a:cubicBezTo>
                <a:lnTo>
                  <a:pt x="16750" y="36930"/>
                </a:lnTo>
                <a:lnTo>
                  <a:pt x="18624" y="37172"/>
                </a:lnTo>
                <a:cubicBezTo>
                  <a:pt x="18731" y="37188"/>
                  <a:pt x="18833" y="37196"/>
                  <a:pt x="18930" y="37196"/>
                </a:cubicBezTo>
                <a:cubicBezTo>
                  <a:pt x="19445" y="37196"/>
                  <a:pt x="19809" y="36973"/>
                  <a:pt x="20013" y="36534"/>
                </a:cubicBezTo>
                <a:cubicBezTo>
                  <a:pt x="20306" y="36252"/>
                  <a:pt x="20342" y="35899"/>
                  <a:pt x="20126" y="35511"/>
                </a:cubicBezTo>
                <a:cubicBezTo>
                  <a:pt x="20110" y="35312"/>
                  <a:pt x="20076" y="35116"/>
                  <a:pt x="20027" y="34926"/>
                </a:cubicBezTo>
                <a:lnTo>
                  <a:pt x="20027" y="34926"/>
                </a:lnTo>
                <a:lnTo>
                  <a:pt x="23721" y="36345"/>
                </a:lnTo>
                <a:lnTo>
                  <a:pt x="26262" y="36580"/>
                </a:lnTo>
                <a:lnTo>
                  <a:pt x="26282" y="36574"/>
                </a:lnTo>
                <a:cubicBezTo>
                  <a:pt x="27359" y="36166"/>
                  <a:pt x="27907" y="35415"/>
                  <a:pt x="27910" y="34335"/>
                </a:cubicBezTo>
                <a:cubicBezTo>
                  <a:pt x="28232" y="33504"/>
                  <a:pt x="28249" y="32647"/>
                  <a:pt x="27953" y="31793"/>
                </a:cubicBezTo>
                <a:cubicBezTo>
                  <a:pt x="27913" y="30910"/>
                  <a:pt x="27710" y="30053"/>
                  <a:pt x="27359" y="29252"/>
                </a:cubicBezTo>
                <a:lnTo>
                  <a:pt x="27359" y="29252"/>
                </a:lnTo>
                <a:cubicBezTo>
                  <a:pt x="28123" y="29683"/>
                  <a:pt x="28900" y="30096"/>
                  <a:pt x="29691" y="30481"/>
                </a:cubicBezTo>
                <a:lnTo>
                  <a:pt x="33013" y="31514"/>
                </a:lnTo>
                <a:lnTo>
                  <a:pt x="35381" y="31338"/>
                </a:lnTo>
                <a:lnTo>
                  <a:pt x="36953" y="30206"/>
                </a:lnTo>
                <a:lnTo>
                  <a:pt x="36963" y="30182"/>
                </a:lnTo>
                <a:cubicBezTo>
                  <a:pt x="37411" y="29006"/>
                  <a:pt x="37305" y="27886"/>
                  <a:pt x="36644" y="26860"/>
                </a:cubicBezTo>
                <a:cubicBezTo>
                  <a:pt x="36275" y="25750"/>
                  <a:pt x="35747" y="24704"/>
                  <a:pt x="35076" y="23751"/>
                </a:cubicBezTo>
                <a:cubicBezTo>
                  <a:pt x="34561" y="22863"/>
                  <a:pt x="34012" y="21973"/>
                  <a:pt x="33434" y="21086"/>
                </a:cubicBezTo>
                <a:lnTo>
                  <a:pt x="33434" y="21086"/>
                </a:lnTo>
                <a:lnTo>
                  <a:pt x="34983" y="21285"/>
                </a:lnTo>
                <a:cubicBezTo>
                  <a:pt x="35125" y="21295"/>
                  <a:pt x="35265" y="21300"/>
                  <a:pt x="35403" y="21300"/>
                </a:cubicBezTo>
                <a:cubicBezTo>
                  <a:pt x="36653" y="21300"/>
                  <a:pt x="37752" y="20907"/>
                  <a:pt x="38670" y="20129"/>
                </a:cubicBezTo>
                <a:cubicBezTo>
                  <a:pt x="39355" y="19893"/>
                  <a:pt x="39747" y="19418"/>
                  <a:pt x="39843" y="18720"/>
                </a:cubicBezTo>
                <a:cubicBezTo>
                  <a:pt x="40192" y="18146"/>
                  <a:pt x="40259" y="17524"/>
                  <a:pt x="40043" y="16874"/>
                </a:cubicBezTo>
                <a:cubicBezTo>
                  <a:pt x="40020" y="15621"/>
                  <a:pt x="39618" y="14451"/>
                  <a:pt x="38850" y="13398"/>
                </a:cubicBezTo>
                <a:lnTo>
                  <a:pt x="37528" y="11591"/>
                </a:lnTo>
                <a:lnTo>
                  <a:pt x="37528" y="11591"/>
                </a:lnTo>
                <a:cubicBezTo>
                  <a:pt x="38242" y="11937"/>
                  <a:pt x="39013" y="12129"/>
                  <a:pt x="39830" y="12159"/>
                </a:cubicBezTo>
                <a:cubicBezTo>
                  <a:pt x="39873" y="12161"/>
                  <a:pt x="39915" y="12161"/>
                  <a:pt x="39958" y="12161"/>
                </a:cubicBezTo>
                <a:cubicBezTo>
                  <a:pt x="40375" y="12161"/>
                  <a:pt x="40780" y="12087"/>
                  <a:pt x="41168" y="11940"/>
                </a:cubicBezTo>
                <a:lnTo>
                  <a:pt x="41102" y="11774"/>
                </a:lnTo>
                <a:cubicBezTo>
                  <a:pt x="40740" y="11915"/>
                  <a:pt x="40358" y="11985"/>
                  <a:pt x="39964" y="11985"/>
                </a:cubicBezTo>
                <a:cubicBezTo>
                  <a:pt x="39922" y="11985"/>
                  <a:pt x="39880" y="11984"/>
                  <a:pt x="39837" y="11983"/>
                </a:cubicBezTo>
                <a:cubicBezTo>
                  <a:pt x="38930" y="11950"/>
                  <a:pt x="38079" y="11711"/>
                  <a:pt x="37292" y="11272"/>
                </a:cubicBezTo>
                <a:lnTo>
                  <a:pt x="36870" y="10694"/>
                </a:lnTo>
                <a:cubicBezTo>
                  <a:pt x="35481" y="9013"/>
                  <a:pt x="33949" y="7542"/>
                  <a:pt x="32442" y="6438"/>
                </a:cubicBezTo>
                <a:cubicBezTo>
                  <a:pt x="31697" y="5940"/>
                  <a:pt x="30913" y="5492"/>
                  <a:pt x="30106" y="5103"/>
                </a:cubicBezTo>
                <a:cubicBezTo>
                  <a:pt x="29896" y="4866"/>
                  <a:pt x="29671" y="4747"/>
                  <a:pt x="29432" y="4747"/>
                </a:cubicBezTo>
                <a:cubicBezTo>
                  <a:pt x="29318" y="4747"/>
                  <a:pt x="29202" y="4774"/>
                  <a:pt x="29083" y="4827"/>
                </a:cubicBezTo>
                <a:lnTo>
                  <a:pt x="28969" y="4877"/>
                </a:lnTo>
                <a:lnTo>
                  <a:pt x="29056" y="4966"/>
                </a:lnTo>
                <a:cubicBezTo>
                  <a:pt x="30222" y="6193"/>
                  <a:pt x="31468" y="7365"/>
                  <a:pt x="32757" y="8451"/>
                </a:cubicBezTo>
                <a:cubicBezTo>
                  <a:pt x="33966" y="9641"/>
                  <a:pt x="35358" y="10578"/>
                  <a:pt x="36883" y="11229"/>
                </a:cubicBezTo>
                <a:cubicBezTo>
                  <a:pt x="36979" y="11289"/>
                  <a:pt x="37076" y="11349"/>
                  <a:pt x="37172" y="11405"/>
                </a:cubicBezTo>
                <a:lnTo>
                  <a:pt x="38707" y="13502"/>
                </a:lnTo>
                <a:cubicBezTo>
                  <a:pt x="39458" y="14528"/>
                  <a:pt x="39847" y="15667"/>
                  <a:pt x="39866" y="16890"/>
                </a:cubicBezTo>
                <a:lnTo>
                  <a:pt x="39870" y="16917"/>
                </a:lnTo>
                <a:cubicBezTo>
                  <a:pt x="40079" y="17524"/>
                  <a:pt x="40016" y="18106"/>
                  <a:pt x="39684" y="18644"/>
                </a:cubicBezTo>
                <a:lnTo>
                  <a:pt x="39670" y="18680"/>
                </a:lnTo>
                <a:cubicBezTo>
                  <a:pt x="39587" y="19329"/>
                  <a:pt x="39235" y="19754"/>
                  <a:pt x="38601" y="19970"/>
                </a:cubicBezTo>
                <a:lnTo>
                  <a:pt x="38571" y="19986"/>
                </a:lnTo>
                <a:cubicBezTo>
                  <a:pt x="37683" y="20743"/>
                  <a:pt x="36616" y="21123"/>
                  <a:pt x="35406" y="21123"/>
                </a:cubicBezTo>
                <a:cubicBezTo>
                  <a:pt x="35272" y="21123"/>
                  <a:pt x="35137" y="21118"/>
                  <a:pt x="35000" y="21109"/>
                </a:cubicBezTo>
                <a:lnTo>
                  <a:pt x="33308" y="20893"/>
                </a:lnTo>
                <a:cubicBezTo>
                  <a:pt x="31215" y="17700"/>
                  <a:pt x="28744" y="14528"/>
                  <a:pt x="26050" y="11588"/>
                </a:cubicBezTo>
                <a:lnTo>
                  <a:pt x="21388" y="6728"/>
                </a:lnTo>
                <a:lnTo>
                  <a:pt x="17279" y="3183"/>
                </a:lnTo>
                <a:lnTo>
                  <a:pt x="13900" y="887"/>
                </a:lnTo>
                <a:cubicBezTo>
                  <a:pt x="13248" y="296"/>
                  <a:pt x="12626" y="0"/>
                  <a:pt x="120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4"/>
          <p:cNvSpPr/>
          <p:nvPr/>
        </p:nvSpPr>
        <p:spPr>
          <a:xfrm rot="-10446172" flipH="1">
            <a:off x="10085531" y="3952523"/>
            <a:ext cx="1746236" cy="2652293"/>
          </a:xfrm>
          <a:custGeom>
            <a:avLst/>
            <a:gdLst/>
            <a:ahLst/>
            <a:cxnLst/>
            <a:rect l="l" t="t" r="r" b="b"/>
            <a:pathLst>
              <a:path w="40714" h="61839" extrusionOk="0">
                <a:moveTo>
                  <a:pt x="33585" y="61136"/>
                </a:moveTo>
                <a:cubicBezTo>
                  <a:pt x="33560" y="61136"/>
                  <a:pt x="33655" y="61207"/>
                  <a:pt x="33962" y="61409"/>
                </a:cubicBezTo>
                <a:cubicBezTo>
                  <a:pt x="33881" y="61348"/>
                  <a:pt x="33805" y="61276"/>
                  <a:pt x="33734" y="61198"/>
                </a:cubicBezTo>
                <a:lnTo>
                  <a:pt x="33734" y="61198"/>
                </a:lnTo>
                <a:cubicBezTo>
                  <a:pt x="33655" y="61160"/>
                  <a:pt x="33600" y="61136"/>
                  <a:pt x="33585" y="61136"/>
                </a:cubicBezTo>
                <a:close/>
                <a:moveTo>
                  <a:pt x="13592" y="0"/>
                </a:moveTo>
                <a:cubicBezTo>
                  <a:pt x="13427" y="0"/>
                  <a:pt x="13263" y="5"/>
                  <a:pt x="13099" y="14"/>
                </a:cubicBezTo>
                <a:cubicBezTo>
                  <a:pt x="11801" y="91"/>
                  <a:pt x="10521" y="356"/>
                  <a:pt x="9229" y="450"/>
                </a:cubicBezTo>
                <a:cubicBezTo>
                  <a:pt x="8621" y="493"/>
                  <a:pt x="8624" y="456"/>
                  <a:pt x="8295" y="1094"/>
                </a:cubicBezTo>
                <a:cubicBezTo>
                  <a:pt x="7684" y="2280"/>
                  <a:pt x="7351" y="3555"/>
                  <a:pt x="6890" y="4798"/>
                </a:cubicBezTo>
                <a:cubicBezTo>
                  <a:pt x="6368" y="6200"/>
                  <a:pt x="5940" y="7635"/>
                  <a:pt x="5415" y="9031"/>
                </a:cubicBezTo>
                <a:cubicBezTo>
                  <a:pt x="4887" y="10423"/>
                  <a:pt x="4309" y="11775"/>
                  <a:pt x="3900" y="13210"/>
                </a:cubicBezTo>
                <a:cubicBezTo>
                  <a:pt x="2764" y="17194"/>
                  <a:pt x="2193" y="21346"/>
                  <a:pt x="943" y="25293"/>
                </a:cubicBezTo>
                <a:cubicBezTo>
                  <a:pt x="790" y="25771"/>
                  <a:pt x="644" y="26313"/>
                  <a:pt x="462" y="26785"/>
                </a:cubicBezTo>
                <a:cubicBezTo>
                  <a:pt x="455" y="26805"/>
                  <a:pt x="103" y="27372"/>
                  <a:pt x="73" y="27512"/>
                </a:cubicBezTo>
                <a:cubicBezTo>
                  <a:pt x="0" y="27867"/>
                  <a:pt x="50" y="27967"/>
                  <a:pt x="226" y="28266"/>
                </a:cubicBezTo>
                <a:cubicBezTo>
                  <a:pt x="830" y="29289"/>
                  <a:pt x="1724" y="30259"/>
                  <a:pt x="2618" y="31136"/>
                </a:cubicBezTo>
                <a:cubicBezTo>
                  <a:pt x="3472" y="31970"/>
                  <a:pt x="4146" y="32901"/>
                  <a:pt x="4873" y="33841"/>
                </a:cubicBezTo>
                <a:cubicBezTo>
                  <a:pt x="5661" y="34858"/>
                  <a:pt x="6647" y="35735"/>
                  <a:pt x="7521" y="36678"/>
                </a:cubicBezTo>
                <a:cubicBezTo>
                  <a:pt x="8129" y="37339"/>
                  <a:pt x="8644" y="38087"/>
                  <a:pt x="9352" y="38651"/>
                </a:cubicBezTo>
                <a:cubicBezTo>
                  <a:pt x="9907" y="39096"/>
                  <a:pt x="10498" y="39512"/>
                  <a:pt x="11059" y="39947"/>
                </a:cubicBezTo>
                <a:cubicBezTo>
                  <a:pt x="12322" y="40934"/>
                  <a:pt x="13491" y="42030"/>
                  <a:pt x="14757" y="43013"/>
                </a:cubicBezTo>
                <a:cubicBezTo>
                  <a:pt x="16116" y="44070"/>
                  <a:pt x="17408" y="45272"/>
                  <a:pt x="18837" y="46239"/>
                </a:cubicBezTo>
                <a:cubicBezTo>
                  <a:pt x="20116" y="47100"/>
                  <a:pt x="21305" y="47990"/>
                  <a:pt x="22428" y="49053"/>
                </a:cubicBezTo>
                <a:cubicBezTo>
                  <a:pt x="25242" y="51718"/>
                  <a:pt x="27770" y="54638"/>
                  <a:pt x="30431" y="57451"/>
                </a:cubicBezTo>
                <a:cubicBezTo>
                  <a:pt x="31364" y="58435"/>
                  <a:pt x="32195" y="59521"/>
                  <a:pt x="33142" y="60488"/>
                </a:cubicBezTo>
                <a:cubicBezTo>
                  <a:pt x="33349" y="60698"/>
                  <a:pt x="33527" y="60973"/>
                  <a:pt x="33734" y="61198"/>
                </a:cubicBezTo>
                <a:lnTo>
                  <a:pt x="33734" y="61198"/>
                </a:lnTo>
                <a:cubicBezTo>
                  <a:pt x="33853" y="61255"/>
                  <a:pt x="34024" y="61342"/>
                  <a:pt x="34181" y="61418"/>
                </a:cubicBezTo>
                <a:cubicBezTo>
                  <a:pt x="34323" y="61487"/>
                  <a:pt x="34848" y="61839"/>
                  <a:pt x="35110" y="61839"/>
                </a:cubicBezTo>
                <a:cubicBezTo>
                  <a:pt x="35151" y="61839"/>
                  <a:pt x="35186" y="61830"/>
                  <a:pt x="35212" y="61810"/>
                </a:cubicBezTo>
                <a:cubicBezTo>
                  <a:pt x="35501" y="61591"/>
                  <a:pt x="35169" y="60142"/>
                  <a:pt x="35242" y="59794"/>
                </a:cubicBezTo>
                <a:cubicBezTo>
                  <a:pt x="35325" y="59408"/>
                  <a:pt x="35444" y="59043"/>
                  <a:pt x="35517" y="58627"/>
                </a:cubicBezTo>
                <a:cubicBezTo>
                  <a:pt x="35587" y="58252"/>
                  <a:pt x="35613" y="57744"/>
                  <a:pt x="35723" y="57379"/>
                </a:cubicBezTo>
                <a:cubicBezTo>
                  <a:pt x="35786" y="57156"/>
                  <a:pt x="35979" y="56940"/>
                  <a:pt x="36055" y="56721"/>
                </a:cubicBezTo>
                <a:cubicBezTo>
                  <a:pt x="36474" y="55528"/>
                  <a:pt x="36561" y="54176"/>
                  <a:pt x="36541" y="52930"/>
                </a:cubicBezTo>
                <a:cubicBezTo>
                  <a:pt x="36504" y="50708"/>
                  <a:pt x="36677" y="48425"/>
                  <a:pt x="36789" y="46206"/>
                </a:cubicBezTo>
                <a:cubicBezTo>
                  <a:pt x="36956" y="43030"/>
                  <a:pt x="37577" y="39867"/>
                  <a:pt x="37780" y="36684"/>
                </a:cubicBezTo>
                <a:cubicBezTo>
                  <a:pt x="37946" y="34037"/>
                  <a:pt x="38218" y="31399"/>
                  <a:pt x="38407" y="28751"/>
                </a:cubicBezTo>
                <a:cubicBezTo>
                  <a:pt x="38856" y="22512"/>
                  <a:pt x="39882" y="16326"/>
                  <a:pt x="40245" y="10074"/>
                </a:cubicBezTo>
                <a:cubicBezTo>
                  <a:pt x="40374" y="7888"/>
                  <a:pt x="40594" y="5728"/>
                  <a:pt x="40620" y="3532"/>
                </a:cubicBezTo>
                <a:cubicBezTo>
                  <a:pt x="40627" y="3233"/>
                  <a:pt x="40713" y="2828"/>
                  <a:pt x="40440" y="2615"/>
                </a:cubicBezTo>
                <a:cubicBezTo>
                  <a:pt x="40395" y="2579"/>
                  <a:pt x="40281" y="2568"/>
                  <a:pt x="40159" y="2568"/>
                </a:cubicBezTo>
                <a:cubicBezTo>
                  <a:pt x="39966" y="2568"/>
                  <a:pt x="39752" y="2595"/>
                  <a:pt x="39750" y="2595"/>
                </a:cubicBezTo>
                <a:cubicBezTo>
                  <a:pt x="39742" y="2595"/>
                  <a:pt x="39734" y="2595"/>
                  <a:pt x="39726" y="2595"/>
                </a:cubicBezTo>
                <a:cubicBezTo>
                  <a:pt x="39006" y="2595"/>
                  <a:pt x="38267" y="2455"/>
                  <a:pt x="37564" y="2373"/>
                </a:cubicBezTo>
                <a:cubicBezTo>
                  <a:pt x="35431" y="2127"/>
                  <a:pt x="33284" y="2028"/>
                  <a:pt x="31142" y="1885"/>
                </a:cubicBezTo>
                <a:cubicBezTo>
                  <a:pt x="29052" y="1749"/>
                  <a:pt x="26986" y="1427"/>
                  <a:pt x="24900" y="1290"/>
                </a:cubicBezTo>
                <a:cubicBezTo>
                  <a:pt x="22544" y="1140"/>
                  <a:pt x="20288" y="911"/>
                  <a:pt x="17953" y="569"/>
                </a:cubicBezTo>
                <a:cubicBezTo>
                  <a:pt x="16519" y="357"/>
                  <a:pt x="15051" y="0"/>
                  <a:pt x="1359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4"/>
          <p:cNvSpPr/>
          <p:nvPr/>
        </p:nvSpPr>
        <p:spPr>
          <a:xfrm rot="-10446172" flipH="1">
            <a:off x="10169787" y="5756876"/>
            <a:ext cx="1079807" cy="632160"/>
          </a:xfrm>
          <a:custGeom>
            <a:avLst/>
            <a:gdLst/>
            <a:ahLst/>
            <a:cxnLst/>
            <a:rect l="l" t="t" r="r" b="b"/>
            <a:pathLst>
              <a:path w="25176" h="14739" extrusionOk="0">
                <a:moveTo>
                  <a:pt x="24507" y="3847"/>
                </a:moveTo>
                <a:cubicBezTo>
                  <a:pt x="24628" y="4003"/>
                  <a:pt x="24734" y="4160"/>
                  <a:pt x="24910" y="4267"/>
                </a:cubicBezTo>
                <a:cubicBezTo>
                  <a:pt x="24989" y="4164"/>
                  <a:pt x="25042" y="4106"/>
                  <a:pt x="25080" y="4076"/>
                </a:cubicBezTo>
                <a:lnTo>
                  <a:pt x="25080" y="4076"/>
                </a:lnTo>
                <a:cubicBezTo>
                  <a:pt x="25112" y="4087"/>
                  <a:pt x="25144" y="4097"/>
                  <a:pt x="25176" y="4107"/>
                </a:cubicBezTo>
                <a:cubicBezTo>
                  <a:pt x="25167" y="4079"/>
                  <a:pt x="25158" y="4050"/>
                  <a:pt x="25133" y="4050"/>
                </a:cubicBezTo>
                <a:cubicBezTo>
                  <a:pt x="25120" y="4050"/>
                  <a:pt x="25103" y="4058"/>
                  <a:pt x="25080" y="4076"/>
                </a:cubicBezTo>
                <a:lnTo>
                  <a:pt x="25080" y="4076"/>
                </a:lnTo>
                <a:cubicBezTo>
                  <a:pt x="24887" y="4011"/>
                  <a:pt x="24698" y="3927"/>
                  <a:pt x="24507" y="3847"/>
                </a:cubicBezTo>
                <a:close/>
                <a:moveTo>
                  <a:pt x="16943" y="0"/>
                </a:moveTo>
                <a:cubicBezTo>
                  <a:pt x="15602" y="0"/>
                  <a:pt x="14232" y="296"/>
                  <a:pt x="12974" y="649"/>
                </a:cubicBezTo>
                <a:cubicBezTo>
                  <a:pt x="12423" y="806"/>
                  <a:pt x="11801" y="895"/>
                  <a:pt x="11276" y="1137"/>
                </a:cubicBezTo>
                <a:cubicBezTo>
                  <a:pt x="10582" y="1460"/>
                  <a:pt x="9884" y="2054"/>
                  <a:pt x="9260" y="2500"/>
                </a:cubicBezTo>
                <a:cubicBezTo>
                  <a:pt x="8260" y="3210"/>
                  <a:pt x="7147" y="4091"/>
                  <a:pt x="6346" y="5031"/>
                </a:cubicBezTo>
                <a:cubicBezTo>
                  <a:pt x="5287" y="6280"/>
                  <a:pt x="4286" y="7609"/>
                  <a:pt x="3257" y="8885"/>
                </a:cubicBezTo>
                <a:cubicBezTo>
                  <a:pt x="2432" y="9905"/>
                  <a:pt x="1742" y="10978"/>
                  <a:pt x="1193" y="12171"/>
                </a:cubicBezTo>
                <a:cubicBezTo>
                  <a:pt x="925" y="12752"/>
                  <a:pt x="665" y="13347"/>
                  <a:pt x="433" y="13941"/>
                </a:cubicBezTo>
                <a:cubicBezTo>
                  <a:pt x="344" y="14177"/>
                  <a:pt x="281" y="14445"/>
                  <a:pt x="113" y="14635"/>
                </a:cubicBezTo>
                <a:lnTo>
                  <a:pt x="113" y="14635"/>
                </a:lnTo>
                <a:cubicBezTo>
                  <a:pt x="364" y="14393"/>
                  <a:pt x="563" y="14119"/>
                  <a:pt x="778" y="13835"/>
                </a:cubicBezTo>
                <a:cubicBezTo>
                  <a:pt x="1778" y="12496"/>
                  <a:pt x="2978" y="11327"/>
                  <a:pt x="4166" y="10157"/>
                </a:cubicBezTo>
                <a:cubicBezTo>
                  <a:pt x="5230" y="9107"/>
                  <a:pt x="6153" y="7828"/>
                  <a:pt x="7286" y="6865"/>
                </a:cubicBezTo>
                <a:cubicBezTo>
                  <a:pt x="8446" y="5878"/>
                  <a:pt x="9861" y="5224"/>
                  <a:pt x="11263" y="4659"/>
                </a:cubicBezTo>
                <a:cubicBezTo>
                  <a:pt x="13735" y="3662"/>
                  <a:pt x="16415" y="2826"/>
                  <a:pt x="19101" y="2826"/>
                </a:cubicBezTo>
                <a:cubicBezTo>
                  <a:pt x="19871" y="2826"/>
                  <a:pt x="20640" y="2895"/>
                  <a:pt x="21405" y="3048"/>
                </a:cubicBezTo>
                <a:cubicBezTo>
                  <a:pt x="22243" y="3217"/>
                  <a:pt x="23083" y="3434"/>
                  <a:pt x="23907" y="3636"/>
                </a:cubicBezTo>
                <a:cubicBezTo>
                  <a:pt x="24113" y="3687"/>
                  <a:pt x="24311" y="3765"/>
                  <a:pt x="24507" y="3847"/>
                </a:cubicBezTo>
                <a:lnTo>
                  <a:pt x="24507" y="3847"/>
                </a:lnTo>
                <a:cubicBezTo>
                  <a:pt x="24489" y="3824"/>
                  <a:pt x="24471" y="3802"/>
                  <a:pt x="24452" y="3779"/>
                </a:cubicBezTo>
                <a:cubicBezTo>
                  <a:pt x="24104" y="3354"/>
                  <a:pt x="23645" y="3024"/>
                  <a:pt x="23242" y="2652"/>
                </a:cubicBezTo>
                <a:cubicBezTo>
                  <a:pt x="22519" y="1974"/>
                  <a:pt x="21764" y="1297"/>
                  <a:pt x="20878" y="835"/>
                </a:cubicBezTo>
                <a:cubicBezTo>
                  <a:pt x="20057" y="407"/>
                  <a:pt x="19110" y="244"/>
                  <a:pt x="18207" y="98"/>
                </a:cubicBezTo>
                <a:cubicBezTo>
                  <a:pt x="17791" y="30"/>
                  <a:pt x="17368" y="0"/>
                  <a:pt x="16943" y="0"/>
                </a:cubicBezTo>
                <a:close/>
                <a:moveTo>
                  <a:pt x="113" y="14635"/>
                </a:moveTo>
                <a:cubicBezTo>
                  <a:pt x="77" y="14670"/>
                  <a:pt x="39" y="14705"/>
                  <a:pt x="0" y="14739"/>
                </a:cubicBezTo>
                <a:cubicBezTo>
                  <a:pt x="43" y="14708"/>
                  <a:pt x="80" y="14673"/>
                  <a:pt x="113" y="1463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4"/>
          <p:cNvSpPr/>
          <p:nvPr/>
        </p:nvSpPr>
        <p:spPr>
          <a:xfrm rot="-10446172" flipH="1">
            <a:off x="10327243" y="5427889"/>
            <a:ext cx="1014141" cy="721244"/>
          </a:xfrm>
          <a:custGeom>
            <a:avLst/>
            <a:gdLst/>
            <a:ahLst/>
            <a:cxnLst/>
            <a:rect l="l" t="t" r="r" b="b"/>
            <a:pathLst>
              <a:path w="23645" h="16816" extrusionOk="0">
                <a:moveTo>
                  <a:pt x="22952" y="2938"/>
                </a:moveTo>
                <a:cubicBezTo>
                  <a:pt x="23089" y="3076"/>
                  <a:pt x="23212" y="3217"/>
                  <a:pt x="23398" y="3301"/>
                </a:cubicBezTo>
                <a:cubicBezTo>
                  <a:pt x="23463" y="3190"/>
                  <a:pt x="23509" y="3126"/>
                  <a:pt x="23543" y="3092"/>
                </a:cubicBezTo>
                <a:lnTo>
                  <a:pt x="23543" y="3092"/>
                </a:lnTo>
                <a:cubicBezTo>
                  <a:pt x="23577" y="3099"/>
                  <a:pt x="23610" y="3105"/>
                  <a:pt x="23644" y="3111"/>
                </a:cubicBezTo>
                <a:cubicBezTo>
                  <a:pt x="23632" y="3085"/>
                  <a:pt x="23620" y="3059"/>
                  <a:pt x="23597" y="3059"/>
                </a:cubicBezTo>
                <a:cubicBezTo>
                  <a:pt x="23583" y="3059"/>
                  <a:pt x="23566" y="3068"/>
                  <a:pt x="23543" y="3092"/>
                </a:cubicBezTo>
                <a:lnTo>
                  <a:pt x="23543" y="3092"/>
                </a:lnTo>
                <a:cubicBezTo>
                  <a:pt x="23345" y="3052"/>
                  <a:pt x="23150" y="2994"/>
                  <a:pt x="22952" y="2938"/>
                </a:cubicBezTo>
                <a:close/>
                <a:moveTo>
                  <a:pt x="15981" y="0"/>
                </a:moveTo>
                <a:cubicBezTo>
                  <a:pt x="14312" y="0"/>
                  <a:pt x="12617" y="571"/>
                  <a:pt x="11106" y="1208"/>
                </a:cubicBezTo>
                <a:cubicBezTo>
                  <a:pt x="10578" y="1430"/>
                  <a:pt x="9973" y="1599"/>
                  <a:pt x="9481" y="1905"/>
                </a:cubicBezTo>
                <a:cubicBezTo>
                  <a:pt x="8831" y="2313"/>
                  <a:pt x="8216" y="2991"/>
                  <a:pt x="7651" y="3509"/>
                </a:cubicBezTo>
                <a:cubicBezTo>
                  <a:pt x="6747" y="4340"/>
                  <a:pt x="5754" y="5354"/>
                  <a:pt x="5079" y="6387"/>
                </a:cubicBezTo>
                <a:cubicBezTo>
                  <a:pt x="4182" y="7762"/>
                  <a:pt x="3359" y="9204"/>
                  <a:pt x="2495" y="10599"/>
                </a:cubicBezTo>
                <a:cubicBezTo>
                  <a:pt x="1804" y="11712"/>
                  <a:pt x="1252" y="12861"/>
                  <a:pt x="858" y="14114"/>
                </a:cubicBezTo>
                <a:cubicBezTo>
                  <a:pt x="668" y="14725"/>
                  <a:pt x="485" y="15347"/>
                  <a:pt x="329" y="15968"/>
                </a:cubicBezTo>
                <a:cubicBezTo>
                  <a:pt x="268" y="16212"/>
                  <a:pt x="239" y="16487"/>
                  <a:pt x="98" y="16699"/>
                </a:cubicBezTo>
                <a:lnTo>
                  <a:pt x="98" y="16699"/>
                </a:lnTo>
                <a:cubicBezTo>
                  <a:pt x="316" y="16425"/>
                  <a:pt x="480" y="16130"/>
                  <a:pt x="654" y="15819"/>
                </a:cubicBezTo>
                <a:cubicBezTo>
                  <a:pt x="1482" y="14367"/>
                  <a:pt x="2525" y="13054"/>
                  <a:pt x="3558" y="11745"/>
                </a:cubicBezTo>
                <a:cubicBezTo>
                  <a:pt x="4481" y="10569"/>
                  <a:pt x="5236" y="9184"/>
                  <a:pt x="6240" y="8091"/>
                </a:cubicBezTo>
                <a:cubicBezTo>
                  <a:pt x="7269" y="6965"/>
                  <a:pt x="8588" y="6137"/>
                  <a:pt x="9910" y="5400"/>
                </a:cubicBezTo>
                <a:cubicBezTo>
                  <a:pt x="12676" y="3856"/>
                  <a:pt x="15763" y="2505"/>
                  <a:pt x="18976" y="2505"/>
                </a:cubicBezTo>
                <a:cubicBezTo>
                  <a:pt x="19240" y="2505"/>
                  <a:pt x="19505" y="2514"/>
                  <a:pt x="19770" y="2533"/>
                </a:cubicBezTo>
                <a:cubicBezTo>
                  <a:pt x="20624" y="2592"/>
                  <a:pt x="21481" y="2706"/>
                  <a:pt x="22326" y="2802"/>
                </a:cubicBezTo>
                <a:cubicBezTo>
                  <a:pt x="22538" y="2827"/>
                  <a:pt x="22746" y="2881"/>
                  <a:pt x="22952" y="2938"/>
                </a:cubicBezTo>
                <a:lnTo>
                  <a:pt x="22952" y="2938"/>
                </a:lnTo>
                <a:cubicBezTo>
                  <a:pt x="22931" y="2917"/>
                  <a:pt x="22909" y="2896"/>
                  <a:pt x="22887" y="2875"/>
                </a:cubicBezTo>
                <a:cubicBezTo>
                  <a:pt x="22485" y="2496"/>
                  <a:pt x="21990" y="2231"/>
                  <a:pt x="21544" y="1908"/>
                </a:cubicBezTo>
                <a:cubicBezTo>
                  <a:pt x="20737" y="1330"/>
                  <a:pt x="19907" y="749"/>
                  <a:pt x="18966" y="403"/>
                </a:cubicBezTo>
                <a:cubicBezTo>
                  <a:pt x="18100" y="81"/>
                  <a:pt x="17143" y="38"/>
                  <a:pt x="16226" y="4"/>
                </a:cubicBezTo>
                <a:cubicBezTo>
                  <a:pt x="16145" y="2"/>
                  <a:pt x="16063" y="0"/>
                  <a:pt x="15981" y="0"/>
                </a:cubicBezTo>
                <a:close/>
                <a:moveTo>
                  <a:pt x="98" y="16699"/>
                </a:moveTo>
                <a:lnTo>
                  <a:pt x="98" y="16699"/>
                </a:lnTo>
                <a:cubicBezTo>
                  <a:pt x="66" y="16738"/>
                  <a:pt x="34" y="16777"/>
                  <a:pt x="0" y="16815"/>
                </a:cubicBezTo>
                <a:cubicBezTo>
                  <a:pt x="38" y="16779"/>
                  <a:pt x="70" y="16740"/>
                  <a:pt x="98" y="1669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4"/>
          <p:cNvSpPr/>
          <p:nvPr/>
        </p:nvSpPr>
        <p:spPr>
          <a:xfrm rot="-10446172" flipH="1">
            <a:off x="10550626" y="5083751"/>
            <a:ext cx="869644" cy="859951"/>
          </a:xfrm>
          <a:custGeom>
            <a:avLst/>
            <a:gdLst/>
            <a:ahLst/>
            <a:cxnLst/>
            <a:rect l="l" t="t" r="r" b="b"/>
            <a:pathLst>
              <a:path w="20276" h="20050" extrusionOk="0">
                <a:moveTo>
                  <a:pt x="20226" y="1686"/>
                </a:moveTo>
                <a:cubicBezTo>
                  <a:pt x="20211" y="1686"/>
                  <a:pt x="20195" y="1698"/>
                  <a:pt x="20174" y="1730"/>
                </a:cubicBezTo>
                <a:lnTo>
                  <a:pt x="20174" y="1730"/>
                </a:lnTo>
                <a:cubicBezTo>
                  <a:pt x="20208" y="1730"/>
                  <a:pt x="20242" y="1729"/>
                  <a:pt x="20276" y="1727"/>
                </a:cubicBezTo>
                <a:cubicBezTo>
                  <a:pt x="20260" y="1707"/>
                  <a:pt x="20245" y="1686"/>
                  <a:pt x="20226" y="1686"/>
                </a:cubicBezTo>
                <a:close/>
                <a:moveTo>
                  <a:pt x="19562" y="1703"/>
                </a:moveTo>
                <a:cubicBezTo>
                  <a:pt x="19725" y="1810"/>
                  <a:pt x="19875" y="1923"/>
                  <a:pt x="20077" y="1967"/>
                </a:cubicBezTo>
                <a:cubicBezTo>
                  <a:pt x="20117" y="1844"/>
                  <a:pt x="20149" y="1771"/>
                  <a:pt x="20174" y="1730"/>
                </a:cubicBezTo>
                <a:lnTo>
                  <a:pt x="20174" y="1730"/>
                </a:lnTo>
                <a:cubicBezTo>
                  <a:pt x="20163" y="1730"/>
                  <a:pt x="20151" y="1730"/>
                  <a:pt x="20139" y="1730"/>
                </a:cubicBezTo>
                <a:cubicBezTo>
                  <a:pt x="19948" y="1730"/>
                  <a:pt x="19755" y="1715"/>
                  <a:pt x="19562" y="1703"/>
                </a:cubicBezTo>
                <a:close/>
                <a:moveTo>
                  <a:pt x="14397" y="1"/>
                </a:moveTo>
                <a:cubicBezTo>
                  <a:pt x="13718" y="1"/>
                  <a:pt x="13034" y="117"/>
                  <a:pt x="12373" y="236"/>
                </a:cubicBezTo>
                <a:cubicBezTo>
                  <a:pt x="10655" y="541"/>
                  <a:pt x="9027" y="1491"/>
                  <a:pt x="7615" y="2475"/>
                </a:cubicBezTo>
                <a:cubicBezTo>
                  <a:pt x="7146" y="2804"/>
                  <a:pt x="6588" y="3096"/>
                  <a:pt x="6174" y="3494"/>
                </a:cubicBezTo>
                <a:cubicBezTo>
                  <a:pt x="5622" y="4029"/>
                  <a:pt x="5160" y="4820"/>
                  <a:pt x="4714" y="5445"/>
                </a:cubicBezTo>
                <a:cubicBezTo>
                  <a:pt x="4004" y="6444"/>
                  <a:pt x="3243" y="7644"/>
                  <a:pt x="2798" y="8797"/>
                </a:cubicBezTo>
                <a:cubicBezTo>
                  <a:pt x="2207" y="10325"/>
                  <a:pt x="1701" y="11906"/>
                  <a:pt x="1146" y="13451"/>
                </a:cubicBezTo>
                <a:cubicBezTo>
                  <a:pt x="705" y="14684"/>
                  <a:pt x="403" y="15923"/>
                  <a:pt x="280" y="17231"/>
                </a:cubicBezTo>
                <a:cubicBezTo>
                  <a:pt x="217" y="17869"/>
                  <a:pt x="170" y="18518"/>
                  <a:pt x="147" y="19155"/>
                </a:cubicBezTo>
                <a:cubicBezTo>
                  <a:pt x="139" y="19406"/>
                  <a:pt x="167" y="19677"/>
                  <a:pt x="75" y="19910"/>
                </a:cubicBezTo>
                <a:lnTo>
                  <a:pt x="75" y="19910"/>
                </a:lnTo>
                <a:cubicBezTo>
                  <a:pt x="230" y="19600"/>
                  <a:pt x="329" y="19278"/>
                  <a:pt x="436" y="18942"/>
                </a:cubicBezTo>
                <a:cubicBezTo>
                  <a:pt x="941" y="17348"/>
                  <a:pt x="1689" y="15846"/>
                  <a:pt x="2426" y="14351"/>
                </a:cubicBezTo>
                <a:cubicBezTo>
                  <a:pt x="3084" y="13010"/>
                  <a:pt x="3535" y="11498"/>
                  <a:pt x="4286" y="10219"/>
                </a:cubicBezTo>
                <a:cubicBezTo>
                  <a:pt x="5061" y="8907"/>
                  <a:pt x="6180" y="7820"/>
                  <a:pt x="7319" y="6823"/>
                </a:cubicBezTo>
                <a:cubicBezTo>
                  <a:pt x="9897" y="4568"/>
                  <a:pt x="12894" y="2451"/>
                  <a:pt x="16369" y="1970"/>
                </a:cubicBezTo>
                <a:cubicBezTo>
                  <a:pt x="17213" y="1850"/>
                  <a:pt x="18077" y="1780"/>
                  <a:pt x="18924" y="1700"/>
                </a:cubicBezTo>
                <a:cubicBezTo>
                  <a:pt x="19012" y="1692"/>
                  <a:pt x="19101" y="1689"/>
                  <a:pt x="19190" y="1689"/>
                </a:cubicBezTo>
                <a:cubicBezTo>
                  <a:pt x="19314" y="1689"/>
                  <a:pt x="19438" y="1695"/>
                  <a:pt x="19562" y="1703"/>
                </a:cubicBezTo>
                <a:lnTo>
                  <a:pt x="19562" y="1703"/>
                </a:lnTo>
                <a:cubicBezTo>
                  <a:pt x="19536" y="1686"/>
                  <a:pt x="19511" y="1670"/>
                  <a:pt x="19485" y="1654"/>
                </a:cubicBezTo>
                <a:cubicBezTo>
                  <a:pt x="19014" y="1369"/>
                  <a:pt x="18476" y="1209"/>
                  <a:pt x="17970" y="990"/>
                </a:cubicBezTo>
                <a:cubicBezTo>
                  <a:pt x="17063" y="591"/>
                  <a:pt x="16130" y="196"/>
                  <a:pt x="15140" y="53"/>
                </a:cubicBezTo>
                <a:cubicBezTo>
                  <a:pt x="14894" y="16"/>
                  <a:pt x="14646" y="1"/>
                  <a:pt x="14397" y="1"/>
                </a:cubicBezTo>
                <a:close/>
                <a:moveTo>
                  <a:pt x="75" y="19910"/>
                </a:moveTo>
                <a:cubicBezTo>
                  <a:pt x="51" y="19957"/>
                  <a:pt x="27" y="20003"/>
                  <a:pt x="1" y="20049"/>
                </a:cubicBezTo>
                <a:cubicBezTo>
                  <a:pt x="31" y="20005"/>
                  <a:pt x="56" y="19958"/>
                  <a:pt x="75" y="199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4"/>
          <p:cNvSpPr/>
          <p:nvPr/>
        </p:nvSpPr>
        <p:spPr>
          <a:xfrm rot="6939958">
            <a:off x="3985129" y="1053935"/>
            <a:ext cx="509063" cy="804339"/>
          </a:xfrm>
          <a:custGeom>
            <a:avLst/>
            <a:gdLst/>
            <a:ahLst/>
            <a:cxnLst/>
            <a:rect l="l" t="t" r="r" b="b"/>
            <a:pathLst>
              <a:path w="11117" h="17567" extrusionOk="0">
                <a:moveTo>
                  <a:pt x="7050" y="5225"/>
                </a:moveTo>
                <a:cubicBezTo>
                  <a:pt x="7273" y="5225"/>
                  <a:pt x="7512" y="5261"/>
                  <a:pt x="7755" y="5331"/>
                </a:cubicBezTo>
                <a:cubicBezTo>
                  <a:pt x="8236" y="5467"/>
                  <a:pt x="8801" y="5809"/>
                  <a:pt x="9197" y="6208"/>
                </a:cubicBezTo>
                <a:cubicBezTo>
                  <a:pt x="9539" y="6550"/>
                  <a:pt x="9755" y="6946"/>
                  <a:pt x="9871" y="7441"/>
                </a:cubicBezTo>
                <a:cubicBezTo>
                  <a:pt x="9372" y="7984"/>
                  <a:pt x="8700" y="8380"/>
                  <a:pt x="7994" y="8380"/>
                </a:cubicBezTo>
                <a:cubicBezTo>
                  <a:pt x="7859" y="8380"/>
                  <a:pt x="7722" y="8365"/>
                  <a:pt x="7586" y="8334"/>
                </a:cubicBezTo>
                <a:cubicBezTo>
                  <a:pt x="7054" y="8215"/>
                  <a:pt x="6279" y="7746"/>
                  <a:pt x="5901" y="7119"/>
                </a:cubicBezTo>
                <a:cubicBezTo>
                  <a:pt x="5698" y="6780"/>
                  <a:pt x="5635" y="6450"/>
                  <a:pt x="5721" y="6138"/>
                </a:cubicBezTo>
                <a:cubicBezTo>
                  <a:pt x="5811" y="5809"/>
                  <a:pt x="5991" y="5564"/>
                  <a:pt x="6263" y="5411"/>
                </a:cubicBezTo>
                <a:cubicBezTo>
                  <a:pt x="6479" y="5288"/>
                  <a:pt x="6748" y="5225"/>
                  <a:pt x="7050" y="5225"/>
                </a:cubicBezTo>
                <a:close/>
                <a:moveTo>
                  <a:pt x="3472" y="10707"/>
                </a:moveTo>
                <a:cubicBezTo>
                  <a:pt x="4160" y="10707"/>
                  <a:pt x="5047" y="11198"/>
                  <a:pt x="5516" y="11676"/>
                </a:cubicBezTo>
                <a:cubicBezTo>
                  <a:pt x="6077" y="12251"/>
                  <a:pt x="6370" y="12912"/>
                  <a:pt x="6509" y="13540"/>
                </a:cubicBezTo>
                <a:cubicBezTo>
                  <a:pt x="6348" y="13565"/>
                  <a:pt x="6185" y="13578"/>
                  <a:pt x="6022" y="13578"/>
                </a:cubicBezTo>
                <a:cubicBezTo>
                  <a:pt x="5902" y="13578"/>
                  <a:pt x="5781" y="13571"/>
                  <a:pt x="5662" y="13557"/>
                </a:cubicBezTo>
                <a:cubicBezTo>
                  <a:pt x="4997" y="13480"/>
                  <a:pt x="4476" y="13198"/>
                  <a:pt x="4014" y="12902"/>
                </a:cubicBezTo>
                <a:cubicBezTo>
                  <a:pt x="3576" y="12623"/>
                  <a:pt x="3090" y="12281"/>
                  <a:pt x="2881" y="11759"/>
                </a:cubicBezTo>
                <a:cubicBezTo>
                  <a:pt x="2762" y="11454"/>
                  <a:pt x="2675" y="11138"/>
                  <a:pt x="2871" y="10919"/>
                </a:cubicBezTo>
                <a:cubicBezTo>
                  <a:pt x="2987" y="10793"/>
                  <a:pt x="3263" y="10710"/>
                  <a:pt x="3452" y="10710"/>
                </a:cubicBezTo>
                <a:cubicBezTo>
                  <a:pt x="3459" y="10707"/>
                  <a:pt x="3466" y="10707"/>
                  <a:pt x="3472" y="10707"/>
                </a:cubicBezTo>
                <a:close/>
                <a:moveTo>
                  <a:pt x="7548" y="1"/>
                </a:moveTo>
                <a:cubicBezTo>
                  <a:pt x="7297" y="1"/>
                  <a:pt x="7074" y="68"/>
                  <a:pt x="6814" y="145"/>
                </a:cubicBezTo>
                <a:lnTo>
                  <a:pt x="6685" y="185"/>
                </a:lnTo>
                <a:lnTo>
                  <a:pt x="6732" y="351"/>
                </a:lnTo>
                <a:lnTo>
                  <a:pt x="6865" y="314"/>
                </a:lnTo>
                <a:cubicBezTo>
                  <a:pt x="7115" y="239"/>
                  <a:pt x="7320" y="178"/>
                  <a:pt x="7546" y="178"/>
                </a:cubicBezTo>
                <a:cubicBezTo>
                  <a:pt x="7671" y="178"/>
                  <a:pt x="7802" y="197"/>
                  <a:pt x="7951" y="242"/>
                </a:cubicBezTo>
                <a:cubicBezTo>
                  <a:pt x="9210" y="620"/>
                  <a:pt x="10107" y="2016"/>
                  <a:pt x="10493" y="3095"/>
                </a:cubicBezTo>
                <a:cubicBezTo>
                  <a:pt x="10855" y="4105"/>
                  <a:pt x="10937" y="5667"/>
                  <a:pt x="10399" y="6696"/>
                </a:cubicBezTo>
                <a:cubicBezTo>
                  <a:pt x="10293" y="6899"/>
                  <a:pt x="10160" y="7095"/>
                  <a:pt x="10010" y="7278"/>
                </a:cubicBezTo>
                <a:cubicBezTo>
                  <a:pt x="9881" y="6806"/>
                  <a:pt x="9659" y="6421"/>
                  <a:pt x="9323" y="6085"/>
                </a:cubicBezTo>
                <a:cubicBezTo>
                  <a:pt x="8907" y="5667"/>
                  <a:pt x="8309" y="5305"/>
                  <a:pt x="7805" y="5161"/>
                </a:cubicBezTo>
                <a:cubicBezTo>
                  <a:pt x="7545" y="5087"/>
                  <a:pt x="7291" y="5051"/>
                  <a:pt x="7051" y="5051"/>
                </a:cubicBezTo>
                <a:cubicBezTo>
                  <a:pt x="6721" y="5051"/>
                  <a:pt x="6420" y="5121"/>
                  <a:pt x="6177" y="5258"/>
                </a:cubicBezTo>
                <a:cubicBezTo>
                  <a:pt x="5864" y="5434"/>
                  <a:pt x="5652" y="5716"/>
                  <a:pt x="5552" y="6092"/>
                </a:cubicBezTo>
                <a:cubicBezTo>
                  <a:pt x="5456" y="6447"/>
                  <a:pt x="5525" y="6832"/>
                  <a:pt x="5752" y="7208"/>
                </a:cubicBezTo>
                <a:cubicBezTo>
                  <a:pt x="6160" y="7886"/>
                  <a:pt x="6964" y="8374"/>
                  <a:pt x="7549" y="8507"/>
                </a:cubicBezTo>
                <a:cubicBezTo>
                  <a:pt x="7695" y="8539"/>
                  <a:pt x="7842" y="8555"/>
                  <a:pt x="7987" y="8555"/>
                </a:cubicBezTo>
                <a:cubicBezTo>
                  <a:pt x="8704" y="8555"/>
                  <a:pt x="9392" y="8180"/>
                  <a:pt x="9914" y="7650"/>
                </a:cubicBezTo>
                <a:lnTo>
                  <a:pt x="9914" y="7650"/>
                </a:lnTo>
                <a:cubicBezTo>
                  <a:pt x="10180" y="9115"/>
                  <a:pt x="9887" y="10699"/>
                  <a:pt x="9143" y="11799"/>
                </a:cubicBezTo>
                <a:cubicBezTo>
                  <a:pt x="8526" y="12713"/>
                  <a:pt x="7635" y="13318"/>
                  <a:pt x="6681" y="13510"/>
                </a:cubicBezTo>
                <a:cubicBezTo>
                  <a:pt x="6515" y="12752"/>
                  <a:pt x="6167" y="12091"/>
                  <a:pt x="5642" y="11553"/>
                </a:cubicBezTo>
                <a:cubicBezTo>
                  <a:pt x="5154" y="11055"/>
                  <a:pt x="4234" y="10534"/>
                  <a:pt x="3472" y="10534"/>
                </a:cubicBezTo>
                <a:lnTo>
                  <a:pt x="3449" y="10534"/>
                </a:lnTo>
                <a:cubicBezTo>
                  <a:pt x="3220" y="10537"/>
                  <a:pt x="2898" y="10630"/>
                  <a:pt x="2742" y="10802"/>
                </a:cubicBezTo>
                <a:cubicBezTo>
                  <a:pt x="2446" y="11131"/>
                  <a:pt x="2629" y="11600"/>
                  <a:pt x="2719" y="11826"/>
                </a:cubicBezTo>
                <a:cubicBezTo>
                  <a:pt x="2944" y="12394"/>
                  <a:pt x="3456" y="12756"/>
                  <a:pt x="3918" y="13051"/>
                </a:cubicBezTo>
                <a:cubicBezTo>
                  <a:pt x="4399" y="13358"/>
                  <a:pt x="4941" y="13653"/>
                  <a:pt x="5642" y="13732"/>
                </a:cubicBezTo>
                <a:cubicBezTo>
                  <a:pt x="5768" y="13746"/>
                  <a:pt x="5895" y="13753"/>
                  <a:pt x="6021" y="13753"/>
                </a:cubicBezTo>
                <a:cubicBezTo>
                  <a:pt x="6197" y="13753"/>
                  <a:pt x="6372" y="13740"/>
                  <a:pt x="6546" y="13712"/>
                </a:cubicBezTo>
                <a:cubicBezTo>
                  <a:pt x="6622" y="14148"/>
                  <a:pt x="6632" y="14563"/>
                  <a:pt x="6609" y="14919"/>
                </a:cubicBezTo>
                <a:cubicBezTo>
                  <a:pt x="6575" y="15494"/>
                  <a:pt x="6506" y="16098"/>
                  <a:pt x="6117" y="16600"/>
                </a:cubicBezTo>
                <a:cubicBezTo>
                  <a:pt x="5768" y="17048"/>
                  <a:pt x="5336" y="17294"/>
                  <a:pt x="4752" y="17371"/>
                </a:cubicBezTo>
                <a:cubicBezTo>
                  <a:pt x="4640" y="17385"/>
                  <a:pt x="4529" y="17392"/>
                  <a:pt x="4418" y="17392"/>
                </a:cubicBezTo>
                <a:cubicBezTo>
                  <a:pt x="3115" y="17392"/>
                  <a:pt x="1936" y="16415"/>
                  <a:pt x="1054" y="15686"/>
                </a:cubicBezTo>
                <a:cubicBezTo>
                  <a:pt x="755" y="15437"/>
                  <a:pt x="459" y="15161"/>
                  <a:pt x="123" y="14822"/>
                </a:cubicBezTo>
                <a:lnTo>
                  <a:pt x="1" y="14945"/>
                </a:lnTo>
                <a:cubicBezTo>
                  <a:pt x="336" y="15291"/>
                  <a:pt x="638" y="15566"/>
                  <a:pt x="945" y="15822"/>
                </a:cubicBezTo>
                <a:cubicBezTo>
                  <a:pt x="1845" y="16567"/>
                  <a:pt x="3050" y="17567"/>
                  <a:pt x="4416" y="17567"/>
                </a:cubicBezTo>
                <a:cubicBezTo>
                  <a:pt x="4533" y="17567"/>
                  <a:pt x="4655" y="17560"/>
                  <a:pt x="4775" y="17544"/>
                </a:cubicBezTo>
                <a:cubicBezTo>
                  <a:pt x="5399" y="17464"/>
                  <a:pt x="5881" y="17188"/>
                  <a:pt x="6256" y="16706"/>
                </a:cubicBezTo>
                <a:cubicBezTo>
                  <a:pt x="6675" y="16164"/>
                  <a:pt x="6748" y="15530"/>
                  <a:pt x="6785" y="14928"/>
                </a:cubicBezTo>
                <a:cubicBezTo>
                  <a:pt x="6811" y="14494"/>
                  <a:pt x="6788" y="14075"/>
                  <a:pt x="6718" y="13683"/>
                </a:cubicBezTo>
                <a:cubicBezTo>
                  <a:pt x="7715" y="13480"/>
                  <a:pt x="8645" y="12849"/>
                  <a:pt x="9286" y="11899"/>
                </a:cubicBezTo>
                <a:cubicBezTo>
                  <a:pt x="10070" y="10742"/>
                  <a:pt x="10369" y="9072"/>
                  <a:pt x="10074" y="7540"/>
                </a:cubicBezTo>
                <a:cubicBezTo>
                  <a:pt x="10070" y="7524"/>
                  <a:pt x="10067" y="7507"/>
                  <a:pt x="10060" y="7490"/>
                </a:cubicBezTo>
                <a:cubicBezTo>
                  <a:pt x="10257" y="7268"/>
                  <a:pt x="10422" y="7025"/>
                  <a:pt x="10552" y="6776"/>
                </a:cubicBezTo>
                <a:cubicBezTo>
                  <a:pt x="11117" y="5703"/>
                  <a:pt x="11031" y="4082"/>
                  <a:pt x="10655" y="3035"/>
                </a:cubicBezTo>
                <a:cubicBezTo>
                  <a:pt x="10257" y="1919"/>
                  <a:pt x="9323" y="474"/>
                  <a:pt x="8001" y="72"/>
                </a:cubicBezTo>
                <a:cubicBezTo>
                  <a:pt x="7834" y="21"/>
                  <a:pt x="7687" y="1"/>
                  <a:pt x="754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4"/>
          <p:cNvGrpSpPr/>
          <p:nvPr/>
        </p:nvGrpSpPr>
        <p:grpSpPr>
          <a:xfrm rot="10800000">
            <a:off x="1" y="-14200"/>
            <a:ext cx="12191932" cy="6877957"/>
            <a:chOff x="267864" y="140547"/>
            <a:chExt cx="8608500" cy="4856400"/>
          </a:xfrm>
        </p:grpSpPr>
        <p:sp>
          <p:nvSpPr>
            <p:cNvPr id="144" name="Google Shape;144;p4"/>
            <p:cNvSpPr/>
            <p:nvPr/>
          </p:nvSpPr>
          <p:spPr>
            <a:xfrm>
              <a:off x="267864" y="146479"/>
              <a:ext cx="8608500" cy="393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4"/>
            <p:cNvSpPr/>
            <p:nvPr/>
          </p:nvSpPr>
          <p:spPr>
            <a:xfrm rot="5400000">
              <a:off x="-1927873" y="2336397"/>
              <a:ext cx="4856400" cy="464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" name="Google Shape;146;p4"/>
          <p:cNvSpPr txBox="1">
            <a:spLocks noGrp="1"/>
          </p:cNvSpPr>
          <p:nvPr>
            <p:ph type="title"/>
          </p:nvPr>
        </p:nvSpPr>
        <p:spPr>
          <a:xfrm>
            <a:off x="6216600" y="1041937"/>
            <a:ext cx="50248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800"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800"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800"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800"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800"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800"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800"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800"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7" name="Google Shape;147;p4"/>
          <p:cNvSpPr txBox="1">
            <a:spLocks noGrp="1"/>
          </p:cNvSpPr>
          <p:nvPr>
            <p:ph type="subTitle" idx="1"/>
          </p:nvPr>
        </p:nvSpPr>
        <p:spPr>
          <a:xfrm flipH="1">
            <a:off x="961800" y="3267967"/>
            <a:ext cx="8057200" cy="251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142231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dk1"/>
        </a:solidFill>
        <a:effectLst/>
      </p:bgPr>
    </p:bg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5" name="Google Shape;765;p22"/>
          <p:cNvGrpSpPr/>
          <p:nvPr/>
        </p:nvGrpSpPr>
        <p:grpSpPr>
          <a:xfrm rot="10800000" flipH="1">
            <a:off x="10163720" y="-8191"/>
            <a:ext cx="1747825" cy="1475171"/>
            <a:chOff x="1650155" y="1061628"/>
            <a:chExt cx="2016411" cy="1701859"/>
          </a:xfrm>
        </p:grpSpPr>
        <p:sp>
          <p:nvSpPr>
            <p:cNvPr id="766" name="Google Shape;766;p22"/>
            <p:cNvSpPr/>
            <p:nvPr/>
          </p:nvSpPr>
          <p:spPr>
            <a:xfrm rot="5088020">
              <a:off x="2014995" y="828580"/>
              <a:ext cx="1209603" cy="1837222"/>
            </a:xfrm>
            <a:custGeom>
              <a:avLst/>
              <a:gdLst/>
              <a:ahLst/>
              <a:cxnLst/>
              <a:rect l="l" t="t" r="r" b="b"/>
              <a:pathLst>
                <a:path w="40714" h="61839" extrusionOk="0">
                  <a:moveTo>
                    <a:pt x="33585" y="61136"/>
                  </a:moveTo>
                  <a:cubicBezTo>
                    <a:pt x="33560" y="61136"/>
                    <a:pt x="33655" y="61207"/>
                    <a:pt x="33962" y="61409"/>
                  </a:cubicBezTo>
                  <a:cubicBezTo>
                    <a:pt x="33881" y="61348"/>
                    <a:pt x="33805" y="61276"/>
                    <a:pt x="33734" y="61198"/>
                  </a:cubicBezTo>
                  <a:lnTo>
                    <a:pt x="33734" y="61198"/>
                  </a:lnTo>
                  <a:cubicBezTo>
                    <a:pt x="33655" y="61160"/>
                    <a:pt x="33600" y="61136"/>
                    <a:pt x="33585" y="61136"/>
                  </a:cubicBezTo>
                  <a:close/>
                  <a:moveTo>
                    <a:pt x="13592" y="0"/>
                  </a:moveTo>
                  <a:cubicBezTo>
                    <a:pt x="13427" y="0"/>
                    <a:pt x="13263" y="5"/>
                    <a:pt x="13099" y="14"/>
                  </a:cubicBezTo>
                  <a:cubicBezTo>
                    <a:pt x="11801" y="91"/>
                    <a:pt x="10521" y="356"/>
                    <a:pt x="9229" y="450"/>
                  </a:cubicBezTo>
                  <a:cubicBezTo>
                    <a:pt x="8621" y="493"/>
                    <a:pt x="8624" y="456"/>
                    <a:pt x="8295" y="1094"/>
                  </a:cubicBezTo>
                  <a:cubicBezTo>
                    <a:pt x="7684" y="2280"/>
                    <a:pt x="7351" y="3555"/>
                    <a:pt x="6890" y="4798"/>
                  </a:cubicBezTo>
                  <a:cubicBezTo>
                    <a:pt x="6368" y="6200"/>
                    <a:pt x="5940" y="7635"/>
                    <a:pt x="5415" y="9031"/>
                  </a:cubicBezTo>
                  <a:cubicBezTo>
                    <a:pt x="4887" y="10423"/>
                    <a:pt x="4309" y="11775"/>
                    <a:pt x="3900" y="13210"/>
                  </a:cubicBezTo>
                  <a:cubicBezTo>
                    <a:pt x="2764" y="17194"/>
                    <a:pt x="2193" y="21346"/>
                    <a:pt x="943" y="25293"/>
                  </a:cubicBezTo>
                  <a:cubicBezTo>
                    <a:pt x="790" y="25771"/>
                    <a:pt x="644" y="26313"/>
                    <a:pt x="462" y="26785"/>
                  </a:cubicBezTo>
                  <a:cubicBezTo>
                    <a:pt x="455" y="26805"/>
                    <a:pt x="103" y="27372"/>
                    <a:pt x="73" y="27512"/>
                  </a:cubicBezTo>
                  <a:cubicBezTo>
                    <a:pt x="0" y="27867"/>
                    <a:pt x="50" y="27967"/>
                    <a:pt x="226" y="28266"/>
                  </a:cubicBezTo>
                  <a:cubicBezTo>
                    <a:pt x="830" y="29289"/>
                    <a:pt x="1724" y="30259"/>
                    <a:pt x="2618" y="31136"/>
                  </a:cubicBezTo>
                  <a:cubicBezTo>
                    <a:pt x="3472" y="31970"/>
                    <a:pt x="4146" y="32901"/>
                    <a:pt x="4873" y="33841"/>
                  </a:cubicBezTo>
                  <a:cubicBezTo>
                    <a:pt x="5661" y="34858"/>
                    <a:pt x="6647" y="35735"/>
                    <a:pt x="7521" y="36678"/>
                  </a:cubicBezTo>
                  <a:cubicBezTo>
                    <a:pt x="8129" y="37339"/>
                    <a:pt x="8644" y="38087"/>
                    <a:pt x="9352" y="38651"/>
                  </a:cubicBezTo>
                  <a:cubicBezTo>
                    <a:pt x="9907" y="39096"/>
                    <a:pt x="10498" y="39512"/>
                    <a:pt x="11059" y="39947"/>
                  </a:cubicBezTo>
                  <a:cubicBezTo>
                    <a:pt x="12322" y="40934"/>
                    <a:pt x="13491" y="42030"/>
                    <a:pt x="14757" y="43013"/>
                  </a:cubicBezTo>
                  <a:cubicBezTo>
                    <a:pt x="16116" y="44070"/>
                    <a:pt x="17408" y="45272"/>
                    <a:pt x="18837" y="46239"/>
                  </a:cubicBezTo>
                  <a:cubicBezTo>
                    <a:pt x="20116" y="47100"/>
                    <a:pt x="21305" y="47990"/>
                    <a:pt x="22428" y="49053"/>
                  </a:cubicBezTo>
                  <a:cubicBezTo>
                    <a:pt x="25242" y="51718"/>
                    <a:pt x="27770" y="54638"/>
                    <a:pt x="30431" y="57451"/>
                  </a:cubicBezTo>
                  <a:cubicBezTo>
                    <a:pt x="31364" y="58435"/>
                    <a:pt x="32195" y="59521"/>
                    <a:pt x="33142" y="60488"/>
                  </a:cubicBezTo>
                  <a:cubicBezTo>
                    <a:pt x="33349" y="60698"/>
                    <a:pt x="33527" y="60973"/>
                    <a:pt x="33734" y="61198"/>
                  </a:cubicBezTo>
                  <a:lnTo>
                    <a:pt x="33734" y="61198"/>
                  </a:lnTo>
                  <a:cubicBezTo>
                    <a:pt x="33853" y="61255"/>
                    <a:pt x="34024" y="61342"/>
                    <a:pt x="34181" y="61418"/>
                  </a:cubicBezTo>
                  <a:cubicBezTo>
                    <a:pt x="34323" y="61487"/>
                    <a:pt x="34848" y="61839"/>
                    <a:pt x="35110" y="61839"/>
                  </a:cubicBezTo>
                  <a:cubicBezTo>
                    <a:pt x="35151" y="61839"/>
                    <a:pt x="35186" y="61830"/>
                    <a:pt x="35212" y="61810"/>
                  </a:cubicBezTo>
                  <a:cubicBezTo>
                    <a:pt x="35501" y="61591"/>
                    <a:pt x="35169" y="60142"/>
                    <a:pt x="35242" y="59794"/>
                  </a:cubicBezTo>
                  <a:cubicBezTo>
                    <a:pt x="35325" y="59408"/>
                    <a:pt x="35444" y="59043"/>
                    <a:pt x="35517" y="58627"/>
                  </a:cubicBezTo>
                  <a:cubicBezTo>
                    <a:pt x="35587" y="58252"/>
                    <a:pt x="35613" y="57744"/>
                    <a:pt x="35723" y="57379"/>
                  </a:cubicBezTo>
                  <a:cubicBezTo>
                    <a:pt x="35786" y="57156"/>
                    <a:pt x="35979" y="56940"/>
                    <a:pt x="36055" y="56721"/>
                  </a:cubicBezTo>
                  <a:cubicBezTo>
                    <a:pt x="36474" y="55528"/>
                    <a:pt x="36561" y="54176"/>
                    <a:pt x="36541" y="52930"/>
                  </a:cubicBezTo>
                  <a:cubicBezTo>
                    <a:pt x="36504" y="50708"/>
                    <a:pt x="36677" y="48425"/>
                    <a:pt x="36789" y="46206"/>
                  </a:cubicBezTo>
                  <a:cubicBezTo>
                    <a:pt x="36956" y="43030"/>
                    <a:pt x="37577" y="39867"/>
                    <a:pt x="37780" y="36684"/>
                  </a:cubicBezTo>
                  <a:cubicBezTo>
                    <a:pt x="37946" y="34037"/>
                    <a:pt x="38218" y="31399"/>
                    <a:pt x="38407" y="28751"/>
                  </a:cubicBezTo>
                  <a:cubicBezTo>
                    <a:pt x="38856" y="22512"/>
                    <a:pt x="39882" y="16326"/>
                    <a:pt x="40245" y="10074"/>
                  </a:cubicBezTo>
                  <a:cubicBezTo>
                    <a:pt x="40374" y="7888"/>
                    <a:pt x="40594" y="5728"/>
                    <a:pt x="40620" y="3532"/>
                  </a:cubicBezTo>
                  <a:cubicBezTo>
                    <a:pt x="40627" y="3233"/>
                    <a:pt x="40713" y="2828"/>
                    <a:pt x="40440" y="2615"/>
                  </a:cubicBezTo>
                  <a:cubicBezTo>
                    <a:pt x="40395" y="2579"/>
                    <a:pt x="40281" y="2568"/>
                    <a:pt x="40159" y="2568"/>
                  </a:cubicBezTo>
                  <a:cubicBezTo>
                    <a:pt x="39966" y="2568"/>
                    <a:pt x="39752" y="2595"/>
                    <a:pt x="39750" y="2595"/>
                  </a:cubicBezTo>
                  <a:cubicBezTo>
                    <a:pt x="39742" y="2595"/>
                    <a:pt x="39734" y="2595"/>
                    <a:pt x="39726" y="2595"/>
                  </a:cubicBezTo>
                  <a:cubicBezTo>
                    <a:pt x="39006" y="2595"/>
                    <a:pt x="38267" y="2455"/>
                    <a:pt x="37564" y="2373"/>
                  </a:cubicBezTo>
                  <a:cubicBezTo>
                    <a:pt x="35431" y="2127"/>
                    <a:pt x="33284" y="2028"/>
                    <a:pt x="31142" y="1885"/>
                  </a:cubicBezTo>
                  <a:cubicBezTo>
                    <a:pt x="29052" y="1749"/>
                    <a:pt x="26986" y="1427"/>
                    <a:pt x="24900" y="1290"/>
                  </a:cubicBezTo>
                  <a:cubicBezTo>
                    <a:pt x="22544" y="1140"/>
                    <a:pt x="20288" y="911"/>
                    <a:pt x="17953" y="569"/>
                  </a:cubicBezTo>
                  <a:cubicBezTo>
                    <a:pt x="16519" y="357"/>
                    <a:pt x="15051" y="0"/>
                    <a:pt x="135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2"/>
            <p:cNvSpPr/>
            <p:nvPr/>
          </p:nvSpPr>
          <p:spPr>
            <a:xfrm rot="5088045">
              <a:off x="2874366" y="1486438"/>
              <a:ext cx="946673" cy="554219"/>
            </a:xfrm>
            <a:custGeom>
              <a:avLst/>
              <a:gdLst/>
              <a:ahLst/>
              <a:cxnLst/>
              <a:rect l="l" t="t" r="r" b="b"/>
              <a:pathLst>
                <a:path w="25176" h="14739" extrusionOk="0">
                  <a:moveTo>
                    <a:pt x="24507" y="3847"/>
                  </a:moveTo>
                  <a:cubicBezTo>
                    <a:pt x="24628" y="4003"/>
                    <a:pt x="24734" y="4160"/>
                    <a:pt x="24910" y="4267"/>
                  </a:cubicBezTo>
                  <a:cubicBezTo>
                    <a:pt x="24989" y="4164"/>
                    <a:pt x="25042" y="4106"/>
                    <a:pt x="25080" y="4076"/>
                  </a:cubicBezTo>
                  <a:lnTo>
                    <a:pt x="25080" y="4076"/>
                  </a:lnTo>
                  <a:cubicBezTo>
                    <a:pt x="25112" y="4087"/>
                    <a:pt x="25144" y="4097"/>
                    <a:pt x="25176" y="4107"/>
                  </a:cubicBezTo>
                  <a:cubicBezTo>
                    <a:pt x="25167" y="4079"/>
                    <a:pt x="25158" y="4050"/>
                    <a:pt x="25133" y="4050"/>
                  </a:cubicBezTo>
                  <a:cubicBezTo>
                    <a:pt x="25120" y="4050"/>
                    <a:pt x="25103" y="4058"/>
                    <a:pt x="25080" y="4076"/>
                  </a:cubicBezTo>
                  <a:lnTo>
                    <a:pt x="25080" y="4076"/>
                  </a:lnTo>
                  <a:cubicBezTo>
                    <a:pt x="24887" y="4011"/>
                    <a:pt x="24698" y="3927"/>
                    <a:pt x="24507" y="3847"/>
                  </a:cubicBezTo>
                  <a:close/>
                  <a:moveTo>
                    <a:pt x="16943" y="0"/>
                  </a:moveTo>
                  <a:cubicBezTo>
                    <a:pt x="15602" y="0"/>
                    <a:pt x="14232" y="296"/>
                    <a:pt x="12974" y="649"/>
                  </a:cubicBezTo>
                  <a:cubicBezTo>
                    <a:pt x="12423" y="806"/>
                    <a:pt x="11801" y="895"/>
                    <a:pt x="11276" y="1137"/>
                  </a:cubicBezTo>
                  <a:cubicBezTo>
                    <a:pt x="10582" y="1460"/>
                    <a:pt x="9884" y="2054"/>
                    <a:pt x="9260" y="2500"/>
                  </a:cubicBezTo>
                  <a:cubicBezTo>
                    <a:pt x="8260" y="3210"/>
                    <a:pt x="7147" y="4091"/>
                    <a:pt x="6346" y="5031"/>
                  </a:cubicBezTo>
                  <a:cubicBezTo>
                    <a:pt x="5287" y="6280"/>
                    <a:pt x="4286" y="7609"/>
                    <a:pt x="3257" y="8885"/>
                  </a:cubicBezTo>
                  <a:cubicBezTo>
                    <a:pt x="2432" y="9905"/>
                    <a:pt x="1742" y="10978"/>
                    <a:pt x="1193" y="12171"/>
                  </a:cubicBezTo>
                  <a:cubicBezTo>
                    <a:pt x="925" y="12752"/>
                    <a:pt x="665" y="13347"/>
                    <a:pt x="433" y="13941"/>
                  </a:cubicBezTo>
                  <a:cubicBezTo>
                    <a:pt x="344" y="14177"/>
                    <a:pt x="281" y="14445"/>
                    <a:pt x="113" y="14635"/>
                  </a:cubicBezTo>
                  <a:lnTo>
                    <a:pt x="113" y="14635"/>
                  </a:lnTo>
                  <a:cubicBezTo>
                    <a:pt x="364" y="14393"/>
                    <a:pt x="563" y="14119"/>
                    <a:pt x="778" y="13835"/>
                  </a:cubicBezTo>
                  <a:cubicBezTo>
                    <a:pt x="1778" y="12496"/>
                    <a:pt x="2978" y="11327"/>
                    <a:pt x="4166" y="10157"/>
                  </a:cubicBezTo>
                  <a:cubicBezTo>
                    <a:pt x="5230" y="9107"/>
                    <a:pt x="6153" y="7828"/>
                    <a:pt x="7286" y="6865"/>
                  </a:cubicBezTo>
                  <a:cubicBezTo>
                    <a:pt x="8446" y="5878"/>
                    <a:pt x="9861" y="5224"/>
                    <a:pt x="11263" y="4659"/>
                  </a:cubicBezTo>
                  <a:cubicBezTo>
                    <a:pt x="13735" y="3662"/>
                    <a:pt x="16415" y="2826"/>
                    <a:pt x="19101" y="2826"/>
                  </a:cubicBezTo>
                  <a:cubicBezTo>
                    <a:pt x="19871" y="2826"/>
                    <a:pt x="20640" y="2895"/>
                    <a:pt x="21405" y="3048"/>
                  </a:cubicBezTo>
                  <a:cubicBezTo>
                    <a:pt x="22243" y="3217"/>
                    <a:pt x="23083" y="3434"/>
                    <a:pt x="23907" y="3636"/>
                  </a:cubicBezTo>
                  <a:cubicBezTo>
                    <a:pt x="24113" y="3687"/>
                    <a:pt x="24311" y="3765"/>
                    <a:pt x="24507" y="3847"/>
                  </a:cubicBezTo>
                  <a:lnTo>
                    <a:pt x="24507" y="3847"/>
                  </a:lnTo>
                  <a:cubicBezTo>
                    <a:pt x="24489" y="3824"/>
                    <a:pt x="24471" y="3802"/>
                    <a:pt x="24452" y="3779"/>
                  </a:cubicBezTo>
                  <a:cubicBezTo>
                    <a:pt x="24104" y="3354"/>
                    <a:pt x="23645" y="3024"/>
                    <a:pt x="23242" y="2652"/>
                  </a:cubicBezTo>
                  <a:cubicBezTo>
                    <a:pt x="22519" y="1974"/>
                    <a:pt x="21764" y="1297"/>
                    <a:pt x="20878" y="835"/>
                  </a:cubicBezTo>
                  <a:cubicBezTo>
                    <a:pt x="20057" y="407"/>
                    <a:pt x="19110" y="244"/>
                    <a:pt x="18207" y="98"/>
                  </a:cubicBezTo>
                  <a:cubicBezTo>
                    <a:pt x="17791" y="30"/>
                    <a:pt x="17368" y="0"/>
                    <a:pt x="16943" y="0"/>
                  </a:cubicBezTo>
                  <a:close/>
                  <a:moveTo>
                    <a:pt x="113" y="14635"/>
                  </a:moveTo>
                  <a:cubicBezTo>
                    <a:pt x="77" y="14670"/>
                    <a:pt x="39" y="14705"/>
                    <a:pt x="0" y="14739"/>
                  </a:cubicBezTo>
                  <a:cubicBezTo>
                    <a:pt x="43" y="14708"/>
                    <a:pt x="80" y="14673"/>
                    <a:pt x="113" y="146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2"/>
            <p:cNvSpPr/>
            <p:nvPr/>
          </p:nvSpPr>
          <p:spPr>
            <a:xfrm rot="5088045">
              <a:off x="2652452" y="1553589"/>
              <a:ext cx="889104" cy="632319"/>
            </a:xfrm>
            <a:custGeom>
              <a:avLst/>
              <a:gdLst/>
              <a:ahLst/>
              <a:cxnLst/>
              <a:rect l="l" t="t" r="r" b="b"/>
              <a:pathLst>
                <a:path w="23645" h="16816" extrusionOk="0">
                  <a:moveTo>
                    <a:pt x="22952" y="2938"/>
                  </a:moveTo>
                  <a:cubicBezTo>
                    <a:pt x="23089" y="3076"/>
                    <a:pt x="23212" y="3217"/>
                    <a:pt x="23398" y="3301"/>
                  </a:cubicBezTo>
                  <a:cubicBezTo>
                    <a:pt x="23463" y="3190"/>
                    <a:pt x="23509" y="3126"/>
                    <a:pt x="23543" y="3092"/>
                  </a:cubicBezTo>
                  <a:lnTo>
                    <a:pt x="23543" y="3092"/>
                  </a:lnTo>
                  <a:cubicBezTo>
                    <a:pt x="23577" y="3099"/>
                    <a:pt x="23610" y="3105"/>
                    <a:pt x="23644" y="3111"/>
                  </a:cubicBezTo>
                  <a:cubicBezTo>
                    <a:pt x="23632" y="3085"/>
                    <a:pt x="23620" y="3059"/>
                    <a:pt x="23597" y="3059"/>
                  </a:cubicBezTo>
                  <a:cubicBezTo>
                    <a:pt x="23583" y="3059"/>
                    <a:pt x="23566" y="3068"/>
                    <a:pt x="23543" y="3092"/>
                  </a:cubicBezTo>
                  <a:lnTo>
                    <a:pt x="23543" y="3092"/>
                  </a:lnTo>
                  <a:cubicBezTo>
                    <a:pt x="23345" y="3052"/>
                    <a:pt x="23150" y="2994"/>
                    <a:pt x="22952" y="2938"/>
                  </a:cubicBezTo>
                  <a:close/>
                  <a:moveTo>
                    <a:pt x="15981" y="0"/>
                  </a:moveTo>
                  <a:cubicBezTo>
                    <a:pt x="14312" y="0"/>
                    <a:pt x="12617" y="571"/>
                    <a:pt x="11106" y="1208"/>
                  </a:cubicBezTo>
                  <a:cubicBezTo>
                    <a:pt x="10578" y="1430"/>
                    <a:pt x="9973" y="1599"/>
                    <a:pt x="9481" y="1905"/>
                  </a:cubicBezTo>
                  <a:cubicBezTo>
                    <a:pt x="8831" y="2313"/>
                    <a:pt x="8216" y="2991"/>
                    <a:pt x="7651" y="3509"/>
                  </a:cubicBezTo>
                  <a:cubicBezTo>
                    <a:pt x="6747" y="4340"/>
                    <a:pt x="5754" y="5354"/>
                    <a:pt x="5079" y="6387"/>
                  </a:cubicBezTo>
                  <a:cubicBezTo>
                    <a:pt x="4182" y="7762"/>
                    <a:pt x="3359" y="9204"/>
                    <a:pt x="2495" y="10599"/>
                  </a:cubicBezTo>
                  <a:cubicBezTo>
                    <a:pt x="1804" y="11712"/>
                    <a:pt x="1252" y="12861"/>
                    <a:pt x="858" y="14114"/>
                  </a:cubicBezTo>
                  <a:cubicBezTo>
                    <a:pt x="668" y="14725"/>
                    <a:pt x="485" y="15347"/>
                    <a:pt x="329" y="15968"/>
                  </a:cubicBezTo>
                  <a:cubicBezTo>
                    <a:pt x="268" y="16212"/>
                    <a:pt x="239" y="16487"/>
                    <a:pt x="98" y="16699"/>
                  </a:cubicBezTo>
                  <a:lnTo>
                    <a:pt x="98" y="16699"/>
                  </a:lnTo>
                  <a:cubicBezTo>
                    <a:pt x="316" y="16425"/>
                    <a:pt x="480" y="16130"/>
                    <a:pt x="654" y="15819"/>
                  </a:cubicBezTo>
                  <a:cubicBezTo>
                    <a:pt x="1482" y="14367"/>
                    <a:pt x="2525" y="13054"/>
                    <a:pt x="3558" y="11745"/>
                  </a:cubicBezTo>
                  <a:cubicBezTo>
                    <a:pt x="4481" y="10569"/>
                    <a:pt x="5236" y="9184"/>
                    <a:pt x="6240" y="8091"/>
                  </a:cubicBezTo>
                  <a:cubicBezTo>
                    <a:pt x="7269" y="6965"/>
                    <a:pt x="8588" y="6137"/>
                    <a:pt x="9910" y="5400"/>
                  </a:cubicBezTo>
                  <a:cubicBezTo>
                    <a:pt x="12676" y="3856"/>
                    <a:pt x="15763" y="2505"/>
                    <a:pt x="18976" y="2505"/>
                  </a:cubicBezTo>
                  <a:cubicBezTo>
                    <a:pt x="19240" y="2505"/>
                    <a:pt x="19505" y="2514"/>
                    <a:pt x="19770" y="2533"/>
                  </a:cubicBezTo>
                  <a:cubicBezTo>
                    <a:pt x="20624" y="2592"/>
                    <a:pt x="21481" y="2706"/>
                    <a:pt x="22326" y="2802"/>
                  </a:cubicBezTo>
                  <a:cubicBezTo>
                    <a:pt x="22538" y="2827"/>
                    <a:pt x="22746" y="2881"/>
                    <a:pt x="22952" y="2938"/>
                  </a:cubicBezTo>
                  <a:lnTo>
                    <a:pt x="22952" y="2938"/>
                  </a:lnTo>
                  <a:cubicBezTo>
                    <a:pt x="22931" y="2917"/>
                    <a:pt x="22909" y="2896"/>
                    <a:pt x="22887" y="2875"/>
                  </a:cubicBezTo>
                  <a:cubicBezTo>
                    <a:pt x="22485" y="2496"/>
                    <a:pt x="21990" y="2231"/>
                    <a:pt x="21544" y="1908"/>
                  </a:cubicBezTo>
                  <a:cubicBezTo>
                    <a:pt x="20737" y="1330"/>
                    <a:pt x="19907" y="749"/>
                    <a:pt x="18966" y="403"/>
                  </a:cubicBezTo>
                  <a:cubicBezTo>
                    <a:pt x="18100" y="81"/>
                    <a:pt x="17143" y="38"/>
                    <a:pt x="16226" y="4"/>
                  </a:cubicBezTo>
                  <a:cubicBezTo>
                    <a:pt x="16145" y="2"/>
                    <a:pt x="16063" y="0"/>
                    <a:pt x="15981" y="0"/>
                  </a:cubicBezTo>
                  <a:close/>
                  <a:moveTo>
                    <a:pt x="98" y="16699"/>
                  </a:moveTo>
                  <a:lnTo>
                    <a:pt x="98" y="16699"/>
                  </a:lnTo>
                  <a:cubicBezTo>
                    <a:pt x="66" y="16738"/>
                    <a:pt x="34" y="16777"/>
                    <a:pt x="0" y="16815"/>
                  </a:cubicBezTo>
                  <a:cubicBezTo>
                    <a:pt x="38" y="16779"/>
                    <a:pt x="70" y="16740"/>
                    <a:pt x="98" y="166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2"/>
            <p:cNvSpPr/>
            <p:nvPr/>
          </p:nvSpPr>
          <p:spPr>
            <a:xfrm rot="5088045">
              <a:off x="2473278" y="1622332"/>
              <a:ext cx="762422" cy="753924"/>
            </a:xfrm>
            <a:custGeom>
              <a:avLst/>
              <a:gdLst/>
              <a:ahLst/>
              <a:cxnLst/>
              <a:rect l="l" t="t" r="r" b="b"/>
              <a:pathLst>
                <a:path w="20276" h="20050" extrusionOk="0">
                  <a:moveTo>
                    <a:pt x="20226" y="1686"/>
                  </a:moveTo>
                  <a:cubicBezTo>
                    <a:pt x="20211" y="1686"/>
                    <a:pt x="20195" y="1698"/>
                    <a:pt x="20174" y="1730"/>
                  </a:cubicBezTo>
                  <a:lnTo>
                    <a:pt x="20174" y="1730"/>
                  </a:lnTo>
                  <a:cubicBezTo>
                    <a:pt x="20208" y="1730"/>
                    <a:pt x="20242" y="1729"/>
                    <a:pt x="20276" y="1727"/>
                  </a:cubicBezTo>
                  <a:cubicBezTo>
                    <a:pt x="20260" y="1707"/>
                    <a:pt x="20245" y="1686"/>
                    <a:pt x="20226" y="1686"/>
                  </a:cubicBezTo>
                  <a:close/>
                  <a:moveTo>
                    <a:pt x="19562" y="1703"/>
                  </a:moveTo>
                  <a:cubicBezTo>
                    <a:pt x="19725" y="1810"/>
                    <a:pt x="19875" y="1923"/>
                    <a:pt x="20077" y="1967"/>
                  </a:cubicBezTo>
                  <a:cubicBezTo>
                    <a:pt x="20117" y="1844"/>
                    <a:pt x="20149" y="1771"/>
                    <a:pt x="20174" y="1730"/>
                  </a:cubicBezTo>
                  <a:lnTo>
                    <a:pt x="20174" y="1730"/>
                  </a:lnTo>
                  <a:cubicBezTo>
                    <a:pt x="20163" y="1730"/>
                    <a:pt x="20151" y="1730"/>
                    <a:pt x="20139" y="1730"/>
                  </a:cubicBezTo>
                  <a:cubicBezTo>
                    <a:pt x="19948" y="1730"/>
                    <a:pt x="19755" y="1715"/>
                    <a:pt x="19562" y="1703"/>
                  </a:cubicBezTo>
                  <a:close/>
                  <a:moveTo>
                    <a:pt x="14397" y="1"/>
                  </a:moveTo>
                  <a:cubicBezTo>
                    <a:pt x="13718" y="1"/>
                    <a:pt x="13034" y="117"/>
                    <a:pt x="12373" y="236"/>
                  </a:cubicBezTo>
                  <a:cubicBezTo>
                    <a:pt x="10655" y="541"/>
                    <a:pt x="9027" y="1491"/>
                    <a:pt x="7615" y="2475"/>
                  </a:cubicBezTo>
                  <a:cubicBezTo>
                    <a:pt x="7146" y="2804"/>
                    <a:pt x="6588" y="3096"/>
                    <a:pt x="6174" y="3494"/>
                  </a:cubicBezTo>
                  <a:cubicBezTo>
                    <a:pt x="5622" y="4029"/>
                    <a:pt x="5160" y="4820"/>
                    <a:pt x="4714" y="5445"/>
                  </a:cubicBezTo>
                  <a:cubicBezTo>
                    <a:pt x="4004" y="6444"/>
                    <a:pt x="3243" y="7644"/>
                    <a:pt x="2798" y="8797"/>
                  </a:cubicBezTo>
                  <a:cubicBezTo>
                    <a:pt x="2207" y="10325"/>
                    <a:pt x="1701" y="11906"/>
                    <a:pt x="1146" y="13451"/>
                  </a:cubicBezTo>
                  <a:cubicBezTo>
                    <a:pt x="705" y="14684"/>
                    <a:pt x="403" y="15923"/>
                    <a:pt x="280" y="17231"/>
                  </a:cubicBezTo>
                  <a:cubicBezTo>
                    <a:pt x="217" y="17869"/>
                    <a:pt x="170" y="18518"/>
                    <a:pt x="147" y="19155"/>
                  </a:cubicBezTo>
                  <a:cubicBezTo>
                    <a:pt x="139" y="19406"/>
                    <a:pt x="167" y="19677"/>
                    <a:pt x="75" y="19910"/>
                  </a:cubicBezTo>
                  <a:lnTo>
                    <a:pt x="75" y="19910"/>
                  </a:lnTo>
                  <a:cubicBezTo>
                    <a:pt x="230" y="19600"/>
                    <a:pt x="329" y="19278"/>
                    <a:pt x="436" y="18942"/>
                  </a:cubicBezTo>
                  <a:cubicBezTo>
                    <a:pt x="941" y="17348"/>
                    <a:pt x="1689" y="15846"/>
                    <a:pt x="2426" y="14351"/>
                  </a:cubicBezTo>
                  <a:cubicBezTo>
                    <a:pt x="3084" y="13010"/>
                    <a:pt x="3535" y="11498"/>
                    <a:pt x="4286" y="10219"/>
                  </a:cubicBezTo>
                  <a:cubicBezTo>
                    <a:pt x="5061" y="8907"/>
                    <a:pt x="6180" y="7820"/>
                    <a:pt x="7319" y="6823"/>
                  </a:cubicBezTo>
                  <a:cubicBezTo>
                    <a:pt x="9897" y="4568"/>
                    <a:pt x="12894" y="2451"/>
                    <a:pt x="16369" y="1970"/>
                  </a:cubicBezTo>
                  <a:cubicBezTo>
                    <a:pt x="17213" y="1850"/>
                    <a:pt x="18077" y="1780"/>
                    <a:pt x="18924" y="1700"/>
                  </a:cubicBezTo>
                  <a:cubicBezTo>
                    <a:pt x="19012" y="1692"/>
                    <a:pt x="19101" y="1689"/>
                    <a:pt x="19190" y="1689"/>
                  </a:cubicBezTo>
                  <a:cubicBezTo>
                    <a:pt x="19314" y="1689"/>
                    <a:pt x="19438" y="1695"/>
                    <a:pt x="19562" y="1703"/>
                  </a:cubicBezTo>
                  <a:lnTo>
                    <a:pt x="19562" y="1703"/>
                  </a:lnTo>
                  <a:cubicBezTo>
                    <a:pt x="19536" y="1686"/>
                    <a:pt x="19511" y="1670"/>
                    <a:pt x="19485" y="1654"/>
                  </a:cubicBezTo>
                  <a:cubicBezTo>
                    <a:pt x="19014" y="1369"/>
                    <a:pt x="18476" y="1209"/>
                    <a:pt x="17970" y="990"/>
                  </a:cubicBezTo>
                  <a:cubicBezTo>
                    <a:pt x="17063" y="591"/>
                    <a:pt x="16130" y="196"/>
                    <a:pt x="15140" y="53"/>
                  </a:cubicBezTo>
                  <a:cubicBezTo>
                    <a:pt x="14894" y="16"/>
                    <a:pt x="14646" y="1"/>
                    <a:pt x="14397" y="1"/>
                  </a:cubicBezTo>
                  <a:close/>
                  <a:moveTo>
                    <a:pt x="75" y="19910"/>
                  </a:moveTo>
                  <a:cubicBezTo>
                    <a:pt x="51" y="19957"/>
                    <a:pt x="27" y="20003"/>
                    <a:pt x="1" y="20049"/>
                  </a:cubicBezTo>
                  <a:cubicBezTo>
                    <a:pt x="31" y="20005"/>
                    <a:pt x="56" y="19958"/>
                    <a:pt x="75" y="199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2"/>
            <p:cNvSpPr/>
            <p:nvPr/>
          </p:nvSpPr>
          <p:spPr>
            <a:xfrm rot="5088045">
              <a:off x="2314457" y="1765363"/>
              <a:ext cx="562078" cy="888051"/>
            </a:xfrm>
            <a:custGeom>
              <a:avLst/>
              <a:gdLst/>
              <a:ahLst/>
              <a:cxnLst/>
              <a:rect l="l" t="t" r="r" b="b"/>
              <a:pathLst>
                <a:path w="14948" h="23617" extrusionOk="0">
                  <a:moveTo>
                    <a:pt x="14896" y="153"/>
                  </a:moveTo>
                  <a:cubicBezTo>
                    <a:pt x="14879" y="153"/>
                    <a:pt x="14863" y="168"/>
                    <a:pt x="14851" y="211"/>
                  </a:cubicBezTo>
                  <a:lnTo>
                    <a:pt x="14851" y="211"/>
                  </a:lnTo>
                  <a:cubicBezTo>
                    <a:pt x="14883" y="200"/>
                    <a:pt x="14915" y="190"/>
                    <a:pt x="14947" y="178"/>
                  </a:cubicBezTo>
                  <a:cubicBezTo>
                    <a:pt x="14930" y="166"/>
                    <a:pt x="14912" y="153"/>
                    <a:pt x="14896" y="153"/>
                  </a:cubicBezTo>
                  <a:close/>
                  <a:moveTo>
                    <a:pt x="10608" y="1"/>
                  </a:moveTo>
                  <a:cubicBezTo>
                    <a:pt x="10253" y="1"/>
                    <a:pt x="9898" y="22"/>
                    <a:pt x="9546" y="75"/>
                  </a:cubicBezTo>
                  <a:cubicBezTo>
                    <a:pt x="8632" y="215"/>
                    <a:pt x="7772" y="640"/>
                    <a:pt x="6954" y="1055"/>
                  </a:cubicBezTo>
                  <a:cubicBezTo>
                    <a:pt x="5396" y="1850"/>
                    <a:pt x="4117" y="3231"/>
                    <a:pt x="3055" y="4587"/>
                  </a:cubicBezTo>
                  <a:cubicBezTo>
                    <a:pt x="2702" y="5039"/>
                    <a:pt x="2253" y="5477"/>
                    <a:pt x="1974" y="5982"/>
                  </a:cubicBezTo>
                  <a:cubicBezTo>
                    <a:pt x="1599" y="6653"/>
                    <a:pt x="1390" y="7543"/>
                    <a:pt x="1147" y="8271"/>
                  </a:cubicBezTo>
                  <a:cubicBezTo>
                    <a:pt x="758" y="9437"/>
                    <a:pt x="380" y="10806"/>
                    <a:pt x="287" y="12035"/>
                  </a:cubicBezTo>
                  <a:cubicBezTo>
                    <a:pt x="167" y="13673"/>
                    <a:pt x="147" y="15331"/>
                    <a:pt x="65" y="16972"/>
                  </a:cubicBezTo>
                  <a:cubicBezTo>
                    <a:pt x="1" y="18281"/>
                    <a:pt x="77" y="19553"/>
                    <a:pt x="336" y="20839"/>
                  </a:cubicBezTo>
                  <a:cubicBezTo>
                    <a:pt x="463" y="21467"/>
                    <a:pt x="606" y="22102"/>
                    <a:pt x="772" y="22720"/>
                  </a:cubicBezTo>
                  <a:cubicBezTo>
                    <a:pt x="836" y="22961"/>
                    <a:pt x="944" y="23216"/>
                    <a:pt x="921" y="23470"/>
                  </a:cubicBezTo>
                  <a:lnTo>
                    <a:pt x="921" y="23470"/>
                  </a:lnTo>
                  <a:cubicBezTo>
                    <a:pt x="982" y="23125"/>
                    <a:pt x="982" y="22786"/>
                    <a:pt x="985" y="22430"/>
                  </a:cubicBezTo>
                  <a:cubicBezTo>
                    <a:pt x="1005" y="20759"/>
                    <a:pt x="1284" y="19104"/>
                    <a:pt x="1549" y="17460"/>
                  </a:cubicBezTo>
                  <a:cubicBezTo>
                    <a:pt x="1792" y="15985"/>
                    <a:pt x="1782" y="14407"/>
                    <a:pt x="2127" y="12962"/>
                  </a:cubicBezTo>
                  <a:cubicBezTo>
                    <a:pt x="2483" y="11480"/>
                    <a:pt x="3240" y="10119"/>
                    <a:pt x="4038" y="8832"/>
                  </a:cubicBezTo>
                  <a:cubicBezTo>
                    <a:pt x="5848" y="5922"/>
                    <a:pt x="8098" y="3026"/>
                    <a:pt x="11280" y="1551"/>
                  </a:cubicBezTo>
                  <a:cubicBezTo>
                    <a:pt x="12054" y="1192"/>
                    <a:pt x="12862" y="873"/>
                    <a:pt x="13645" y="551"/>
                  </a:cubicBezTo>
                  <a:cubicBezTo>
                    <a:pt x="13842" y="469"/>
                    <a:pt x="14049" y="415"/>
                    <a:pt x="14257" y="365"/>
                  </a:cubicBezTo>
                  <a:lnTo>
                    <a:pt x="14257" y="365"/>
                  </a:lnTo>
                  <a:cubicBezTo>
                    <a:pt x="14422" y="413"/>
                    <a:pt x="14580" y="470"/>
                    <a:pt x="14757" y="470"/>
                  </a:cubicBezTo>
                  <a:cubicBezTo>
                    <a:pt x="14779" y="470"/>
                    <a:pt x="14802" y="469"/>
                    <a:pt x="14825" y="467"/>
                  </a:cubicBezTo>
                  <a:cubicBezTo>
                    <a:pt x="14828" y="336"/>
                    <a:pt x="14838" y="257"/>
                    <a:pt x="14851" y="211"/>
                  </a:cubicBezTo>
                  <a:lnTo>
                    <a:pt x="14851" y="211"/>
                  </a:lnTo>
                  <a:cubicBezTo>
                    <a:pt x="14658" y="272"/>
                    <a:pt x="14457" y="317"/>
                    <a:pt x="14257" y="365"/>
                  </a:cubicBezTo>
                  <a:lnTo>
                    <a:pt x="14257" y="365"/>
                  </a:lnTo>
                  <a:cubicBezTo>
                    <a:pt x="14228" y="357"/>
                    <a:pt x="14199" y="349"/>
                    <a:pt x="14170" y="341"/>
                  </a:cubicBezTo>
                  <a:cubicBezTo>
                    <a:pt x="13635" y="205"/>
                    <a:pt x="13074" y="212"/>
                    <a:pt x="12529" y="145"/>
                  </a:cubicBezTo>
                  <a:cubicBezTo>
                    <a:pt x="11894" y="70"/>
                    <a:pt x="11250" y="1"/>
                    <a:pt x="10608" y="1"/>
                  </a:cubicBezTo>
                  <a:close/>
                  <a:moveTo>
                    <a:pt x="921" y="23470"/>
                  </a:moveTo>
                  <a:cubicBezTo>
                    <a:pt x="912" y="23519"/>
                    <a:pt x="903" y="23567"/>
                    <a:pt x="891" y="23616"/>
                  </a:cubicBezTo>
                  <a:cubicBezTo>
                    <a:pt x="907" y="23568"/>
                    <a:pt x="916" y="23519"/>
                    <a:pt x="921" y="234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2"/>
            <p:cNvSpPr/>
            <p:nvPr/>
          </p:nvSpPr>
          <p:spPr>
            <a:xfrm rot="5088045">
              <a:off x="2144877" y="1999300"/>
              <a:ext cx="562078" cy="888127"/>
            </a:xfrm>
            <a:custGeom>
              <a:avLst/>
              <a:gdLst/>
              <a:ahLst/>
              <a:cxnLst/>
              <a:rect l="l" t="t" r="r" b="b"/>
              <a:pathLst>
                <a:path w="14948" h="23619" extrusionOk="0">
                  <a:moveTo>
                    <a:pt x="14895" y="156"/>
                  </a:moveTo>
                  <a:cubicBezTo>
                    <a:pt x="14878" y="156"/>
                    <a:pt x="14862" y="170"/>
                    <a:pt x="14850" y="214"/>
                  </a:cubicBezTo>
                  <a:lnTo>
                    <a:pt x="14850" y="214"/>
                  </a:lnTo>
                  <a:cubicBezTo>
                    <a:pt x="14882" y="203"/>
                    <a:pt x="14915" y="192"/>
                    <a:pt x="14947" y="181"/>
                  </a:cubicBezTo>
                  <a:cubicBezTo>
                    <a:pt x="14929" y="168"/>
                    <a:pt x="14912" y="156"/>
                    <a:pt x="14895" y="156"/>
                  </a:cubicBezTo>
                  <a:close/>
                  <a:moveTo>
                    <a:pt x="10613" y="1"/>
                  </a:moveTo>
                  <a:cubicBezTo>
                    <a:pt x="10256" y="1"/>
                    <a:pt x="9899" y="23"/>
                    <a:pt x="9545" y="77"/>
                  </a:cubicBezTo>
                  <a:cubicBezTo>
                    <a:pt x="8632" y="214"/>
                    <a:pt x="7771" y="639"/>
                    <a:pt x="6954" y="1054"/>
                  </a:cubicBezTo>
                  <a:cubicBezTo>
                    <a:pt x="5395" y="1848"/>
                    <a:pt x="4116" y="3234"/>
                    <a:pt x="3054" y="4586"/>
                  </a:cubicBezTo>
                  <a:cubicBezTo>
                    <a:pt x="2701" y="5037"/>
                    <a:pt x="2253" y="5479"/>
                    <a:pt x="1974" y="5985"/>
                  </a:cubicBezTo>
                  <a:cubicBezTo>
                    <a:pt x="1598" y="6652"/>
                    <a:pt x="1389" y="7546"/>
                    <a:pt x="1146" y="8274"/>
                  </a:cubicBezTo>
                  <a:cubicBezTo>
                    <a:pt x="758" y="9436"/>
                    <a:pt x="376" y="10805"/>
                    <a:pt x="286" y="12037"/>
                  </a:cubicBezTo>
                  <a:cubicBezTo>
                    <a:pt x="166" y="13672"/>
                    <a:pt x="146" y="15333"/>
                    <a:pt x="64" y="16971"/>
                  </a:cubicBezTo>
                  <a:cubicBezTo>
                    <a:pt x="1" y="18280"/>
                    <a:pt x="73" y="19552"/>
                    <a:pt x="336" y="20841"/>
                  </a:cubicBezTo>
                  <a:cubicBezTo>
                    <a:pt x="462" y="21466"/>
                    <a:pt x="605" y="22100"/>
                    <a:pt x="771" y="22718"/>
                  </a:cubicBezTo>
                  <a:cubicBezTo>
                    <a:pt x="835" y="22963"/>
                    <a:pt x="943" y="23216"/>
                    <a:pt x="920" y="23470"/>
                  </a:cubicBezTo>
                  <a:lnTo>
                    <a:pt x="920" y="23470"/>
                  </a:lnTo>
                  <a:cubicBezTo>
                    <a:pt x="981" y="23124"/>
                    <a:pt x="981" y="22787"/>
                    <a:pt x="984" y="22430"/>
                  </a:cubicBezTo>
                  <a:cubicBezTo>
                    <a:pt x="1004" y="20758"/>
                    <a:pt x="1283" y="19107"/>
                    <a:pt x="1548" y="17459"/>
                  </a:cubicBezTo>
                  <a:cubicBezTo>
                    <a:pt x="1791" y="15984"/>
                    <a:pt x="1781" y="14406"/>
                    <a:pt x="2126" y="12964"/>
                  </a:cubicBezTo>
                  <a:cubicBezTo>
                    <a:pt x="2482" y="11483"/>
                    <a:pt x="3236" y="10117"/>
                    <a:pt x="4037" y="8835"/>
                  </a:cubicBezTo>
                  <a:cubicBezTo>
                    <a:pt x="5847" y="5925"/>
                    <a:pt x="8093" y="3024"/>
                    <a:pt x="11280" y="1549"/>
                  </a:cubicBezTo>
                  <a:cubicBezTo>
                    <a:pt x="12053" y="1190"/>
                    <a:pt x="12857" y="871"/>
                    <a:pt x="13644" y="549"/>
                  </a:cubicBezTo>
                  <a:cubicBezTo>
                    <a:pt x="13840" y="468"/>
                    <a:pt x="14046" y="415"/>
                    <a:pt x="14253" y="366"/>
                  </a:cubicBezTo>
                  <a:lnTo>
                    <a:pt x="14253" y="366"/>
                  </a:lnTo>
                  <a:cubicBezTo>
                    <a:pt x="14419" y="414"/>
                    <a:pt x="14577" y="469"/>
                    <a:pt x="14754" y="469"/>
                  </a:cubicBezTo>
                  <a:cubicBezTo>
                    <a:pt x="14777" y="469"/>
                    <a:pt x="14800" y="468"/>
                    <a:pt x="14824" y="466"/>
                  </a:cubicBezTo>
                  <a:cubicBezTo>
                    <a:pt x="14827" y="338"/>
                    <a:pt x="14837" y="259"/>
                    <a:pt x="14850" y="214"/>
                  </a:cubicBezTo>
                  <a:lnTo>
                    <a:pt x="14850" y="214"/>
                  </a:lnTo>
                  <a:cubicBezTo>
                    <a:pt x="14656" y="275"/>
                    <a:pt x="14454" y="319"/>
                    <a:pt x="14253" y="366"/>
                  </a:cubicBezTo>
                  <a:lnTo>
                    <a:pt x="14253" y="366"/>
                  </a:lnTo>
                  <a:cubicBezTo>
                    <a:pt x="14225" y="358"/>
                    <a:pt x="14198" y="351"/>
                    <a:pt x="14170" y="344"/>
                  </a:cubicBezTo>
                  <a:cubicBezTo>
                    <a:pt x="13635" y="207"/>
                    <a:pt x="13074" y="210"/>
                    <a:pt x="12528" y="147"/>
                  </a:cubicBezTo>
                  <a:cubicBezTo>
                    <a:pt x="11895" y="71"/>
                    <a:pt x="11253" y="1"/>
                    <a:pt x="10613" y="1"/>
                  </a:cubicBezTo>
                  <a:close/>
                  <a:moveTo>
                    <a:pt x="920" y="23470"/>
                  </a:moveTo>
                  <a:cubicBezTo>
                    <a:pt x="911" y="23519"/>
                    <a:pt x="902" y="23569"/>
                    <a:pt x="890" y="23618"/>
                  </a:cubicBezTo>
                  <a:cubicBezTo>
                    <a:pt x="906" y="23569"/>
                    <a:pt x="916" y="23519"/>
                    <a:pt x="920" y="234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2" name="Google Shape;772;p22"/>
          <p:cNvGrpSpPr/>
          <p:nvPr/>
        </p:nvGrpSpPr>
        <p:grpSpPr>
          <a:xfrm flipH="1">
            <a:off x="280368" y="5391027"/>
            <a:ext cx="1747825" cy="1475171"/>
            <a:chOff x="1650155" y="1061628"/>
            <a:chExt cx="2016411" cy="1701859"/>
          </a:xfrm>
        </p:grpSpPr>
        <p:sp>
          <p:nvSpPr>
            <p:cNvPr id="773" name="Google Shape;773;p22"/>
            <p:cNvSpPr/>
            <p:nvPr/>
          </p:nvSpPr>
          <p:spPr>
            <a:xfrm rot="5088020">
              <a:off x="2014995" y="828580"/>
              <a:ext cx="1209603" cy="1837222"/>
            </a:xfrm>
            <a:custGeom>
              <a:avLst/>
              <a:gdLst/>
              <a:ahLst/>
              <a:cxnLst/>
              <a:rect l="l" t="t" r="r" b="b"/>
              <a:pathLst>
                <a:path w="40714" h="61839" extrusionOk="0">
                  <a:moveTo>
                    <a:pt x="33585" y="61136"/>
                  </a:moveTo>
                  <a:cubicBezTo>
                    <a:pt x="33560" y="61136"/>
                    <a:pt x="33655" y="61207"/>
                    <a:pt x="33962" y="61409"/>
                  </a:cubicBezTo>
                  <a:cubicBezTo>
                    <a:pt x="33881" y="61348"/>
                    <a:pt x="33805" y="61276"/>
                    <a:pt x="33734" y="61198"/>
                  </a:cubicBezTo>
                  <a:lnTo>
                    <a:pt x="33734" y="61198"/>
                  </a:lnTo>
                  <a:cubicBezTo>
                    <a:pt x="33655" y="61160"/>
                    <a:pt x="33600" y="61136"/>
                    <a:pt x="33585" y="61136"/>
                  </a:cubicBezTo>
                  <a:close/>
                  <a:moveTo>
                    <a:pt x="13592" y="0"/>
                  </a:moveTo>
                  <a:cubicBezTo>
                    <a:pt x="13427" y="0"/>
                    <a:pt x="13263" y="5"/>
                    <a:pt x="13099" y="14"/>
                  </a:cubicBezTo>
                  <a:cubicBezTo>
                    <a:pt x="11801" y="91"/>
                    <a:pt x="10521" y="356"/>
                    <a:pt x="9229" y="450"/>
                  </a:cubicBezTo>
                  <a:cubicBezTo>
                    <a:pt x="8621" y="493"/>
                    <a:pt x="8624" y="456"/>
                    <a:pt x="8295" y="1094"/>
                  </a:cubicBezTo>
                  <a:cubicBezTo>
                    <a:pt x="7684" y="2280"/>
                    <a:pt x="7351" y="3555"/>
                    <a:pt x="6890" y="4798"/>
                  </a:cubicBezTo>
                  <a:cubicBezTo>
                    <a:pt x="6368" y="6200"/>
                    <a:pt x="5940" y="7635"/>
                    <a:pt x="5415" y="9031"/>
                  </a:cubicBezTo>
                  <a:cubicBezTo>
                    <a:pt x="4887" y="10423"/>
                    <a:pt x="4309" y="11775"/>
                    <a:pt x="3900" y="13210"/>
                  </a:cubicBezTo>
                  <a:cubicBezTo>
                    <a:pt x="2764" y="17194"/>
                    <a:pt x="2193" y="21346"/>
                    <a:pt x="943" y="25293"/>
                  </a:cubicBezTo>
                  <a:cubicBezTo>
                    <a:pt x="790" y="25771"/>
                    <a:pt x="644" y="26313"/>
                    <a:pt x="462" y="26785"/>
                  </a:cubicBezTo>
                  <a:cubicBezTo>
                    <a:pt x="455" y="26805"/>
                    <a:pt x="103" y="27372"/>
                    <a:pt x="73" y="27512"/>
                  </a:cubicBezTo>
                  <a:cubicBezTo>
                    <a:pt x="0" y="27867"/>
                    <a:pt x="50" y="27967"/>
                    <a:pt x="226" y="28266"/>
                  </a:cubicBezTo>
                  <a:cubicBezTo>
                    <a:pt x="830" y="29289"/>
                    <a:pt x="1724" y="30259"/>
                    <a:pt x="2618" y="31136"/>
                  </a:cubicBezTo>
                  <a:cubicBezTo>
                    <a:pt x="3472" y="31970"/>
                    <a:pt x="4146" y="32901"/>
                    <a:pt x="4873" y="33841"/>
                  </a:cubicBezTo>
                  <a:cubicBezTo>
                    <a:pt x="5661" y="34858"/>
                    <a:pt x="6647" y="35735"/>
                    <a:pt x="7521" y="36678"/>
                  </a:cubicBezTo>
                  <a:cubicBezTo>
                    <a:pt x="8129" y="37339"/>
                    <a:pt x="8644" y="38087"/>
                    <a:pt x="9352" y="38651"/>
                  </a:cubicBezTo>
                  <a:cubicBezTo>
                    <a:pt x="9907" y="39096"/>
                    <a:pt x="10498" y="39512"/>
                    <a:pt x="11059" y="39947"/>
                  </a:cubicBezTo>
                  <a:cubicBezTo>
                    <a:pt x="12322" y="40934"/>
                    <a:pt x="13491" y="42030"/>
                    <a:pt x="14757" y="43013"/>
                  </a:cubicBezTo>
                  <a:cubicBezTo>
                    <a:pt x="16116" y="44070"/>
                    <a:pt x="17408" y="45272"/>
                    <a:pt x="18837" y="46239"/>
                  </a:cubicBezTo>
                  <a:cubicBezTo>
                    <a:pt x="20116" y="47100"/>
                    <a:pt x="21305" y="47990"/>
                    <a:pt x="22428" y="49053"/>
                  </a:cubicBezTo>
                  <a:cubicBezTo>
                    <a:pt x="25242" y="51718"/>
                    <a:pt x="27770" y="54638"/>
                    <a:pt x="30431" y="57451"/>
                  </a:cubicBezTo>
                  <a:cubicBezTo>
                    <a:pt x="31364" y="58435"/>
                    <a:pt x="32195" y="59521"/>
                    <a:pt x="33142" y="60488"/>
                  </a:cubicBezTo>
                  <a:cubicBezTo>
                    <a:pt x="33349" y="60698"/>
                    <a:pt x="33527" y="60973"/>
                    <a:pt x="33734" y="61198"/>
                  </a:cubicBezTo>
                  <a:lnTo>
                    <a:pt x="33734" y="61198"/>
                  </a:lnTo>
                  <a:cubicBezTo>
                    <a:pt x="33853" y="61255"/>
                    <a:pt x="34024" y="61342"/>
                    <a:pt x="34181" y="61418"/>
                  </a:cubicBezTo>
                  <a:cubicBezTo>
                    <a:pt x="34323" y="61487"/>
                    <a:pt x="34848" y="61839"/>
                    <a:pt x="35110" y="61839"/>
                  </a:cubicBezTo>
                  <a:cubicBezTo>
                    <a:pt x="35151" y="61839"/>
                    <a:pt x="35186" y="61830"/>
                    <a:pt x="35212" y="61810"/>
                  </a:cubicBezTo>
                  <a:cubicBezTo>
                    <a:pt x="35501" y="61591"/>
                    <a:pt x="35169" y="60142"/>
                    <a:pt x="35242" y="59794"/>
                  </a:cubicBezTo>
                  <a:cubicBezTo>
                    <a:pt x="35325" y="59408"/>
                    <a:pt x="35444" y="59043"/>
                    <a:pt x="35517" y="58627"/>
                  </a:cubicBezTo>
                  <a:cubicBezTo>
                    <a:pt x="35587" y="58252"/>
                    <a:pt x="35613" y="57744"/>
                    <a:pt x="35723" y="57379"/>
                  </a:cubicBezTo>
                  <a:cubicBezTo>
                    <a:pt x="35786" y="57156"/>
                    <a:pt x="35979" y="56940"/>
                    <a:pt x="36055" y="56721"/>
                  </a:cubicBezTo>
                  <a:cubicBezTo>
                    <a:pt x="36474" y="55528"/>
                    <a:pt x="36561" y="54176"/>
                    <a:pt x="36541" y="52930"/>
                  </a:cubicBezTo>
                  <a:cubicBezTo>
                    <a:pt x="36504" y="50708"/>
                    <a:pt x="36677" y="48425"/>
                    <a:pt x="36789" y="46206"/>
                  </a:cubicBezTo>
                  <a:cubicBezTo>
                    <a:pt x="36956" y="43030"/>
                    <a:pt x="37577" y="39867"/>
                    <a:pt x="37780" y="36684"/>
                  </a:cubicBezTo>
                  <a:cubicBezTo>
                    <a:pt x="37946" y="34037"/>
                    <a:pt x="38218" y="31399"/>
                    <a:pt x="38407" y="28751"/>
                  </a:cubicBezTo>
                  <a:cubicBezTo>
                    <a:pt x="38856" y="22512"/>
                    <a:pt x="39882" y="16326"/>
                    <a:pt x="40245" y="10074"/>
                  </a:cubicBezTo>
                  <a:cubicBezTo>
                    <a:pt x="40374" y="7888"/>
                    <a:pt x="40594" y="5728"/>
                    <a:pt x="40620" y="3532"/>
                  </a:cubicBezTo>
                  <a:cubicBezTo>
                    <a:pt x="40627" y="3233"/>
                    <a:pt x="40713" y="2828"/>
                    <a:pt x="40440" y="2615"/>
                  </a:cubicBezTo>
                  <a:cubicBezTo>
                    <a:pt x="40395" y="2579"/>
                    <a:pt x="40281" y="2568"/>
                    <a:pt x="40159" y="2568"/>
                  </a:cubicBezTo>
                  <a:cubicBezTo>
                    <a:pt x="39966" y="2568"/>
                    <a:pt x="39752" y="2595"/>
                    <a:pt x="39750" y="2595"/>
                  </a:cubicBezTo>
                  <a:cubicBezTo>
                    <a:pt x="39742" y="2595"/>
                    <a:pt x="39734" y="2595"/>
                    <a:pt x="39726" y="2595"/>
                  </a:cubicBezTo>
                  <a:cubicBezTo>
                    <a:pt x="39006" y="2595"/>
                    <a:pt x="38267" y="2455"/>
                    <a:pt x="37564" y="2373"/>
                  </a:cubicBezTo>
                  <a:cubicBezTo>
                    <a:pt x="35431" y="2127"/>
                    <a:pt x="33284" y="2028"/>
                    <a:pt x="31142" y="1885"/>
                  </a:cubicBezTo>
                  <a:cubicBezTo>
                    <a:pt x="29052" y="1749"/>
                    <a:pt x="26986" y="1427"/>
                    <a:pt x="24900" y="1290"/>
                  </a:cubicBezTo>
                  <a:cubicBezTo>
                    <a:pt x="22544" y="1140"/>
                    <a:pt x="20288" y="911"/>
                    <a:pt x="17953" y="569"/>
                  </a:cubicBezTo>
                  <a:cubicBezTo>
                    <a:pt x="16519" y="357"/>
                    <a:pt x="15051" y="0"/>
                    <a:pt x="135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2"/>
            <p:cNvSpPr/>
            <p:nvPr/>
          </p:nvSpPr>
          <p:spPr>
            <a:xfrm rot="5088045">
              <a:off x="2874366" y="1486438"/>
              <a:ext cx="946673" cy="554219"/>
            </a:xfrm>
            <a:custGeom>
              <a:avLst/>
              <a:gdLst/>
              <a:ahLst/>
              <a:cxnLst/>
              <a:rect l="l" t="t" r="r" b="b"/>
              <a:pathLst>
                <a:path w="25176" h="14739" extrusionOk="0">
                  <a:moveTo>
                    <a:pt x="24507" y="3847"/>
                  </a:moveTo>
                  <a:cubicBezTo>
                    <a:pt x="24628" y="4003"/>
                    <a:pt x="24734" y="4160"/>
                    <a:pt x="24910" y="4267"/>
                  </a:cubicBezTo>
                  <a:cubicBezTo>
                    <a:pt x="24989" y="4164"/>
                    <a:pt x="25042" y="4106"/>
                    <a:pt x="25080" y="4076"/>
                  </a:cubicBezTo>
                  <a:lnTo>
                    <a:pt x="25080" y="4076"/>
                  </a:lnTo>
                  <a:cubicBezTo>
                    <a:pt x="25112" y="4087"/>
                    <a:pt x="25144" y="4097"/>
                    <a:pt x="25176" y="4107"/>
                  </a:cubicBezTo>
                  <a:cubicBezTo>
                    <a:pt x="25167" y="4079"/>
                    <a:pt x="25158" y="4050"/>
                    <a:pt x="25133" y="4050"/>
                  </a:cubicBezTo>
                  <a:cubicBezTo>
                    <a:pt x="25120" y="4050"/>
                    <a:pt x="25103" y="4058"/>
                    <a:pt x="25080" y="4076"/>
                  </a:cubicBezTo>
                  <a:lnTo>
                    <a:pt x="25080" y="4076"/>
                  </a:lnTo>
                  <a:cubicBezTo>
                    <a:pt x="24887" y="4011"/>
                    <a:pt x="24698" y="3927"/>
                    <a:pt x="24507" y="3847"/>
                  </a:cubicBezTo>
                  <a:close/>
                  <a:moveTo>
                    <a:pt x="16943" y="0"/>
                  </a:moveTo>
                  <a:cubicBezTo>
                    <a:pt x="15602" y="0"/>
                    <a:pt x="14232" y="296"/>
                    <a:pt x="12974" y="649"/>
                  </a:cubicBezTo>
                  <a:cubicBezTo>
                    <a:pt x="12423" y="806"/>
                    <a:pt x="11801" y="895"/>
                    <a:pt x="11276" y="1137"/>
                  </a:cubicBezTo>
                  <a:cubicBezTo>
                    <a:pt x="10582" y="1460"/>
                    <a:pt x="9884" y="2054"/>
                    <a:pt x="9260" y="2500"/>
                  </a:cubicBezTo>
                  <a:cubicBezTo>
                    <a:pt x="8260" y="3210"/>
                    <a:pt x="7147" y="4091"/>
                    <a:pt x="6346" y="5031"/>
                  </a:cubicBezTo>
                  <a:cubicBezTo>
                    <a:pt x="5287" y="6280"/>
                    <a:pt x="4286" y="7609"/>
                    <a:pt x="3257" y="8885"/>
                  </a:cubicBezTo>
                  <a:cubicBezTo>
                    <a:pt x="2432" y="9905"/>
                    <a:pt x="1742" y="10978"/>
                    <a:pt x="1193" y="12171"/>
                  </a:cubicBezTo>
                  <a:cubicBezTo>
                    <a:pt x="925" y="12752"/>
                    <a:pt x="665" y="13347"/>
                    <a:pt x="433" y="13941"/>
                  </a:cubicBezTo>
                  <a:cubicBezTo>
                    <a:pt x="344" y="14177"/>
                    <a:pt x="281" y="14445"/>
                    <a:pt x="113" y="14635"/>
                  </a:cubicBezTo>
                  <a:lnTo>
                    <a:pt x="113" y="14635"/>
                  </a:lnTo>
                  <a:cubicBezTo>
                    <a:pt x="364" y="14393"/>
                    <a:pt x="563" y="14119"/>
                    <a:pt x="778" y="13835"/>
                  </a:cubicBezTo>
                  <a:cubicBezTo>
                    <a:pt x="1778" y="12496"/>
                    <a:pt x="2978" y="11327"/>
                    <a:pt x="4166" y="10157"/>
                  </a:cubicBezTo>
                  <a:cubicBezTo>
                    <a:pt x="5230" y="9107"/>
                    <a:pt x="6153" y="7828"/>
                    <a:pt x="7286" y="6865"/>
                  </a:cubicBezTo>
                  <a:cubicBezTo>
                    <a:pt x="8446" y="5878"/>
                    <a:pt x="9861" y="5224"/>
                    <a:pt x="11263" y="4659"/>
                  </a:cubicBezTo>
                  <a:cubicBezTo>
                    <a:pt x="13735" y="3662"/>
                    <a:pt x="16415" y="2826"/>
                    <a:pt x="19101" y="2826"/>
                  </a:cubicBezTo>
                  <a:cubicBezTo>
                    <a:pt x="19871" y="2826"/>
                    <a:pt x="20640" y="2895"/>
                    <a:pt x="21405" y="3048"/>
                  </a:cubicBezTo>
                  <a:cubicBezTo>
                    <a:pt x="22243" y="3217"/>
                    <a:pt x="23083" y="3434"/>
                    <a:pt x="23907" y="3636"/>
                  </a:cubicBezTo>
                  <a:cubicBezTo>
                    <a:pt x="24113" y="3687"/>
                    <a:pt x="24311" y="3765"/>
                    <a:pt x="24507" y="3847"/>
                  </a:cubicBezTo>
                  <a:lnTo>
                    <a:pt x="24507" y="3847"/>
                  </a:lnTo>
                  <a:cubicBezTo>
                    <a:pt x="24489" y="3824"/>
                    <a:pt x="24471" y="3802"/>
                    <a:pt x="24452" y="3779"/>
                  </a:cubicBezTo>
                  <a:cubicBezTo>
                    <a:pt x="24104" y="3354"/>
                    <a:pt x="23645" y="3024"/>
                    <a:pt x="23242" y="2652"/>
                  </a:cubicBezTo>
                  <a:cubicBezTo>
                    <a:pt x="22519" y="1974"/>
                    <a:pt x="21764" y="1297"/>
                    <a:pt x="20878" y="835"/>
                  </a:cubicBezTo>
                  <a:cubicBezTo>
                    <a:pt x="20057" y="407"/>
                    <a:pt x="19110" y="244"/>
                    <a:pt x="18207" y="98"/>
                  </a:cubicBezTo>
                  <a:cubicBezTo>
                    <a:pt x="17791" y="30"/>
                    <a:pt x="17368" y="0"/>
                    <a:pt x="16943" y="0"/>
                  </a:cubicBezTo>
                  <a:close/>
                  <a:moveTo>
                    <a:pt x="113" y="14635"/>
                  </a:moveTo>
                  <a:cubicBezTo>
                    <a:pt x="77" y="14670"/>
                    <a:pt x="39" y="14705"/>
                    <a:pt x="0" y="14739"/>
                  </a:cubicBezTo>
                  <a:cubicBezTo>
                    <a:pt x="43" y="14708"/>
                    <a:pt x="80" y="14673"/>
                    <a:pt x="113" y="146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2"/>
            <p:cNvSpPr/>
            <p:nvPr/>
          </p:nvSpPr>
          <p:spPr>
            <a:xfrm rot="5088045">
              <a:off x="2652452" y="1553589"/>
              <a:ext cx="889104" cy="632319"/>
            </a:xfrm>
            <a:custGeom>
              <a:avLst/>
              <a:gdLst/>
              <a:ahLst/>
              <a:cxnLst/>
              <a:rect l="l" t="t" r="r" b="b"/>
              <a:pathLst>
                <a:path w="23645" h="16816" extrusionOk="0">
                  <a:moveTo>
                    <a:pt x="22952" y="2938"/>
                  </a:moveTo>
                  <a:cubicBezTo>
                    <a:pt x="23089" y="3076"/>
                    <a:pt x="23212" y="3217"/>
                    <a:pt x="23398" y="3301"/>
                  </a:cubicBezTo>
                  <a:cubicBezTo>
                    <a:pt x="23463" y="3190"/>
                    <a:pt x="23509" y="3126"/>
                    <a:pt x="23543" y="3092"/>
                  </a:cubicBezTo>
                  <a:lnTo>
                    <a:pt x="23543" y="3092"/>
                  </a:lnTo>
                  <a:cubicBezTo>
                    <a:pt x="23577" y="3099"/>
                    <a:pt x="23610" y="3105"/>
                    <a:pt x="23644" y="3111"/>
                  </a:cubicBezTo>
                  <a:cubicBezTo>
                    <a:pt x="23632" y="3085"/>
                    <a:pt x="23620" y="3059"/>
                    <a:pt x="23597" y="3059"/>
                  </a:cubicBezTo>
                  <a:cubicBezTo>
                    <a:pt x="23583" y="3059"/>
                    <a:pt x="23566" y="3068"/>
                    <a:pt x="23543" y="3092"/>
                  </a:cubicBezTo>
                  <a:lnTo>
                    <a:pt x="23543" y="3092"/>
                  </a:lnTo>
                  <a:cubicBezTo>
                    <a:pt x="23345" y="3052"/>
                    <a:pt x="23150" y="2994"/>
                    <a:pt x="22952" y="2938"/>
                  </a:cubicBezTo>
                  <a:close/>
                  <a:moveTo>
                    <a:pt x="15981" y="0"/>
                  </a:moveTo>
                  <a:cubicBezTo>
                    <a:pt x="14312" y="0"/>
                    <a:pt x="12617" y="571"/>
                    <a:pt x="11106" y="1208"/>
                  </a:cubicBezTo>
                  <a:cubicBezTo>
                    <a:pt x="10578" y="1430"/>
                    <a:pt x="9973" y="1599"/>
                    <a:pt x="9481" y="1905"/>
                  </a:cubicBezTo>
                  <a:cubicBezTo>
                    <a:pt x="8831" y="2313"/>
                    <a:pt x="8216" y="2991"/>
                    <a:pt x="7651" y="3509"/>
                  </a:cubicBezTo>
                  <a:cubicBezTo>
                    <a:pt x="6747" y="4340"/>
                    <a:pt x="5754" y="5354"/>
                    <a:pt x="5079" y="6387"/>
                  </a:cubicBezTo>
                  <a:cubicBezTo>
                    <a:pt x="4182" y="7762"/>
                    <a:pt x="3359" y="9204"/>
                    <a:pt x="2495" y="10599"/>
                  </a:cubicBezTo>
                  <a:cubicBezTo>
                    <a:pt x="1804" y="11712"/>
                    <a:pt x="1252" y="12861"/>
                    <a:pt x="858" y="14114"/>
                  </a:cubicBezTo>
                  <a:cubicBezTo>
                    <a:pt x="668" y="14725"/>
                    <a:pt x="485" y="15347"/>
                    <a:pt x="329" y="15968"/>
                  </a:cubicBezTo>
                  <a:cubicBezTo>
                    <a:pt x="268" y="16212"/>
                    <a:pt x="239" y="16487"/>
                    <a:pt x="98" y="16699"/>
                  </a:cubicBezTo>
                  <a:lnTo>
                    <a:pt x="98" y="16699"/>
                  </a:lnTo>
                  <a:cubicBezTo>
                    <a:pt x="316" y="16425"/>
                    <a:pt x="480" y="16130"/>
                    <a:pt x="654" y="15819"/>
                  </a:cubicBezTo>
                  <a:cubicBezTo>
                    <a:pt x="1482" y="14367"/>
                    <a:pt x="2525" y="13054"/>
                    <a:pt x="3558" y="11745"/>
                  </a:cubicBezTo>
                  <a:cubicBezTo>
                    <a:pt x="4481" y="10569"/>
                    <a:pt x="5236" y="9184"/>
                    <a:pt x="6240" y="8091"/>
                  </a:cubicBezTo>
                  <a:cubicBezTo>
                    <a:pt x="7269" y="6965"/>
                    <a:pt x="8588" y="6137"/>
                    <a:pt x="9910" y="5400"/>
                  </a:cubicBezTo>
                  <a:cubicBezTo>
                    <a:pt x="12676" y="3856"/>
                    <a:pt x="15763" y="2505"/>
                    <a:pt x="18976" y="2505"/>
                  </a:cubicBezTo>
                  <a:cubicBezTo>
                    <a:pt x="19240" y="2505"/>
                    <a:pt x="19505" y="2514"/>
                    <a:pt x="19770" y="2533"/>
                  </a:cubicBezTo>
                  <a:cubicBezTo>
                    <a:pt x="20624" y="2592"/>
                    <a:pt x="21481" y="2706"/>
                    <a:pt x="22326" y="2802"/>
                  </a:cubicBezTo>
                  <a:cubicBezTo>
                    <a:pt x="22538" y="2827"/>
                    <a:pt x="22746" y="2881"/>
                    <a:pt x="22952" y="2938"/>
                  </a:cubicBezTo>
                  <a:lnTo>
                    <a:pt x="22952" y="2938"/>
                  </a:lnTo>
                  <a:cubicBezTo>
                    <a:pt x="22931" y="2917"/>
                    <a:pt x="22909" y="2896"/>
                    <a:pt x="22887" y="2875"/>
                  </a:cubicBezTo>
                  <a:cubicBezTo>
                    <a:pt x="22485" y="2496"/>
                    <a:pt x="21990" y="2231"/>
                    <a:pt x="21544" y="1908"/>
                  </a:cubicBezTo>
                  <a:cubicBezTo>
                    <a:pt x="20737" y="1330"/>
                    <a:pt x="19907" y="749"/>
                    <a:pt x="18966" y="403"/>
                  </a:cubicBezTo>
                  <a:cubicBezTo>
                    <a:pt x="18100" y="81"/>
                    <a:pt x="17143" y="38"/>
                    <a:pt x="16226" y="4"/>
                  </a:cubicBezTo>
                  <a:cubicBezTo>
                    <a:pt x="16145" y="2"/>
                    <a:pt x="16063" y="0"/>
                    <a:pt x="15981" y="0"/>
                  </a:cubicBezTo>
                  <a:close/>
                  <a:moveTo>
                    <a:pt x="98" y="16699"/>
                  </a:moveTo>
                  <a:lnTo>
                    <a:pt x="98" y="16699"/>
                  </a:lnTo>
                  <a:cubicBezTo>
                    <a:pt x="66" y="16738"/>
                    <a:pt x="34" y="16777"/>
                    <a:pt x="0" y="16815"/>
                  </a:cubicBezTo>
                  <a:cubicBezTo>
                    <a:pt x="38" y="16779"/>
                    <a:pt x="70" y="16740"/>
                    <a:pt x="98" y="166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2"/>
            <p:cNvSpPr/>
            <p:nvPr/>
          </p:nvSpPr>
          <p:spPr>
            <a:xfrm rot="5088045">
              <a:off x="2473278" y="1622332"/>
              <a:ext cx="762422" cy="753924"/>
            </a:xfrm>
            <a:custGeom>
              <a:avLst/>
              <a:gdLst/>
              <a:ahLst/>
              <a:cxnLst/>
              <a:rect l="l" t="t" r="r" b="b"/>
              <a:pathLst>
                <a:path w="20276" h="20050" extrusionOk="0">
                  <a:moveTo>
                    <a:pt x="20226" y="1686"/>
                  </a:moveTo>
                  <a:cubicBezTo>
                    <a:pt x="20211" y="1686"/>
                    <a:pt x="20195" y="1698"/>
                    <a:pt x="20174" y="1730"/>
                  </a:cubicBezTo>
                  <a:lnTo>
                    <a:pt x="20174" y="1730"/>
                  </a:lnTo>
                  <a:cubicBezTo>
                    <a:pt x="20208" y="1730"/>
                    <a:pt x="20242" y="1729"/>
                    <a:pt x="20276" y="1727"/>
                  </a:cubicBezTo>
                  <a:cubicBezTo>
                    <a:pt x="20260" y="1707"/>
                    <a:pt x="20245" y="1686"/>
                    <a:pt x="20226" y="1686"/>
                  </a:cubicBezTo>
                  <a:close/>
                  <a:moveTo>
                    <a:pt x="19562" y="1703"/>
                  </a:moveTo>
                  <a:cubicBezTo>
                    <a:pt x="19725" y="1810"/>
                    <a:pt x="19875" y="1923"/>
                    <a:pt x="20077" y="1967"/>
                  </a:cubicBezTo>
                  <a:cubicBezTo>
                    <a:pt x="20117" y="1844"/>
                    <a:pt x="20149" y="1771"/>
                    <a:pt x="20174" y="1730"/>
                  </a:cubicBezTo>
                  <a:lnTo>
                    <a:pt x="20174" y="1730"/>
                  </a:lnTo>
                  <a:cubicBezTo>
                    <a:pt x="20163" y="1730"/>
                    <a:pt x="20151" y="1730"/>
                    <a:pt x="20139" y="1730"/>
                  </a:cubicBezTo>
                  <a:cubicBezTo>
                    <a:pt x="19948" y="1730"/>
                    <a:pt x="19755" y="1715"/>
                    <a:pt x="19562" y="1703"/>
                  </a:cubicBezTo>
                  <a:close/>
                  <a:moveTo>
                    <a:pt x="14397" y="1"/>
                  </a:moveTo>
                  <a:cubicBezTo>
                    <a:pt x="13718" y="1"/>
                    <a:pt x="13034" y="117"/>
                    <a:pt x="12373" y="236"/>
                  </a:cubicBezTo>
                  <a:cubicBezTo>
                    <a:pt x="10655" y="541"/>
                    <a:pt x="9027" y="1491"/>
                    <a:pt x="7615" y="2475"/>
                  </a:cubicBezTo>
                  <a:cubicBezTo>
                    <a:pt x="7146" y="2804"/>
                    <a:pt x="6588" y="3096"/>
                    <a:pt x="6174" y="3494"/>
                  </a:cubicBezTo>
                  <a:cubicBezTo>
                    <a:pt x="5622" y="4029"/>
                    <a:pt x="5160" y="4820"/>
                    <a:pt x="4714" y="5445"/>
                  </a:cubicBezTo>
                  <a:cubicBezTo>
                    <a:pt x="4004" y="6444"/>
                    <a:pt x="3243" y="7644"/>
                    <a:pt x="2798" y="8797"/>
                  </a:cubicBezTo>
                  <a:cubicBezTo>
                    <a:pt x="2207" y="10325"/>
                    <a:pt x="1701" y="11906"/>
                    <a:pt x="1146" y="13451"/>
                  </a:cubicBezTo>
                  <a:cubicBezTo>
                    <a:pt x="705" y="14684"/>
                    <a:pt x="403" y="15923"/>
                    <a:pt x="280" y="17231"/>
                  </a:cubicBezTo>
                  <a:cubicBezTo>
                    <a:pt x="217" y="17869"/>
                    <a:pt x="170" y="18518"/>
                    <a:pt x="147" y="19155"/>
                  </a:cubicBezTo>
                  <a:cubicBezTo>
                    <a:pt x="139" y="19406"/>
                    <a:pt x="167" y="19677"/>
                    <a:pt x="75" y="19910"/>
                  </a:cubicBezTo>
                  <a:lnTo>
                    <a:pt x="75" y="19910"/>
                  </a:lnTo>
                  <a:cubicBezTo>
                    <a:pt x="230" y="19600"/>
                    <a:pt x="329" y="19278"/>
                    <a:pt x="436" y="18942"/>
                  </a:cubicBezTo>
                  <a:cubicBezTo>
                    <a:pt x="941" y="17348"/>
                    <a:pt x="1689" y="15846"/>
                    <a:pt x="2426" y="14351"/>
                  </a:cubicBezTo>
                  <a:cubicBezTo>
                    <a:pt x="3084" y="13010"/>
                    <a:pt x="3535" y="11498"/>
                    <a:pt x="4286" y="10219"/>
                  </a:cubicBezTo>
                  <a:cubicBezTo>
                    <a:pt x="5061" y="8907"/>
                    <a:pt x="6180" y="7820"/>
                    <a:pt x="7319" y="6823"/>
                  </a:cubicBezTo>
                  <a:cubicBezTo>
                    <a:pt x="9897" y="4568"/>
                    <a:pt x="12894" y="2451"/>
                    <a:pt x="16369" y="1970"/>
                  </a:cubicBezTo>
                  <a:cubicBezTo>
                    <a:pt x="17213" y="1850"/>
                    <a:pt x="18077" y="1780"/>
                    <a:pt x="18924" y="1700"/>
                  </a:cubicBezTo>
                  <a:cubicBezTo>
                    <a:pt x="19012" y="1692"/>
                    <a:pt x="19101" y="1689"/>
                    <a:pt x="19190" y="1689"/>
                  </a:cubicBezTo>
                  <a:cubicBezTo>
                    <a:pt x="19314" y="1689"/>
                    <a:pt x="19438" y="1695"/>
                    <a:pt x="19562" y="1703"/>
                  </a:cubicBezTo>
                  <a:lnTo>
                    <a:pt x="19562" y="1703"/>
                  </a:lnTo>
                  <a:cubicBezTo>
                    <a:pt x="19536" y="1686"/>
                    <a:pt x="19511" y="1670"/>
                    <a:pt x="19485" y="1654"/>
                  </a:cubicBezTo>
                  <a:cubicBezTo>
                    <a:pt x="19014" y="1369"/>
                    <a:pt x="18476" y="1209"/>
                    <a:pt x="17970" y="990"/>
                  </a:cubicBezTo>
                  <a:cubicBezTo>
                    <a:pt x="17063" y="591"/>
                    <a:pt x="16130" y="196"/>
                    <a:pt x="15140" y="53"/>
                  </a:cubicBezTo>
                  <a:cubicBezTo>
                    <a:pt x="14894" y="16"/>
                    <a:pt x="14646" y="1"/>
                    <a:pt x="14397" y="1"/>
                  </a:cubicBezTo>
                  <a:close/>
                  <a:moveTo>
                    <a:pt x="75" y="19910"/>
                  </a:moveTo>
                  <a:cubicBezTo>
                    <a:pt x="51" y="19957"/>
                    <a:pt x="27" y="20003"/>
                    <a:pt x="1" y="20049"/>
                  </a:cubicBezTo>
                  <a:cubicBezTo>
                    <a:pt x="31" y="20005"/>
                    <a:pt x="56" y="19958"/>
                    <a:pt x="75" y="199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2"/>
            <p:cNvSpPr/>
            <p:nvPr/>
          </p:nvSpPr>
          <p:spPr>
            <a:xfrm rot="5088045">
              <a:off x="2314457" y="1765363"/>
              <a:ext cx="562078" cy="888051"/>
            </a:xfrm>
            <a:custGeom>
              <a:avLst/>
              <a:gdLst/>
              <a:ahLst/>
              <a:cxnLst/>
              <a:rect l="l" t="t" r="r" b="b"/>
              <a:pathLst>
                <a:path w="14948" h="23617" extrusionOk="0">
                  <a:moveTo>
                    <a:pt x="14896" y="153"/>
                  </a:moveTo>
                  <a:cubicBezTo>
                    <a:pt x="14879" y="153"/>
                    <a:pt x="14863" y="168"/>
                    <a:pt x="14851" y="211"/>
                  </a:cubicBezTo>
                  <a:lnTo>
                    <a:pt x="14851" y="211"/>
                  </a:lnTo>
                  <a:cubicBezTo>
                    <a:pt x="14883" y="200"/>
                    <a:pt x="14915" y="190"/>
                    <a:pt x="14947" y="178"/>
                  </a:cubicBezTo>
                  <a:cubicBezTo>
                    <a:pt x="14930" y="166"/>
                    <a:pt x="14912" y="153"/>
                    <a:pt x="14896" y="153"/>
                  </a:cubicBezTo>
                  <a:close/>
                  <a:moveTo>
                    <a:pt x="10608" y="1"/>
                  </a:moveTo>
                  <a:cubicBezTo>
                    <a:pt x="10253" y="1"/>
                    <a:pt x="9898" y="22"/>
                    <a:pt x="9546" y="75"/>
                  </a:cubicBezTo>
                  <a:cubicBezTo>
                    <a:pt x="8632" y="215"/>
                    <a:pt x="7772" y="640"/>
                    <a:pt x="6954" y="1055"/>
                  </a:cubicBezTo>
                  <a:cubicBezTo>
                    <a:pt x="5396" y="1850"/>
                    <a:pt x="4117" y="3231"/>
                    <a:pt x="3055" y="4587"/>
                  </a:cubicBezTo>
                  <a:cubicBezTo>
                    <a:pt x="2702" y="5039"/>
                    <a:pt x="2253" y="5477"/>
                    <a:pt x="1974" y="5982"/>
                  </a:cubicBezTo>
                  <a:cubicBezTo>
                    <a:pt x="1599" y="6653"/>
                    <a:pt x="1390" y="7543"/>
                    <a:pt x="1147" y="8271"/>
                  </a:cubicBezTo>
                  <a:cubicBezTo>
                    <a:pt x="758" y="9437"/>
                    <a:pt x="380" y="10806"/>
                    <a:pt x="287" y="12035"/>
                  </a:cubicBezTo>
                  <a:cubicBezTo>
                    <a:pt x="167" y="13673"/>
                    <a:pt x="147" y="15331"/>
                    <a:pt x="65" y="16972"/>
                  </a:cubicBezTo>
                  <a:cubicBezTo>
                    <a:pt x="1" y="18281"/>
                    <a:pt x="77" y="19553"/>
                    <a:pt x="336" y="20839"/>
                  </a:cubicBezTo>
                  <a:cubicBezTo>
                    <a:pt x="463" y="21467"/>
                    <a:pt x="606" y="22102"/>
                    <a:pt x="772" y="22720"/>
                  </a:cubicBezTo>
                  <a:cubicBezTo>
                    <a:pt x="836" y="22961"/>
                    <a:pt x="944" y="23216"/>
                    <a:pt x="921" y="23470"/>
                  </a:cubicBezTo>
                  <a:lnTo>
                    <a:pt x="921" y="23470"/>
                  </a:lnTo>
                  <a:cubicBezTo>
                    <a:pt x="982" y="23125"/>
                    <a:pt x="982" y="22786"/>
                    <a:pt x="985" y="22430"/>
                  </a:cubicBezTo>
                  <a:cubicBezTo>
                    <a:pt x="1005" y="20759"/>
                    <a:pt x="1284" y="19104"/>
                    <a:pt x="1549" y="17460"/>
                  </a:cubicBezTo>
                  <a:cubicBezTo>
                    <a:pt x="1792" y="15985"/>
                    <a:pt x="1782" y="14407"/>
                    <a:pt x="2127" y="12962"/>
                  </a:cubicBezTo>
                  <a:cubicBezTo>
                    <a:pt x="2483" y="11480"/>
                    <a:pt x="3240" y="10119"/>
                    <a:pt x="4038" y="8832"/>
                  </a:cubicBezTo>
                  <a:cubicBezTo>
                    <a:pt x="5848" y="5922"/>
                    <a:pt x="8098" y="3026"/>
                    <a:pt x="11280" y="1551"/>
                  </a:cubicBezTo>
                  <a:cubicBezTo>
                    <a:pt x="12054" y="1192"/>
                    <a:pt x="12862" y="873"/>
                    <a:pt x="13645" y="551"/>
                  </a:cubicBezTo>
                  <a:cubicBezTo>
                    <a:pt x="13842" y="469"/>
                    <a:pt x="14049" y="415"/>
                    <a:pt x="14257" y="365"/>
                  </a:cubicBezTo>
                  <a:lnTo>
                    <a:pt x="14257" y="365"/>
                  </a:lnTo>
                  <a:cubicBezTo>
                    <a:pt x="14422" y="413"/>
                    <a:pt x="14580" y="470"/>
                    <a:pt x="14757" y="470"/>
                  </a:cubicBezTo>
                  <a:cubicBezTo>
                    <a:pt x="14779" y="470"/>
                    <a:pt x="14802" y="469"/>
                    <a:pt x="14825" y="467"/>
                  </a:cubicBezTo>
                  <a:cubicBezTo>
                    <a:pt x="14828" y="336"/>
                    <a:pt x="14838" y="257"/>
                    <a:pt x="14851" y="211"/>
                  </a:cubicBezTo>
                  <a:lnTo>
                    <a:pt x="14851" y="211"/>
                  </a:lnTo>
                  <a:cubicBezTo>
                    <a:pt x="14658" y="272"/>
                    <a:pt x="14457" y="317"/>
                    <a:pt x="14257" y="365"/>
                  </a:cubicBezTo>
                  <a:lnTo>
                    <a:pt x="14257" y="365"/>
                  </a:lnTo>
                  <a:cubicBezTo>
                    <a:pt x="14228" y="357"/>
                    <a:pt x="14199" y="349"/>
                    <a:pt x="14170" y="341"/>
                  </a:cubicBezTo>
                  <a:cubicBezTo>
                    <a:pt x="13635" y="205"/>
                    <a:pt x="13074" y="212"/>
                    <a:pt x="12529" y="145"/>
                  </a:cubicBezTo>
                  <a:cubicBezTo>
                    <a:pt x="11894" y="70"/>
                    <a:pt x="11250" y="1"/>
                    <a:pt x="10608" y="1"/>
                  </a:cubicBezTo>
                  <a:close/>
                  <a:moveTo>
                    <a:pt x="921" y="23470"/>
                  </a:moveTo>
                  <a:cubicBezTo>
                    <a:pt x="912" y="23519"/>
                    <a:pt x="903" y="23567"/>
                    <a:pt x="891" y="23616"/>
                  </a:cubicBezTo>
                  <a:cubicBezTo>
                    <a:pt x="907" y="23568"/>
                    <a:pt x="916" y="23519"/>
                    <a:pt x="921" y="234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2"/>
            <p:cNvSpPr/>
            <p:nvPr/>
          </p:nvSpPr>
          <p:spPr>
            <a:xfrm rot="5088045">
              <a:off x="2144877" y="1999300"/>
              <a:ext cx="562078" cy="888127"/>
            </a:xfrm>
            <a:custGeom>
              <a:avLst/>
              <a:gdLst/>
              <a:ahLst/>
              <a:cxnLst/>
              <a:rect l="l" t="t" r="r" b="b"/>
              <a:pathLst>
                <a:path w="14948" h="23619" extrusionOk="0">
                  <a:moveTo>
                    <a:pt x="14895" y="156"/>
                  </a:moveTo>
                  <a:cubicBezTo>
                    <a:pt x="14878" y="156"/>
                    <a:pt x="14862" y="170"/>
                    <a:pt x="14850" y="214"/>
                  </a:cubicBezTo>
                  <a:lnTo>
                    <a:pt x="14850" y="214"/>
                  </a:lnTo>
                  <a:cubicBezTo>
                    <a:pt x="14882" y="203"/>
                    <a:pt x="14915" y="192"/>
                    <a:pt x="14947" y="181"/>
                  </a:cubicBezTo>
                  <a:cubicBezTo>
                    <a:pt x="14929" y="168"/>
                    <a:pt x="14912" y="156"/>
                    <a:pt x="14895" y="156"/>
                  </a:cubicBezTo>
                  <a:close/>
                  <a:moveTo>
                    <a:pt x="10613" y="1"/>
                  </a:moveTo>
                  <a:cubicBezTo>
                    <a:pt x="10256" y="1"/>
                    <a:pt x="9899" y="23"/>
                    <a:pt x="9545" y="77"/>
                  </a:cubicBezTo>
                  <a:cubicBezTo>
                    <a:pt x="8632" y="214"/>
                    <a:pt x="7771" y="639"/>
                    <a:pt x="6954" y="1054"/>
                  </a:cubicBezTo>
                  <a:cubicBezTo>
                    <a:pt x="5395" y="1848"/>
                    <a:pt x="4116" y="3234"/>
                    <a:pt x="3054" y="4586"/>
                  </a:cubicBezTo>
                  <a:cubicBezTo>
                    <a:pt x="2701" y="5037"/>
                    <a:pt x="2253" y="5479"/>
                    <a:pt x="1974" y="5985"/>
                  </a:cubicBezTo>
                  <a:cubicBezTo>
                    <a:pt x="1598" y="6652"/>
                    <a:pt x="1389" y="7546"/>
                    <a:pt x="1146" y="8274"/>
                  </a:cubicBezTo>
                  <a:cubicBezTo>
                    <a:pt x="758" y="9436"/>
                    <a:pt x="376" y="10805"/>
                    <a:pt x="286" y="12037"/>
                  </a:cubicBezTo>
                  <a:cubicBezTo>
                    <a:pt x="166" y="13672"/>
                    <a:pt x="146" y="15333"/>
                    <a:pt x="64" y="16971"/>
                  </a:cubicBezTo>
                  <a:cubicBezTo>
                    <a:pt x="1" y="18280"/>
                    <a:pt x="73" y="19552"/>
                    <a:pt x="336" y="20841"/>
                  </a:cubicBezTo>
                  <a:cubicBezTo>
                    <a:pt x="462" y="21466"/>
                    <a:pt x="605" y="22100"/>
                    <a:pt x="771" y="22718"/>
                  </a:cubicBezTo>
                  <a:cubicBezTo>
                    <a:pt x="835" y="22963"/>
                    <a:pt x="943" y="23216"/>
                    <a:pt x="920" y="23470"/>
                  </a:cubicBezTo>
                  <a:lnTo>
                    <a:pt x="920" y="23470"/>
                  </a:lnTo>
                  <a:cubicBezTo>
                    <a:pt x="981" y="23124"/>
                    <a:pt x="981" y="22787"/>
                    <a:pt x="984" y="22430"/>
                  </a:cubicBezTo>
                  <a:cubicBezTo>
                    <a:pt x="1004" y="20758"/>
                    <a:pt x="1283" y="19107"/>
                    <a:pt x="1548" y="17459"/>
                  </a:cubicBezTo>
                  <a:cubicBezTo>
                    <a:pt x="1791" y="15984"/>
                    <a:pt x="1781" y="14406"/>
                    <a:pt x="2126" y="12964"/>
                  </a:cubicBezTo>
                  <a:cubicBezTo>
                    <a:pt x="2482" y="11483"/>
                    <a:pt x="3236" y="10117"/>
                    <a:pt x="4037" y="8835"/>
                  </a:cubicBezTo>
                  <a:cubicBezTo>
                    <a:pt x="5847" y="5925"/>
                    <a:pt x="8093" y="3024"/>
                    <a:pt x="11280" y="1549"/>
                  </a:cubicBezTo>
                  <a:cubicBezTo>
                    <a:pt x="12053" y="1190"/>
                    <a:pt x="12857" y="871"/>
                    <a:pt x="13644" y="549"/>
                  </a:cubicBezTo>
                  <a:cubicBezTo>
                    <a:pt x="13840" y="468"/>
                    <a:pt x="14046" y="415"/>
                    <a:pt x="14253" y="366"/>
                  </a:cubicBezTo>
                  <a:lnTo>
                    <a:pt x="14253" y="366"/>
                  </a:lnTo>
                  <a:cubicBezTo>
                    <a:pt x="14419" y="414"/>
                    <a:pt x="14577" y="469"/>
                    <a:pt x="14754" y="469"/>
                  </a:cubicBezTo>
                  <a:cubicBezTo>
                    <a:pt x="14777" y="469"/>
                    <a:pt x="14800" y="468"/>
                    <a:pt x="14824" y="466"/>
                  </a:cubicBezTo>
                  <a:cubicBezTo>
                    <a:pt x="14827" y="338"/>
                    <a:pt x="14837" y="259"/>
                    <a:pt x="14850" y="214"/>
                  </a:cubicBezTo>
                  <a:lnTo>
                    <a:pt x="14850" y="214"/>
                  </a:lnTo>
                  <a:cubicBezTo>
                    <a:pt x="14656" y="275"/>
                    <a:pt x="14454" y="319"/>
                    <a:pt x="14253" y="366"/>
                  </a:cubicBezTo>
                  <a:lnTo>
                    <a:pt x="14253" y="366"/>
                  </a:lnTo>
                  <a:cubicBezTo>
                    <a:pt x="14225" y="358"/>
                    <a:pt x="14198" y="351"/>
                    <a:pt x="14170" y="344"/>
                  </a:cubicBezTo>
                  <a:cubicBezTo>
                    <a:pt x="13635" y="207"/>
                    <a:pt x="13074" y="210"/>
                    <a:pt x="12528" y="147"/>
                  </a:cubicBezTo>
                  <a:cubicBezTo>
                    <a:pt x="11895" y="71"/>
                    <a:pt x="11253" y="1"/>
                    <a:pt x="10613" y="1"/>
                  </a:cubicBezTo>
                  <a:close/>
                  <a:moveTo>
                    <a:pt x="920" y="23470"/>
                  </a:moveTo>
                  <a:cubicBezTo>
                    <a:pt x="911" y="23519"/>
                    <a:pt x="902" y="23569"/>
                    <a:pt x="890" y="23618"/>
                  </a:cubicBezTo>
                  <a:cubicBezTo>
                    <a:pt x="906" y="23569"/>
                    <a:pt x="916" y="23519"/>
                    <a:pt x="920" y="234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9" name="Google Shape;779;p22"/>
          <p:cNvGrpSpPr/>
          <p:nvPr/>
        </p:nvGrpSpPr>
        <p:grpSpPr>
          <a:xfrm>
            <a:off x="1" y="-14200"/>
            <a:ext cx="12191932" cy="6877957"/>
            <a:chOff x="0" y="-10650"/>
            <a:chExt cx="9143949" cy="5158468"/>
          </a:xfrm>
        </p:grpSpPr>
        <p:grpSp>
          <p:nvGrpSpPr>
            <p:cNvPr id="780" name="Google Shape;780;p22"/>
            <p:cNvGrpSpPr/>
            <p:nvPr/>
          </p:nvGrpSpPr>
          <p:grpSpPr>
            <a:xfrm>
              <a:off x="0" y="-10650"/>
              <a:ext cx="9143949" cy="5158468"/>
              <a:chOff x="267864" y="140547"/>
              <a:chExt cx="8608500" cy="4856400"/>
            </a:xfrm>
          </p:grpSpPr>
          <p:sp>
            <p:nvSpPr>
              <p:cNvPr id="781" name="Google Shape;781;p22"/>
              <p:cNvSpPr/>
              <p:nvPr/>
            </p:nvSpPr>
            <p:spPr>
              <a:xfrm>
                <a:off x="267864" y="146479"/>
                <a:ext cx="8608500" cy="393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2" name="Google Shape;782;p22"/>
              <p:cNvSpPr/>
              <p:nvPr/>
            </p:nvSpPr>
            <p:spPr>
              <a:xfrm rot="5400000">
                <a:off x="-1927873" y="2336397"/>
                <a:ext cx="4856400" cy="4647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3" name="Google Shape;783;p22"/>
            <p:cNvGrpSpPr/>
            <p:nvPr/>
          </p:nvGrpSpPr>
          <p:grpSpPr>
            <a:xfrm rot="10800000">
              <a:off x="0" y="-10650"/>
              <a:ext cx="9143949" cy="5158468"/>
              <a:chOff x="267864" y="140547"/>
              <a:chExt cx="8608500" cy="4856400"/>
            </a:xfrm>
          </p:grpSpPr>
          <p:sp>
            <p:nvSpPr>
              <p:cNvPr id="784" name="Google Shape;784;p22"/>
              <p:cNvSpPr/>
              <p:nvPr/>
            </p:nvSpPr>
            <p:spPr>
              <a:xfrm>
                <a:off x="267864" y="146479"/>
                <a:ext cx="8608500" cy="393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22"/>
              <p:cNvSpPr/>
              <p:nvPr/>
            </p:nvSpPr>
            <p:spPr>
              <a:xfrm rot="5400000">
                <a:off x="-1927873" y="2336397"/>
                <a:ext cx="4856400" cy="4647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86" name="Google Shape;786;p22"/>
          <p:cNvGrpSpPr/>
          <p:nvPr/>
        </p:nvGrpSpPr>
        <p:grpSpPr>
          <a:xfrm rot="10800000">
            <a:off x="1" y="-14200"/>
            <a:ext cx="12191932" cy="6877957"/>
            <a:chOff x="267864" y="140547"/>
            <a:chExt cx="8608500" cy="4856400"/>
          </a:xfrm>
        </p:grpSpPr>
        <p:sp>
          <p:nvSpPr>
            <p:cNvPr id="787" name="Google Shape;787;p22"/>
            <p:cNvSpPr/>
            <p:nvPr/>
          </p:nvSpPr>
          <p:spPr>
            <a:xfrm>
              <a:off x="267864" y="146479"/>
              <a:ext cx="8608500" cy="393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2"/>
            <p:cNvSpPr/>
            <p:nvPr/>
          </p:nvSpPr>
          <p:spPr>
            <a:xfrm rot="5400000">
              <a:off x="-1927873" y="2336397"/>
              <a:ext cx="4856400" cy="464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89" name="Google Shape;789;p22"/>
          <p:cNvSpPr txBox="1">
            <a:spLocks noGrp="1"/>
          </p:cNvSpPr>
          <p:nvPr>
            <p:ph type="ctrTitle"/>
          </p:nvPr>
        </p:nvSpPr>
        <p:spPr>
          <a:xfrm>
            <a:off x="1252399" y="736861"/>
            <a:ext cx="9687200" cy="7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117203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dk1"/>
        </a:solidFill>
        <a:effectLst/>
      </p:bgPr>
    </p:bg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1" name="Google Shape;791;p23"/>
          <p:cNvGrpSpPr/>
          <p:nvPr/>
        </p:nvGrpSpPr>
        <p:grpSpPr>
          <a:xfrm>
            <a:off x="-648925" y="-14200"/>
            <a:ext cx="12852167" cy="7663759"/>
            <a:chOff x="-486694" y="-10650"/>
            <a:chExt cx="9639125" cy="5747819"/>
          </a:xfrm>
        </p:grpSpPr>
        <p:sp>
          <p:nvSpPr>
            <p:cNvPr id="792" name="Google Shape;792;p23"/>
            <p:cNvSpPr/>
            <p:nvPr/>
          </p:nvSpPr>
          <p:spPr>
            <a:xfrm rot="10800000">
              <a:off x="2210528" y="227932"/>
              <a:ext cx="2211073" cy="1143370"/>
            </a:xfrm>
            <a:custGeom>
              <a:avLst/>
              <a:gdLst/>
              <a:ahLst/>
              <a:cxnLst/>
              <a:rect l="l" t="t" r="r" b="b"/>
              <a:pathLst>
                <a:path w="31997" h="16546" extrusionOk="0">
                  <a:moveTo>
                    <a:pt x="15698" y="1"/>
                  </a:moveTo>
                  <a:cubicBezTo>
                    <a:pt x="15192" y="1"/>
                    <a:pt x="14688" y="20"/>
                    <a:pt x="14196" y="84"/>
                  </a:cubicBezTo>
                  <a:cubicBezTo>
                    <a:pt x="12841" y="257"/>
                    <a:pt x="11329" y="546"/>
                    <a:pt x="10004" y="905"/>
                  </a:cubicBezTo>
                  <a:cubicBezTo>
                    <a:pt x="8738" y="1247"/>
                    <a:pt x="7432" y="1652"/>
                    <a:pt x="6243" y="2211"/>
                  </a:cubicBezTo>
                  <a:cubicBezTo>
                    <a:pt x="5260" y="2675"/>
                    <a:pt x="3837" y="3330"/>
                    <a:pt x="3140" y="4167"/>
                  </a:cubicBezTo>
                  <a:cubicBezTo>
                    <a:pt x="2439" y="5004"/>
                    <a:pt x="1884" y="5791"/>
                    <a:pt x="1362" y="6755"/>
                  </a:cubicBezTo>
                  <a:cubicBezTo>
                    <a:pt x="1149" y="7147"/>
                    <a:pt x="867" y="7519"/>
                    <a:pt x="724" y="7944"/>
                  </a:cubicBezTo>
                  <a:cubicBezTo>
                    <a:pt x="588" y="8343"/>
                    <a:pt x="575" y="8765"/>
                    <a:pt x="502" y="9180"/>
                  </a:cubicBezTo>
                  <a:cubicBezTo>
                    <a:pt x="316" y="10230"/>
                    <a:pt x="170" y="11107"/>
                    <a:pt x="170" y="12170"/>
                  </a:cubicBezTo>
                  <a:cubicBezTo>
                    <a:pt x="173" y="13632"/>
                    <a:pt x="77" y="15077"/>
                    <a:pt x="0" y="16546"/>
                  </a:cubicBezTo>
                  <a:lnTo>
                    <a:pt x="31213" y="16546"/>
                  </a:lnTo>
                  <a:cubicBezTo>
                    <a:pt x="31843" y="16064"/>
                    <a:pt x="31996" y="13576"/>
                    <a:pt x="31913" y="13018"/>
                  </a:cubicBezTo>
                  <a:cubicBezTo>
                    <a:pt x="31774" y="12104"/>
                    <a:pt x="31903" y="11217"/>
                    <a:pt x="31711" y="10296"/>
                  </a:cubicBezTo>
                  <a:cubicBezTo>
                    <a:pt x="31501" y="9296"/>
                    <a:pt x="31013" y="8187"/>
                    <a:pt x="30578" y="7263"/>
                  </a:cubicBezTo>
                  <a:cubicBezTo>
                    <a:pt x="30292" y="6656"/>
                    <a:pt x="29840" y="6121"/>
                    <a:pt x="29465" y="5572"/>
                  </a:cubicBezTo>
                  <a:cubicBezTo>
                    <a:pt x="29166" y="5134"/>
                    <a:pt x="28916" y="4609"/>
                    <a:pt x="28565" y="4213"/>
                  </a:cubicBezTo>
                  <a:cubicBezTo>
                    <a:pt x="27893" y="3466"/>
                    <a:pt x="26907" y="2735"/>
                    <a:pt x="26013" y="2267"/>
                  </a:cubicBezTo>
                  <a:cubicBezTo>
                    <a:pt x="24943" y="1705"/>
                    <a:pt x="23770" y="1257"/>
                    <a:pt x="22611" y="921"/>
                  </a:cubicBezTo>
                  <a:cubicBezTo>
                    <a:pt x="21771" y="676"/>
                    <a:pt x="20907" y="323"/>
                    <a:pt x="20060" y="127"/>
                  </a:cubicBezTo>
                  <a:cubicBezTo>
                    <a:pt x="19725" y="50"/>
                    <a:pt x="19403" y="31"/>
                    <a:pt x="19079" y="31"/>
                  </a:cubicBezTo>
                  <a:cubicBezTo>
                    <a:pt x="18791" y="31"/>
                    <a:pt x="18501" y="46"/>
                    <a:pt x="18199" y="47"/>
                  </a:cubicBezTo>
                  <a:cubicBezTo>
                    <a:pt x="18152" y="48"/>
                    <a:pt x="18105" y="48"/>
                    <a:pt x="18058" y="48"/>
                  </a:cubicBezTo>
                  <a:cubicBezTo>
                    <a:pt x="17283" y="48"/>
                    <a:pt x="16487" y="1"/>
                    <a:pt x="156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10800000">
              <a:off x="2795489" y="620298"/>
              <a:ext cx="93979" cy="26190"/>
            </a:xfrm>
            <a:custGeom>
              <a:avLst/>
              <a:gdLst/>
              <a:ahLst/>
              <a:cxnLst/>
              <a:rect l="l" t="t" r="r" b="b"/>
              <a:pathLst>
                <a:path w="1360" h="379" extrusionOk="0">
                  <a:moveTo>
                    <a:pt x="838" y="0"/>
                  </a:moveTo>
                  <a:cubicBezTo>
                    <a:pt x="585" y="0"/>
                    <a:pt x="1" y="379"/>
                    <a:pt x="519" y="379"/>
                  </a:cubicBezTo>
                  <a:cubicBezTo>
                    <a:pt x="775" y="379"/>
                    <a:pt x="1359" y="0"/>
                    <a:pt x="8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10800000">
              <a:off x="2809932" y="835828"/>
              <a:ext cx="93288" cy="31096"/>
            </a:xfrm>
            <a:custGeom>
              <a:avLst/>
              <a:gdLst/>
              <a:ahLst/>
              <a:cxnLst/>
              <a:rect l="l" t="t" r="r" b="b"/>
              <a:pathLst>
                <a:path w="1350" h="450" extrusionOk="0">
                  <a:moveTo>
                    <a:pt x="824" y="1"/>
                  </a:moveTo>
                  <a:cubicBezTo>
                    <a:pt x="529" y="1"/>
                    <a:pt x="0" y="450"/>
                    <a:pt x="525" y="450"/>
                  </a:cubicBezTo>
                  <a:cubicBezTo>
                    <a:pt x="821" y="450"/>
                    <a:pt x="1349" y="1"/>
                    <a:pt x="8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3"/>
            <p:cNvSpPr/>
            <p:nvPr/>
          </p:nvSpPr>
          <p:spPr>
            <a:xfrm rot="10800000">
              <a:off x="2616861" y="707712"/>
              <a:ext cx="85480" cy="20040"/>
            </a:xfrm>
            <a:custGeom>
              <a:avLst/>
              <a:gdLst/>
              <a:ahLst/>
              <a:cxnLst/>
              <a:rect l="l" t="t" r="r" b="b"/>
              <a:pathLst>
                <a:path w="1237" h="290" extrusionOk="0">
                  <a:moveTo>
                    <a:pt x="874" y="0"/>
                  </a:moveTo>
                  <a:cubicBezTo>
                    <a:pt x="724" y="0"/>
                    <a:pt x="0" y="290"/>
                    <a:pt x="362" y="290"/>
                  </a:cubicBezTo>
                  <a:cubicBezTo>
                    <a:pt x="512" y="290"/>
                    <a:pt x="1236" y="0"/>
                    <a:pt x="8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3"/>
            <p:cNvSpPr/>
            <p:nvPr/>
          </p:nvSpPr>
          <p:spPr>
            <a:xfrm rot="10800000">
              <a:off x="2655212" y="969886"/>
              <a:ext cx="93288" cy="30612"/>
            </a:xfrm>
            <a:custGeom>
              <a:avLst/>
              <a:gdLst/>
              <a:ahLst/>
              <a:cxnLst/>
              <a:rect l="l" t="t" r="r" b="b"/>
              <a:pathLst>
                <a:path w="1350" h="443" extrusionOk="0">
                  <a:moveTo>
                    <a:pt x="828" y="0"/>
                  </a:moveTo>
                  <a:cubicBezTo>
                    <a:pt x="532" y="0"/>
                    <a:pt x="0" y="442"/>
                    <a:pt x="526" y="442"/>
                  </a:cubicBezTo>
                  <a:cubicBezTo>
                    <a:pt x="817" y="442"/>
                    <a:pt x="1349" y="0"/>
                    <a:pt x="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3"/>
            <p:cNvSpPr/>
            <p:nvPr/>
          </p:nvSpPr>
          <p:spPr>
            <a:xfrm rot="10800000">
              <a:off x="2444935" y="732796"/>
              <a:ext cx="77671" cy="40218"/>
            </a:xfrm>
            <a:custGeom>
              <a:avLst/>
              <a:gdLst/>
              <a:ahLst/>
              <a:cxnLst/>
              <a:rect l="l" t="t" r="r" b="b"/>
              <a:pathLst>
                <a:path w="1124" h="582" extrusionOk="0">
                  <a:moveTo>
                    <a:pt x="595" y="1"/>
                  </a:moveTo>
                  <a:cubicBezTo>
                    <a:pt x="147" y="1"/>
                    <a:pt x="0" y="582"/>
                    <a:pt x="529" y="582"/>
                  </a:cubicBezTo>
                  <a:cubicBezTo>
                    <a:pt x="977" y="582"/>
                    <a:pt x="1124" y="1"/>
                    <a:pt x="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3"/>
            <p:cNvSpPr/>
            <p:nvPr/>
          </p:nvSpPr>
          <p:spPr>
            <a:xfrm rot="10800000">
              <a:off x="3812603" y="1271311"/>
              <a:ext cx="101995" cy="140831"/>
            </a:xfrm>
            <a:custGeom>
              <a:avLst/>
              <a:gdLst/>
              <a:ahLst/>
              <a:cxnLst/>
              <a:rect l="l" t="t" r="r" b="b"/>
              <a:pathLst>
                <a:path w="1476" h="2038" extrusionOk="0">
                  <a:moveTo>
                    <a:pt x="1079" y="0"/>
                  </a:moveTo>
                  <a:cubicBezTo>
                    <a:pt x="1056" y="0"/>
                    <a:pt x="1037" y="11"/>
                    <a:pt x="1022" y="34"/>
                  </a:cubicBezTo>
                  <a:lnTo>
                    <a:pt x="95" y="1469"/>
                  </a:lnTo>
                  <a:cubicBezTo>
                    <a:pt x="0" y="1613"/>
                    <a:pt x="254" y="2038"/>
                    <a:pt x="397" y="2038"/>
                  </a:cubicBezTo>
                  <a:cubicBezTo>
                    <a:pt x="419" y="2038"/>
                    <a:pt x="439" y="2027"/>
                    <a:pt x="454" y="2004"/>
                  </a:cubicBezTo>
                  <a:lnTo>
                    <a:pt x="1381" y="569"/>
                  </a:lnTo>
                  <a:cubicBezTo>
                    <a:pt x="1476" y="422"/>
                    <a:pt x="1221" y="0"/>
                    <a:pt x="10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3"/>
            <p:cNvSpPr/>
            <p:nvPr/>
          </p:nvSpPr>
          <p:spPr>
            <a:xfrm rot="10800000">
              <a:off x="3981489" y="1376692"/>
              <a:ext cx="73525" cy="97435"/>
            </a:xfrm>
            <a:custGeom>
              <a:avLst/>
              <a:gdLst/>
              <a:ahLst/>
              <a:cxnLst/>
              <a:rect l="l" t="t" r="r" b="b"/>
              <a:pathLst>
                <a:path w="1064" h="1410" extrusionOk="0">
                  <a:moveTo>
                    <a:pt x="684" y="0"/>
                  </a:moveTo>
                  <a:cubicBezTo>
                    <a:pt x="647" y="0"/>
                    <a:pt x="614" y="15"/>
                    <a:pt x="589" y="54"/>
                  </a:cubicBezTo>
                  <a:cubicBezTo>
                    <a:pt x="423" y="316"/>
                    <a:pt x="254" y="575"/>
                    <a:pt x="84" y="838"/>
                  </a:cubicBezTo>
                  <a:cubicBezTo>
                    <a:pt x="1" y="971"/>
                    <a:pt x="54" y="1147"/>
                    <a:pt x="144" y="1267"/>
                  </a:cubicBezTo>
                  <a:cubicBezTo>
                    <a:pt x="184" y="1321"/>
                    <a:pt x="289" y="1410"/>
                    <a:pt x="377" y="1410"/>
                  </a:cubicBezTo>
                  <a:cubicBezTo>
                    <a:pt x="414" y="1410"/>
                    <a:pt x="448" y="1395"/>
                    <a:pt x="473" y="1356"/>
                  </a:cubicBezTo>
                  <a:lnTo>
                    <a:pt x="981" y="575"/>
                  </a:lnTo>
                  <a:cubicBezTo>
                    <a:pt x="1064" y="442"/>
                    <a:pt x="1011" y="263"/>
                    <a:pt x="921" y="143"/>
                  </a:cubicBezTo>
                  <a:cubicBezTo>
                    <a:pt x="879" y="90"/>
                    <a:pt x="773" y="0"/>
                    <a:pt x="6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3"/>
            <p:cNvSpPr/>
            <p:nvPr/>
          </p:nvSpPr>
          <p:spPr>
            <a:xfrm rot="10800000">
              <a:off x="3861113" y="1071951"/>
              <a:ext cx="76773" cy="90870"/>
            </a:xfrm>
            <a:custGeom>
              <a:avLst/>
              <a:gdLst/>
              <a:ahLst/>
              <a:cxnLst/>
              <a:rect l="l" t="t" r="r" b="b"/>
              <a:pathLst>
                <a:path w="1111" h="1315" extrusionOk="0">
                  <a:moveTo>
                    <a:pt x="731" y="1"/>
                  </a:moveTo>
                  <a:cubicBezTo>
                    <a:pt x="684" y="1"/>
                    <a:pt x="640" y="18"/>
                    <a:pt x="608" y="63"/>
                  </a:cubicBezTo>
                  <a:cubicBezTo>
                    <a:pt x="518" y="190"/>
                    <a:pt x="425" y="307"/>
                    <a:pt x="333" y="429"/>
                  </a:cubicBezTo>
                  <a:cubicBezTo>
                    <a:pt x="282" y="442"/>
                    <a:pt x="236" y="476"/>
                    <a:pt x="209" y="535"/>
                  </a:cubicBezTo>
                  <a:cubicBezTo>
                    <a:pt x="173" y="622"/>
                    <a:pt x="133" y="708"/>
                    <a:pt x="93" y="795"/>
                  </a:cubicBezTo>
                  <a:cubicBezTo>
                    <a:pt x="1" y="1001"/>
                    <a:pt x="215" y="1314"/>
                    <a:pt x="405" y="1314"/>
                  </a:cubicBezTo>
                  <a:cubicBezTo>
                    <a:pt x="468" y="1314"/>
                    <a:pt x="529" y="1279"/>
                    <a:pt x="575" y="1193"/>
                  </a:cubicBezTo>
                  <a:cubicBezTo>
                    <a:pt x="695" y="968"/>
                    <a:pt x="867" y="781"/>
                    <a:pt x="1014" y="575"/>
                  </a:cubicBezTo>
                  <a:cubicBezTo>
                    <a:pt x="1110" y="439"/>
                    <a:pt x="1083" y="260"/>
                    <a:pt x="980" y="134"/>
                  </a:cubicBezTo>
                  <a:cubicBezTo>
                    <a:pt x="931" y="71"/>
                    <a:pt x="825" y="1"/>
                    <a:pt x="7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10800000">
              <a:off x="4112714" y="1233857"/>
              <a:ext cx="64611" cy="86724"/>
            </a:xfrm>
            <a:custGeom>
              <a:avLst/>
              <a:gdLst/>
              <a:ahLst/>
              <a:cxnLst/>
              <a:rect l="l" t="t" r="r" b="b"/>
              <a:pathLst>
                <a:path w="935" h="1255" extrusionOk="0">
                  <a:moveTo>
                    <a:pt x="516" y="0"/>
                  </a:moveTo>
                  <a:cubicBezTo>
                    <a:pt x="504" y="0"/>
                    <a:pt x="492" y="4"/>
                    <a:pt x="482" y="11"/>
                  </a:cubicBezTo>
                  <a:cubicBezTo>
                    <a:pt x="230" y="184"/>
                    <a:pt x="80" y="430"/>
                    <a:pt x="23" y="732"/>
                  </a:cubicBezTo>
                  <a:cubicBezTo>
                    <a:pt x="0" y="871"/>
                    <a:pt x="103" y="1055"/>
                    <a:pt x="190" y="1158"/>
                  </a:cubicBezTo>
                  <a:cubicBezTo>
                    <a:pt x="225" y="1198"/>
                    <a:pt x="291" y="1255"/>
                    <a:pt x="340" y="1255"/>
                  </a:cubicBezTo>
                  <a:cubicBezTo>
                    <a:pt x="369" y="1255"/>
                    <a:pt x="392" y="1236"/>
                    <a:pt x="402" y="1184"/>
                  </a:cubicBezTo>
                  <a:cubicBezTo>
                    <a:pt x="445" y="942"/>
                    <a:pt x="584" y="739"/>
                    <a:pt x="784" y="599"/>
                  </a:cubicBezTo>
                  <a:cubicBezTo>
                    <a:pt x="935" y="498"/>
                    <a:pt x="666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10800000">
              <a:off x="4113059" y="1072987"/>
              <a:ext cx="69724" cy="88935"/>
            </a:xfrm>
            <a:custGeom>
              <a:avLst/>
              <a:gdLst/>
              <a:ahLst/>
              <a:cxnLst/>
              <a:rect l="l" t="t" r="r" b="b"/>
              <a:pathLst>
                <a:path w="1009" h="1287" extrusionOk="0">
                  <a:moveTo>
                    <a:pt x="606" y="1"/>
                  </a:moveTo>
                  <a:cubicBezTo>
                    <a:pt x="579" y="1"/>
                    <a:pt x="554" y="14"/>
                    <a:pt x="534" y="44"/>
                  </a:cubicBezTo>
                  <a:cubicBezTo>
                    <a:pt x="451" y="177"/>
                    <a:pt x="368" y="306"/>
                    <a:pt x="282" y="436"/>
                  </a:cubicBezTo>
                  <a:lnTo>
                    <a:pt x="102" y="715"/>
                  </a:lnTo>
                  <a:cubicBezTo>
                    <a:pt x="1" y="873"/>
                    <a:pt x="246" y="1287"/>
                    <a:pt x="402" y="1287"/>
                  </a:cubicBezTo>
                  <a:cubicBezTo>
                    <a:pt x="430" y="1287"/>
                    <a:pt x="455" y="1273"/>
                    <a:pt x="475" y="1243"/>
                  </a:cubicBezTo>
                  <a:lnTo>
                    <a:pt x="654" y="964"/>
                  </a:lnTo>
                  <a:cubicBezTo>
                    <a:pt x="737" y="835"/>
                    <a:pt x="820" y="705"/>
                    <a:pt x="907" y="576"/>
                  </a:cubicBezTo>
                  <a:cubicBezTo>
                    <a:pt x="1008" y="417"/>
                    <a:pt x="762" y="1"/>
                    <a:pt x="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3"/>
            <p:cNvSpPr/>
            <p:nvPr/>
          </p:nvSpPr>
          <p:spPr>
            <a:xfrm rot="10800000">
              <a:off x="3975753" y="1159503"/>
              <a:ext cx="85203" cy="111877"/>
            </a:xfrm>
            <a:custGeom>
              <a:avLst/>
              <a:gdLst/>
              <a:ahLst/>
              <a:cxnLst/>
              <a:rect l="l" t="t" r="r" b="b"/>
              <a:pathLst>
                <a:path w="1233" h="1619" extrusionOk="0">
                  <a:moveTo>
                    <a:pt x="857" y="1"/>
                  </a:moveTo>
                  <a:cubicBezTo>
                    <a:pt x="824" y="1"/>
                    <a:pt x="793" y="15"/>
                    <a:pt x="771" y="53"/>
                  </a:cubicBezTo>
                  <a:cubicBezTo>
                    <a:pt x="568" y="399"/>
                    <a:pt x="332" y="725"/>
                    <a:pt x="84" y="1044"/>
                  </a:cubicBezTo>
                  <a:cubicBezTo>
                    <a:pt x="1" y="1150"/>
                    <a:pt x="67" y="1329"/>
                    <a:pt x="127" y="1429"/>
                  </a:cubicBezTo>
                  <a:cubicBezTo>
                    <a:pt x="165" y="1487"/>
                    <a:pt x="273" y="1619"/>
                    <a:pt x="368" y="1619"/>
                  </a:cubicBezTo>
                  <a:cubicBezTo>
                    <a:pt x="388" y="1619"/>
                    <a:pt x="408" y="1613"/>
                    <a:pt x="426" y="1599"/>
                  </a:cubicBezTo>
                  <a:cubicBezTo>
                    <a:pt x="442" y="1588"/>
                    <a:pt x="452" y="1575"/>
                    <a:pt x="466" y="1565"/>
                  </a:cubicBezTo>
                  <a:lnTo>
                    <a:pt x="469" y="1562"/>
                  </a:lnTo>
                  <a:cubicBezTo>
                    <a:pt x="599" y="1452"/>
                    <a:pt x="685" y="1332"/>
                    <a:pt x="758" y="1176"/>
                  </a:cubicBezTo>
                  <a:cubicBezTo>
                    <a:pt x="761" y="1173"/>
                    <a:pt x="761" y="1173"/>
                    <a:pt x="761" y="1170"/>
                  </a:cubicBezTo>
                  <a:cubicBezTo>
                    <a:pt x="901" y="977"/>
                    <a:pt x="1033" y="781"/>
                    <a:pt x="1157" y="575"/>
                  </a:cubicBezTo>
                  <a:cubicBezTo>
                    <a:pt x="1233" y="442"/>
                    <a:pt x="1173" y="266"/>
                    <a:pt x="1087" y="150"/>
                  </a:cubicBezTo>
                  <a:cubicBezTo>
                    <a:pt x="1051" y="99"/>
                    <a:pt x="944" y="1"/>
                    <a:pt x="8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3"/>
            <p:cNvSpPr/>
            <p:nvPr/>
          </p:nvSpPr>
          <p:spPr>
            <a:xfrm rot="10800000">
              <a:off x="4004983" y="959728"/>
              <a:ext cx="94463" cy="130811"/>
            </a:xfrm>
            <a:custGeom>
              <a:avLst/>
              <a:gdLst/>
              <a:ahLst/>
              <a:cxnLst/>
              <a:rect l="l" t="t" r="r" b="b"/>
              <a:pathLst>
                <a:path w="1367" h="1893" extrusionOk="0">
                  <a:moveTo>
                    <a:pt x="975" y="0"/>
                  </a:moveTo>
                  <a:cubicBezTo>
                    <a:pt x="958" y="0"/>
                    <a:pt x="943" y="8"/>
                    <a:pt x="933" y="24"/>
                  </a:cubicBezTo>
                  <a:cubicBezTo>
                    <a:pt x="650" y="460"/>
                    <a:pt x="371" y="895"/>
                    <a:pt x="89" y="1326"/>
                  </a:cubicBezTo>
                  <a:cubicBezTo>
                    <a:pt x="1" y="1462"/>
                    <a:pt x="268" y="1892"/>
                    <a:pt x="396" y="1892"/>
                  </a:cubicBezTo>
                  <a:cubicBezTo>
                    <a:pt x="413" y="1892"/>
                    <a:pt x="427" y="1885"/>
                    <a:pt x="438" y="1868"/>
                  </a:cubicBezTo>
                  <a:lnTo>
                    <a:pt x="1282" y="563"/>
                  </a:lnTo>
                  <a:cubicBezTo>
                    <a:pt x="1367" y="430"/>
                    <a:pt x="1102" y="0"/>
                    <a:pt x="9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10800000">
              <a:off x="3748269" y="1182998"/>
              <a:ext cx="73871" cy="101788"/>
            </a:xfrm>
            <a:custGeom>
              <a:avLst/>
              <a:gdLst/>
              <a:ahLst/>
              <a:cxnLst/>
              <a:rect l="l" t="t" r="r" b="b"/>
              <a:pathLst>
                <a:path w="1069" h="1473" extrusionOk="0">
                  <a:moveTo>
                    <a:pt x="678" y="0"/>
                  </a:moveTo>
                  <a:cubicBezTo>
                    <a:pt x="669" y="0"/>
                    <a:pt x="662" y="4"/>
                    <a:pt x="657" y="11"/>
                  </a:cubicBezTo>
                  <a:cubicBezTo>
                    <a:pt x="544" y="188"/>
                    <a:pt x="432" y="361"/>
                    <a:pt x="319" y="533"/>
                  </a:cubicBezTo>
                  <a:cubicBezTo>
                    <a:pt x="239" y="660"/>
                    <a:pt x="156" y="786"/>
                    <a:pt x="76" y="912"/>
                  </a:cubicBezTo>
                  <a:cubicBezTo>
                    <a:pt x="0" y="1030"/>
                    <a:pt x="291" y="1472"/>
                    <a:pt x="387" y="1472"/>
                  </a:cubicBezTo>
                  <a:cubicBezTo>
                    <a:pt x="396" y="1472"/>
                    <a:pt x="403" y="1468"/>
                    <a:pt x="408" y="1460"/>
                  </a:cubicBezTo>
                  <a:lnTo>
                    <a:pt x="990" y="560"/>
                  </a:lnTo>
                  <a:cubicBezTo>
                    <a:pt x="1069" y="441"/>
                    <a:pt x="773" y="0"/>
                    <a:pt x="6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6" name="Google Shape;806;p23"/>
            <p:cNvGrpSpPr/>
            <p:nvPr/>
          </p:nvGrpSpPr>
          <p:grpSpPr>
            <a:xfrm rot="4336452">
              <a:off x="-52267" y="1896001"/>
              <a:ext cx="3408028" cy="3400717"/>
              <a:chOff x="-156655" y="-225704"/>
              <a:chExt cx="2831920" cy="2825845"/>
            </a:xfrm>
          </p:grpSpPr>
          <p:sp>
            <p:nvSpPr>
              <p:cNvPr id="807" name="Google Shape;807;p23"/>
              <p:cNvSpPr/>
              <p:nvPr/>
            </p:nvSpPr>
            <p:spPr>
              <a:xfrm rot="-9843034">
                <a:off x="164550" y="37507"/>
                <a:ext cx="2237860" cy="2299423"/>
              </a:xfrm>
              <a:custGeom>
                <a:avLst/>
                <a:gdLst/>
                <a:ahLst/>
                <a:cxnLst/>
                <a:rect l="l" t="t" r="r" b="b"/>
                <a:pathLst>
                  <a:path w="32788" h="33690" extrusionOk="0">
                    <a:moveTo>
                      <a:pt x="11724" y="0"/>
                    </a:moveTo>
                    <a:cubicBezTo>
                      <a:pt x="10869" y="0"/>
                      <a:pt x="10018" y="148"/>
                      <a:pt x="9236" y="517"/>
                    </a:cubicBezTo>
                    <a:cubicBezTo>
                      <a:pt x="8685" y="776"/>
                      <a:pt x="8392" y="1041"/>
                      <a:pt x="8316" y="1676"/>
                    </a:cubicBezTo>
                    <a:cubicBezTo>
                      <a:pt x="8180" y="2815"/>
                      <a:pt x="8366" y="3959"/>
                      <a:pt x="8571" y="5081"/>
                    </a:cubicBezTo>
                    <a:cubicBezTo>
                      <a:pt x="8874" y="6722"/>
                      <a:pt x="9748" y="8197"/>
                      <a:pt x="10063" y="9819"/>
                    </a:cubicBezTo>
                    <a:cubicBezTo>
                      <a:pt x="10246" y="10746"/>
                      <a:pt x="10359" y="11693"/>
                      <a:pt x="10522" y="12626"/>
                    </a:cubicBezTo>
                    <a:cubicBezTo>
                      <a:pt x="10748" y="13932"/>
                      <a:pt x="10871" y="15234"/>
                      <a:pt x="10545" y="16529"/>
                    </a:cubicBezTo>
                    <a:cubicBezTo>
                      <a:pt x="10226" y="17792"/>
                      <a:pt x="9712" y="18991"/>
                      <a:pt x="8851" y="19988"/>
                    </a:cubicBezTo>
                    <a:cubicBezTo>
                      <a:pt x="8312" y="20609"/>
                      <a:pt x="7615" y="21028"/>
                      <a:pt x="6987" y="21549"/>
                    </a:cubicBezTo>
                    <a:cubicBezTo>
                      <a:pt x="6369" y="22061"/>
                      <a:pt x="5751" y="22536"/>
                      <a:pt x="5100" y="23004"/>
                    </a:cubicBezTo>
                    <a:cubicBezTo>
                      <a:pt x="4243" y="23622"/>
                      <a:pt x="3396" y="24297"/>
                      <a:pt x="2691" y="25091"/>
                    </a:cubicBezTo>
                    <a:cubicBezTo>
                      <a:pt x="2137" y="25712"/>
                      <a:pt x="1731" y="26427"/>
                      <a:pt x="1270" y="27118"/>
                    </a:cubicBezTo>
                    <a:cubicBezTo>
                      <a:pt x="884" y="27699"/>
                      <a:pt x="449" y="28290"/>
                      <a:pt x="233" y="28968"/>
                    </a:cubicBezTo>
                    <a:cubicBezTo>
                      <a:pt x="0" y="29702"/>
                      <a:pt x="137" y="30383"/>
                      <a:pt x="273" y="31117"/>
                    </a:cubicBezTo>
                    <a:cubicBezTo>
                      <a:pt x="366" y="31606"/>
                      <a:pt x="389" y="31911"/>
                      <a:pt x="645" y="32290"/>
                    </a:cubicBezTo>
                    <a:cubicBezTo>
                      <a:pt x="828" y="32954"/>
                      <a:pt x="1443" y="33320"/>
                      <a:pt x="1691" y="33483"/>
                    </a:cubicBezTo>
                    <a:cubicBezTo>
                      <a:pt x="1934" y="33639"/>
                      <a:pt x="2145" y="33689"/>
                      <a:pt x="2360" y="33689"/>
                    </a:cubicBezTo>
                    <a:cubicBezTo>
                      <a:pt x="2589" y="33689"/>
                      <a:pt x="2824" y="33632"/>
                      <a:pt x="3110" y="33586"/>
                    </a:cubicBezTo>
                    <a:cubicBezTo>
                      <a:pt x="3652" y="33496"/>
                      <a:pt x="4286" y="33516"/>
                      <a:pt x="4704" y="33118"/>
                    </a:cubicBezTo>
                    <a:cubicBezTo>
                      <a:pt x="5306" y="32543"/>
                      <a:pt x="5920" y="31832"/>
                      <a:pt x="6429" y="31171"/>
                    </a:cubicBezTo>
                    <a:cubicBezTo>
                      <a:pt x="6841" y="30626"/>
                      <a:pt x="7156" y="29998"/>
                      <a:pt x="7702" y="29566"/>
                    </a:cubicBezTo>
                    <a:cubicBezTo>
                      <a:pt x="8021" y="29310"/>
                      <a:pt x="8392" y="29121"/>
                      <a:pt x="8738" y="28901"/>
                    </a:cubicBezTo>
                    <a:cubicBezTo>
                      <a:pt x="9814" y="28224"/>
                      <a:pt x="10798" y="27696"/>
                      <a:pt x="12050" y="27367"/>
                    </a:cubicBezTo>
                    <a:cubicBezTo>
                      <a:pt x="13186" y="27068"/>
                      <a:pt x="14372" y="26951"/>
                      <a:pt x="15528" y="26755"/>
                    </a:cubicBezTo>
                    <a:cubicBezTo>
                      <a:pt x="16773" y="26546"/>
                      <a:pt x="18079" y="26380"/>
                      <a:pt x="19356" y="26380"/>
                    </a:cubicBezTo>
                    <a:cubicBezTo>
                      <a:pt x="19561" y="26380"/>
                      <a:pt x="19766" y="26384"/>
                      <a:pt x="19970" y="26393"/>
                    </a:cubicBezTo>
                    <a:cubicBezTo>
                      <a:pt x="21000" y="26442"/>
                      <a:pt x="22014" y="26522"/>
                      <a:pt x="23039" y="26522"/>
                    </a:cubicBezTo>
                    <a:cubicBezTo>
                      <a:pt x="23406" y="26522"/>
                      <a:pt x="23775" y="26512"/>
                      <a:pt x="24146" y="26486"/>
                    </a:cubicBezTo>
                    <a:cubicBezTo>
                      <a:pt x="25508" y="26393"/>
                      <a:pt x="26880" y="26068"/>
                      <a:pt x="28226" y="25845"/>
                    </a:cubicBezTo>
                    <a:cubicBezTo>
                      <a:pt x="29740" y="25596"/>
                      <a:pt x="32698" y="25726"/>
                      <a:pt x="32764" y="23579"/>
                    </a:cubicBezTo>
                    <a:cubicBezTo>
                      <a:pt x="32787" y="22862"/>
                      <a:pt x="32538" y="22091"/>
                      <a:pt x="32425" y="21387"/>
                    </a:cubicBezTo>
                    <a:cubicBezTo>
                      <a:pt x="32376" y="21065"/>
                      <a:pt x="32339" y="20729"/>
                      <a:pt x="32272" y="20410"/>
                    </a:cubicBezTo>
                    <a:cubicBezTo>
                      <a:pt x="32037" y="19271"/>
                      <a:pt x="31724" y="18168"/>
                      <a:pt x="31531" y="17012"/>
                    </a:cubicBezTo>
                    <a:cubicBezTo>
                      <a:pt x="31186" y="14935"/>
                      <a:pt x="30741" y="12832"/>
                      <a:pt x="30701" y="10729"/>
                    </a:cubicBezTo>
                    <a:cubicBezTo>
                      <a:pt x="30681" y="9809"/>
                      <a:pt x="30704" y="8939"/>
                      <a:pt x="30555" y="8035"/>
                    </a:cubicBezTo>
                    <a:cubicBezTo>
                      <a:pt x="30372" y="6926"/>
                      <a:pt x="30073" y="5852"/>
                      <a:pt x="29847" y="4753"/>
                    </a:cubicBezTo>
                    <a:cubicBezTo>
                      <a:pt x="29674" y="3905"/>
                      <a:pt x="29199" y="2740"/>
                      <a:pt x="28558" y="2131"/>
                    </a:cubicBezTo>
                    <a:cubicBezTo>
                      <a:pt x="28079" y="1674"/>
                      <a:pt x="27559" y="1534"/>
                      <a:pt x="27012" y="1534"/>
                    </a:cubicBezTo>
                    <a:cubicBezTo>
                      <a:pt x="26423" y="1534"/>
                      <a:pt x="25804" y="1697"/>
                      <a:pt x="25173" y="1803"/>
                    </a:cubicBezTo>
                    <a:cubicBezTo>
                      <a:pt x="24171" y="1968"/>
                      <a:pt x="22984" y="2340"/>
                      <a:pt x="21924" y="2340"/>
                    </a:cubicBezTo>
                    <a:cubicBezTo>
                      <a:pt x="21705" y="2340"/>
                      <a:pt x="21491" y="2325"/>
                      <a:pt x="21286" y="2287"/>
                    </a:cubicBezTo>
                    <a:cubicBezTo>
                      <a:pt x="19858" y="2032"/>
                      <a:pt x="18383" y="1739"/>
                      <a:pt x="17003" y="1291"/>
                    </a:cubicBezTo>
                    <a:cubicBezTo>
                      <a:pt x="15804" y="902"/>
                      <a:pt x="14642" y="411"/>
                      <a:pt x="13402" y="171"/>
                    </a:cubicBezTo>
                    <a:cubicBezTo>
                      <a:pt x="12853" y="64"/>
                      <a:pt x="12288" y="0"/>
                      <a:pt x="117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23"/>
              <p:cNvSpPr/>
              <p:nvPr/>
            </p:nvSpPr>
            <p:spPr>
              <a:xfrm rot="333063">
                <a:off x="-45146" y="-72548"/>
                <a:ext cx="2342902" cy="2419104"/>
              </a:xfrm>
              <a:custGeom>
                <a:avLst/>
                <a:gdLst/>
                <a:ahLst/>
                <a:cxnLst/>
                <a:rect l="l" t="t" r="r" b="b"/>
                <a:pathLst>
                  <a:path w="41169" h="42508" extrusionOk="0">
                    <a:moveTo>
                      <a:pt x="29429" y="4923"/>
                    </a:moveTo>
                    <a:cubicBezTo>
                      <a:pt x="29623" y="4923"/>
                      <a:pt x="29809" y="5026"/>
                      <a:pt x="29986" y="5233"/>
                    </a:cubicBezTo>
                    <a:lnTo>
                      <a:pt x="30016" y="5253"/>
                    </a:lnTo>
                    <a:cubicBezTo>
                      <a:pt x="30817" y="5641"/>
                      <a:pt x="31601" y="6087"/>
                      <a:pt x="32338" y="6581"/>
                    </a:cubicBezTo>
                    <a:cubicBezTo>
                      <a:pt x="33833" y="7674"/>
                      <a:pt x="35355" y="9136"/>
                      <a:pt x="36731" y="10800"/>
                    </a:cubicBezTo>
                    <a:lnTo>
                      <a:pt x="36913" y="11053"/>
                    </a:lnTo>
                    <a:cubicBezTo>
                      <a:pt x="35418" y="10405"/>
                      <a:pt x="34060" y="9488"/>
                      <a:pt x="32876" y="8322"/>
                    </a:cubicBezTo>
                    <a:cubicBezTo>
                      <a:pt x="31621" y="7263"/>
                      <a:pt x="30412" y="6130"/>
                      <a:pt x="29279" y="4943"/>
                    </a:cubicBezTo>
                    <a:cubicBezTo>
                      <a:pt x="29329" y="4930"/>
                      <a:pt x="29379" y="4923"/>
                      <a:pt x="29429" y="4923"/>
                    </a:cubicBezTo>
                    <a:close/>
                    <a:moveTo>
                      <a:pt x="12043" y="174"/>
                    </a:moveTo>
                    <a:cubicBezTo>
                      <a:pt x="12586" y="174"/>
                      <a:pt x="13166" y="457"/>
                      <a:pt x="13794" y="1027"/>
                    </a:cubicBezTo>
                    <a:lnTo>
                      <a:pt x="17169" y="3319"/>
                    </a:lnTo>
                    <a:lnTo>
                      <a:pt x="21266" y="6857"/>
                    </a:lnTo>
                    <a:lnTo>
                      <a:pt x="25924" y="11708"/>
                    </a:lnTo>
                    <a:cubicBezTo>
                      <a:pt x="28575" y="14601"/>
                      <a:pt x="31007" y="17720"/>
                      <a:pt x="33080" y="20863"/>
                    </a:cubicBezTo>
                    <a:lnTo>
                      <a:pt x="31172" y="20618"/>
                    </a:lnTo>
                    <a:lnTo>
                      <a:pt x="25498" y="18289"/>
                    </a:lnTo>
                    <a:lnTo>
                      <a:pt x="18555" y="14146"/>
                    </a:lnTo>
                    <a:cubicBezTo>
                      <a:pt x="15794" y="12605"/>
                      <a:pt x="13588" y="10495"/>
                      <a:pt x="12000" y="7881"/>
                    </a:cubicBezTo>
                    <a:lnTo>
                      <a:pt x="11986" y="7864"/>
                    </a:lnTo>
                    <a:cubicBezTo>
                      <a:pt x="11054" y="6947"/>
                      <a:pt x="10479" y="5837"/>
                      <a:pt x="10272" y="4572"/>
                    </a:cubicBezTo>
                    <a:lnTo>
                      <a:pt x="10263" y="4541"/>
                    </a:lnTo>
                    <a:cubicBezTo>
                      <a:pt x="9807" y="3754"/>
                      <a:pt x="9721" y="2933"/>
                      <a:pt x="10007" y="2103"/>
                    </a:cubicBezTo>
                    <a:lnTo>
                      <a:pt x="10013" y="2083"/>
                    </a:lnTo>
                    <a:lnTo>
                      <a:pt x="10010" y="2060"/>
                    </a:lnTo>
                    <a:cubicBezTo>
                      <a:pt x="9877" y="1332"/>
                      <a:pt x="10137" y="887"/>
                      <a:pt x="10804" y="701"/>
                    </a:cubicBezTo>
                    <a:lnTo>
                      <a:pt x="10841" y="681"/>
                    </a:lnTo>
                    <a:cubicBezTo>
                      <a:pt x="11223" y="343"/>
                      <a:pt x="11622" y="174"/>
                      <a:pt x="12043" y="174"/>
                    </a:cubicBezTo>
                    <a:close/>
                    <a:moveTo>
                      <a:pt x="9155" y="8634"/>
                    </a:moveTo>
                    <a:cubicBezTo>
                      <a:pt x="9670" y="8634"/>
                      <a:pt x="10162" y="8801"/>
                      <a:pt x="10625" y="9136"/>
                    </a:cubicBezTo>
                    <a:lnTo>
                      <a:pt x="10644" y="9146"/>
                    </a:lnTo>
                    <a:cubicBezTo>
                      <a:pt x="12186" y="9724"/>
                      <a:pt x="13575" y="10618"/>
                      <a:pt x="14774" y="11803"/>
                    </a:cubicBezTo>
                    <a:lnTo>
                      <a:pt x="18568" y="15524"/>
                    </a:lnTo>
                    <a:lnTo>
                      <a:pt x="22292" y="20255"/>
                    </a:lnTo>
                    <a:cubicBezTo>
                      <a:pt x="24385" y="23249"/>
                      <a:pt x="25916" y="26052"/>
                      <a:pt x="26980" y="28833"/>
                    </a:cubicBezTo>
                    <a:cubicBezTo>
                      <a:pt x="24803" y="27570"/>
                      <a:pt x="22738" y="26126"/>
                      <a:pt x="20804" y="24514"/>
                    </a:cubicBezTo>
                    <a:cubicBezTo>
                      <a:pt x="18495" y="22983"/>
                      <a:pt x="16362" y="21186"/>
                      <a:pt x="14449" y="19166"/>
                    </a:cubicBezTo>
                    <a:cubicBezTo>
                      <a:pt x="12748" y="17853"/>
                      <a:pt x="11299" y="16279"/>
                      <a:pt x="10133" y="14471"/>
                    </a:cubicBezTo>
                    <a:cubicBezTo>
                      <a:pt x="8927" y="13229"/>
                      <a:pt x="8127" y="11737"/>
                      <a:pt x="7757" y="10040"/>
                    </a:cubicBezTo>
                    <a:lnTo>
                      <a:pt x="8179" y="8824"/>
                    </a:lnTo>
                    <a:cubicBezTo>
                      <a:pt x="8512" y="8697"/>
                      <a:pt x="8838" y="8634"/>
                      <a:pt x="9155" y="8634"/>
                    </a:cubicBezTo>
                    <a:close/>
                    <a:moveTo>
                      <a:pt x="15329" y="12102"/>
                    </a:moveTo>
                    <a:cubicBezTo>
                      <a:pt x="16279" y="12927"/>
                      <a:pt x="17325" y="13661"/>
                      <a:pt x="18469" y="14295"/>
                    </a:cubicBezTo>
                    <a:lnTo>
                      <a:pt x="25418" y="18445"/>
                    </a:lnTo>
                    <a:lnTo>
                      <a:pt x="31116" y="20784"/>
                    </a:lnTo>
                    <a:lnTo>
                      <a:pt x="33206" y="21056"/>
                    </a:lnTo>
                    <a:cubicBezTo>
                      <a:pt x="33813" y="21986"/>
                      <a:pt x="34388" y="22917"/>
                      <a:pt x="34929" y="23843"/>
                    </a:cubicBezTo>
                    <a:cubicBezTo>
                      <a:pt x="35594" y="24793"/>
                      <a:pt x="36116" y="25830"/>
                      <a:pt x="36481" y="26923"/>
                    </a:cubicBezTo>
                    <a:lnTo>
                      <a:pt x="36491" y="26943"/>
                    </a:lnTo>
                    <a:cubicBezTo>
                      <a:pt x="37122" y="27920"/>
                      <a:pt x="37229" y="28979"/>
                      <a:pt x="36807" y="30092"/>
                    </a:cubicBezTo>
                    <a:lnTo>
                      <a:pt x="35319" y="31166"/>
                    </a:lnTo>
                    <a:lnTo>
                      <a:pt x="33033" y="31338"/>
                    </a:lnTo>
                    <a:lnTo>
                      <a:pt x="29754" y="30318"/>
                    </a:lnTo>
                    <a:cubicBezTo>
                      <a:pt x="28900" y="29899"/>
                      <a:pt x="28056" y="29451"/>
                      <a:pt x="27229" y="28979"/>
                    </a:cubicBezTo>
                    <a:cubicBezTo>
                      <a:pt x="27219" y="28956"/>
                      <a:pt x="27206" y="28933"/>
                      <a:pt x="27192" y="28906"/>
                    </a:cubicBezTo>
                    <a:cubicBezTo>
                      <a:pt x="26129" y="26072"/>
                      <a:pt x="24575" y="23209"/>
                      <a:pt x="22435" y="20149"/>
                    </a:cubicBezTo>
                    <a:lnTo>
                      <a:pt x="18701" y="15408"/>
                    </a:lnTo>
                    <a:lnTo>
                      <a:pt x="15329" y="12102"/>
                    </a:lnTo>
                    <a:close/>
                    <a:moveTo>
                      <a:pt x="5160" y="18377"/>
                    </a:moveTo>
                    <a:cubicBezTo>
                      <a:pt x="5501" y="18377"/>
                      <a:pt x="5793" y="18564"/>
                      <a:pt x="6046" y="18939"/>
                    </a:cubicBezTo>
                    <a:lnTo>
                      <a:pt x="6070" y="18963"/>
                    </a:lnTo>
                    <a:cubicBezTo>
                      <a:pt x="7312" y="19820"/>
                      <a:pt x="8438" y="20850"/>
                      <a:pt x="9419" y="22029"/>
                    </a:cubicBezTo>
                    <a:cubicBezTo>
                      <a:pt x="11179" y="23817"/>
                      <a:pt x="13047" y="25724"/>
                      <a:pt x="14807" y="27697"/>
                    </a:cubicBezTo>
                    <a:cubicBezTo>
                      <a:pt x="16362" y="29441"/>
                      <a:pt x="18123" y="31501"/>
                      <a:pt x="19335" y="33916"/>
                    </a:cubicBezTo>
                    <a:cubicBezTo>
                      <a:pt x="19498" y="34132"/>
                      <a:pt x="19631" y="34361"/>
                      <a:pt x="19731" y="34601"/>
                    </a:cubicBezTo>
                    <a:cubicBezTo>
                      <a:pt x="17541" y="33534"/>
                      <a:pt x="15534" y="32159"/>
                      <a:pt x="13751" y="30511"/>
                    </a:cubicBezTo>
                    <a:cubicBezTo>
                      <a:pt x="12419" y="29521"/>
                      <a:pt x="11189" y="28385"/>
                      <a:pt x="10090" y="27126"/>
                    </a:cubicBezTo>
                    <a:cubicBezTo>
                      <a:pt x="8993" y="26146"/>
                      <a:pt x="8030" y="25026"/>
                      <a:pt x="7222" y="23787"/>
                    </a:cubicBezTo>
                    <a:cubicBezTo>
                      <a:pt x="6170" y="22578"/>
                      <a:pt x="5369" y="21192"/>
                      <a:pt x="4838" y="19671"/>
                    </a:cubicBezTo>
                    <a:lnTo>
                      <a:pt x="4741" y="18461"/>
                    </a:lnTo>
                    <a:cubicBezTo>
                      <a:pt x="4888" y="18405"/>
                      <a:pt x="5028" y="18377"/>
                      <a:pt x="5160" y="18377"/>
                    </a:cubicBezTo>
                    <a:close/>
                    <a:moveTo>
                      <a:pt x="12039" y="0"/>
                    </a:moveTo>
                    <a:cubicBezTo>
                      <a:pt x="11584" y="0"/>
                      <a:pt x="11149" y="179"/>
                      <a:pt x="10738" y="538"/>
                    </a:cubicBezTo>
                    <a:cubicBezTo>
                      <a:pt x="10000" y="751"/>
                      <a:pt x="9694" y="1266"/>
                      <a:pt x="9830" y="2070"/>
                    </a:cubicBezTo>
                    <a:cubicBezTo>
                      <a:pt x="9542" y="2937"/>
                      <a:pt x="9631" y="3794"/>
                      <a:pt x="10103" y="4615"/>
                    </a:cubicBezTo>
                    <a:cubicBezTo>
                      <a:pt x="10316" y="5910"/>
                      <a:pt x="10904" y="7043"/>
                      <a:pt x="11854" y="7980"/>
                    </a:cubicBezTo>
                    <a:cubicBezTo>
                      <a:pt x="12541" y="9112"/>
                      <a:pt x="13342" y="10146"/>
                      <a:pt x="14252" y="11086"/>
                    </a:cubicBezTo>
                    <a:cubicBezTo>
                      <a:pt x="13196" y="10176"/>
                      <a:pt x="12010" y="9471"/>
                      <a:pt x="10718" y="8986"/>
                    </a:cubicBezTo>
                    <a:cubicBezTo>
                      <a:pt x="10226" y="8635"/>
                      <a:pt x="9706" y="8458"/>
                      <a:pt x="9160" y="8458"/>
                    </a:cubicBezTo>
                    <a:cubicBezTo>
                      <a:pt x="8809" y="8458"/>
                      <a:pt x="8447" y="8531"/>
                      <a:pt x="8076" y="8678"/>
                    </a:cubicBezTo>
                    <a:lnTo>
                      <a:pt x="8040" y="8691"/>
                    </a:lnTo>
                    <a:lnTo>
                      <a:pt x="7575" y="10029"/>
                    </a:lnTo>
                    <a:lnTo>
                      <a:pt x="7578" y="10053"/>
                    </a:lnTo>
                    <a:cubicBezTo>
                      <a:pt x="7954" y="11794"/>
                      <a:pt x="8771" y="13318"/>
                      <a:pt x="9997" y="14578"/>
                    </a:cubicBezTo>
                    <a:cubicBezTo>
                      <a:pt x="11163" y="16388"/>
                      <a:pt x="12624" y="17979"/>
                      <a:pt x="14332" y="19295"/>
                    </a:cubicBezTo>
                    <a:cubicBezTo>
                      <a:pt x="16242" y="21315"/>
                      <a:pt x="18389" y="23122"/>
                      <a:pt x="20701" y="24654"/>
                    </a:cubicBezTo>
                    <a:cubicBezTo>
                      <a:pt x="22694" y="26319"/>
                      <a:pt x="24834" y="27807"/>
                      <a:pt x="27096" y="29105"/>
                    </a:cubicBezTo>
                    <a:cubicBezTo>
                      <a:pt x="27508" y="29956"/>
                      <a:pt x="27738" y="30867"/>
                      <a:pt x="27781" y="31813"/>
                    </a:cubicBezTo>
                    <a:lnTo>
                      <a:pt x="27784" y="31840"/>
                    </a:lnTo>
                    <a:cubicBezTo>
                      <a:pt x="28069" y="32664"/>
                      <a:pt x="28056" y="33484"/>
                      <a:pt x="27741" y="34285"/>
                    </a:cubicBezTo>
                    <a:lnTo>
                      <a:pt x="27734" y="34318"/>
                    </a:lnTo>
                    <a:cubicBezTo>
                      <a:pt x="27738" y="35332"/>
                      <a:pt x="27249" y="36016"/>
                      <a:pt x="26239" y="36401"/>
                    </a:cubicBezTo>
                    <a:lnTo>
                      <a:pt x="23774" y="36178"/>
                    </a:lnTo>
                    <a:lnTo>
                      <a:pt x="19967" y="34717"/>
                    </a:lnTo>
                    <a:cubicBezTo>
                      <a:pt x="19967" y="34717"/>
                      <a:pt x="19964" y="34714"/>
                      <a:pt x="19960" y="34714"/>
                    </a:cubicBezTo>
                    <a:cubicBezTo>
                      <a:pt x="19850" y="34398"/>
                      <a:pt x="19691" y="34099"/>
                      <a:pt x="19485" y="33823"/>
                    </a:cubicBezTo>
                    <a:cubicBezTo>
                      <a:pt x="18272" y="31405"/>
                      <a:pt x="16502" y="29332"/>
                      <a:pt x="14940" y="27581"/>
                    </a:cubicBezTo>
                    <a:cubicBezTo>
                      <a:pt x="13176" y="25604"/>
                      <a:pt x="11309" y="23694"/>
                      <a:pt x="9548" y="21913"/>
                    </a:cubicBezTo>
                    <a:cubicBezTo>
                      <a:pt x="8568" y="20730"/>
                      <a:pt x="7435" y="19691"/>
                      <a:pt x="6183" y="18827"/>
                    </a:cubicBezTo>
                    <a:cubicBezTo>
                      <a:pt x="5897" y="18412"/>
                      <a:pt x="5555" y="18203"/>
                      <a:pt x="5163" y="18203"/>
                    </a:cubicBezTo>
                    <a:cubicBezTo>
                      <a:pt x="4990" y="18203"/>
                      <a:pt x="4807" y="18244"/>
                      <a:pt x="4615" y="18325"/>
                    </a:cubicBezTo>
                    <a:lnTo>
                      <a:pt x="4555" y="18349"/>
                    </a:lnTo>
                    <a:lnTo>
                      <a:pt x="4665" y="19697"/>
                    </a:lnTo>
                    <a:lnTo>
                      <a:pt x="4668" y="19717"/>
                    </a:lnTo>
                    <a:cubicBezTo>
                      <a:pt x="5206" y="21265"/>
                      <a:pt x="6020" y="22674"/>
                      <a:pt x="7083" y="23893"/>
                    </a:cubicBezTo>
                    <a:cubicBezTo>
                      <a:pt x="7894" y="25135"/>
                      <a:pt x="8864" y="26265"/>
                      <a:pt x="9964" y="27248"/>
                    </a:cubicBezTo>
                    <a:cubicBezTo>
                      <a:pt x="11066" y="28511"/>
                      <a:pt x="12305" y="29654"/>
                      <a:pt x="13638" y="30647"/>
                    </a:cubicBezTo>
                    <a:cubicBezTo>
                      <a:pt x="15471" y="32342"/>
                      <a:pt x="17548" y="33750"/>
                      <a:pt x="19817" y="34840"/>
                    </a:cubicBezTo>
                    <a:cubicBezTo>
                      <a:pt x="19890" y="35065"/>
                      <a:pt x="19937" y="35301"/>
                      <a:pt x="19953" y="35544"/>
                    </a:cubicBezTo>
                    <a:lnTo>
                      <a:pt x="19967" y="35584"/>
                    </a:lnTo>
                    <a:cubicBezTo>
                      <a:pt x="20156" y="35913"/>
                      <a:pt x="20129" y="36186"/>
                      <a:pt x="19880" y="36418"/>
                    </a:cubicBezTo>
                    <a:lnTo>
                      <a:pt x="19864" y="36448"/>
                    </a:lnTo>
                    <a:cubicBezTo>
                      <a:pt x="19688" y="36832"/>
                      <a:pt x="19380" y="37020"/>
                      <a:pt x="18928" y="37020"/>
                    </a:cubicBezTo>
                    <a:cubicBezTo>
                      <a:pt x="18840" y="37020"/>
                      <a:pt x="18747" y="37013"/>
                      <a:pt x="18648" y="36999"/>
                    </a:cubicBezTo>
                    <a:lnTo>
                      <a:pt x="16804" y="36764"/>
                    </a:lnTo>
                    <a:lnTo>
                      <a:pt x="14645" y="35942"/>
                    </a:lnTo>
                    <a:cubicBezTo>
                      <a:pt x="13312" y="35292"/>
                      <a:pt x="12090" y="34455"/>
                      <a:pt x="11000" y="33451"/>
                    </a:cubicBezTo>
                    <a:cubicBezTo>
                      <a:pt x="9694" y="32385"/>
                      <a:pt x="8435" y="31225"/>
                      <a:pt x="7216" y="30106"/>
                    </a:cubicBezTo>
                    <a:cubicBezTo>
                      <a:pt x="6549" y="29488"/>
                      <a:pt x="5854" y="28853"/>
                      <a:pt x="5166" y="28242"/>
                    </a:cubicBezTo>
                    <a:cubicBezTo>
                      <a:pt x="4173" y="27275"/>
                      <a:pt x="3076" y="26408"/>
                      <a:pt x="1900" y="25670"/>
                    </a:cubicBezTo>
                    <a:lnTo>
                      <a:pt x="711" y="25298"/>
                    </a:lnTo>
                    <a:lnTo>
                      <a:pt x="672" y="25348"/>
                    </a:lnTo>
                    <a:cubicBezTo>
                      <a:pt x="113" y="26119"/>
                      <a:pt x="0" y="27000"/>
                      <a:pt x="339" y="27963"/>
                    </a:cubicBezTo>
                    <a:cubicBezTo>
                      <a:pt x="549" y="29691"/>
                      <a:pt x="1150" y="31308"/>
                      <a:pt x="2123" y="32763"/>
                    </a:cubicBezTo>
                    <a:cubicBezTo>
                      <a:pt x="3067" y="34424"/>
                      <a:pt x="4173" y="36002"/>
                      <a:pt x="5419" y="37457"/>
                    </a:cubicBezTo>
                    <a:cubicBezTo>
                      <a:pt x="5914" y="37906"/>
                      <a:pt x="6389" y="38385"/>
                      <a:pt x="6834" y="38883"/>
                    </a:cubicBezTo>
                    <a:cubicBezTo>
                      <a:pt x="6974" y="39032"/>
                      <a:pt x="7110" y="39182"/>
                      <a:pt x="7249" y="39335"/>
                    </a:cubicBezTo>
                    <a:cubicBezTo>
                      <a:pt x="8229" y="40398"/>
                      <a:pt x="9246" y="41497"/>
                      <a:pt x="10518" y="42245"/>
                    </a:cubicBezTo>
                    <a:cubicBezTo>
                      <a:pt x="10761" y="42388"/>
                      <a:pt x="10963" y="42508"/>
                      <a:pt x="11189" y="42508"/>
                    </a:cubicBezTo>
                    <a:cubicBezTo>
                      <a:pt x="11325" y="42508"/>
                      <a:pt x="11472" y="42465"/>
                      <a:pt x="11638" y="42358"/>
                    </a:cubicBezTo>
                    <a:lnTo>
                      <a:pt x="11545" y="42209"/>
                    </a:lnTo>
                    <a:cubicBezTo>
                      <a:pt x="11408" y="42295"/>
                      <a:pt x="11295" y="42331"/>
                      <a:pt x="11187" y="42331"/>
                    </a:cubicBezTo>
                    <a:cubicBezTo>
                      <a:pt x="11011" y="42331"/>
                      <a:pt x="10846" y="42235"/>
                      <a:pt x="10608" y="42095"/>
                    </a:cubicBezTo>
                    <a:cubicBezTo>
                      <a:pt x="9355" y="41358"/>
                      <a:pt x="8352" y="40268"/>
                      <a:pt x="7379" y="39215"/>
                    </a:cubicBezTo>
                    <a:cubicBezTo>
                      <a:pt x="7239" y="39062"/>
                      <a:pt x="7100" y="38912"/>
                      <a:pt x="6963" y="38763"/>
                    </a:cubicBezTo>
                    <a:cubicBezTo>
                      <a:pt x="6515" y="38262"/>
                      <a:pt x="6037" y="37780"/>
                      <a:pt x="5545" y="37338"/>
                    </a:cubicBezTo>
                    <a:cubicBezTo>
                      <a:pt x="4312" y="35896"/>
                      <a:pt x="3216" y="34328"/>
                      <a:pt x="2273" y="32670"/>
                    </a:cubicBezTo>
                    <a:cubicBezTo>
                      <a:pt x="1313" y="31229"/>
                      <a:pt x="718" y="29637"/>
                      <a:pt x="512" y="27933"/>
                    </a:cubicBezTo>
                    <a:lnTo>
                      <a:pt x="505" y="27913"/>
                    </a:lnTo>
                    <a:cubicBezTo>
                      <a:pt x="193" y="27026"/>
                      <a:pt x="282" y="26215"/>
                      <a:pt x="778" y="25501"/>
                    </a:cubicBezTo>
                    <a:lnTo>
                      <a:pt x="1817" y="25827"/>
                    </a:lnTo>
                    <a:cubicBezTo>
                      <a:pt x="2977" y="26558"/>
                      <a:pt x="4063" y="27411"/>
                      <a:pt x="5046" y="28372"/>
                    </a:cubicBezTo>
                    <a:cubicBezTo>
                      <a:pt x="5738" y="28983"/>
                      <a:pt x="6429" y="29620"/>
                      <a:pt x="7096" y="30235"/>
                    </a:cubicBezTo>
                    <a:cubicBezTo>
                      <a:pt x="8319" y="31355"/>
                      <a:pt x="9582" y="32518"/>
                      <a:pt x="10884" y="33584"/>
                    </a:cubicBezTo>
                    <a:cubicBezTo>
                      <a:pt x="11983" y="34594"/>
                      <a:pt x="13219" y="35441"/>
                      <a:pt x="14574" y="36102"/>
                    </a:cubicBezTo>
                    <a:lnTo>
                      <a:pt x="16750" y="36930"/>
                    </a:lnTo>
                    <a:lnTo>
                      <a:pt x="18624" y="37172"/>
                    </a:lnTo>
                    <a:cubicBezTo>
                      <a:pt x="18731" y="37188"/>
                      <a:pt x="18833" y="37196"/>
                      <a:pt x="18930" y="37196"/>
                    </a:cubicBezTo>
                    <a:cubicBezTo>
                      <a:pt x="19445" y="37196"/>
                      <a:pt x="19809" y="36973"/>
                      <a:pt x="20013" y="36534"/>
                    </a:cubicBezTo>
                    <a:cubicBezTo>
                      <a:pt x="20306" y="36252"/>
                      <a:pt x="20342" y="35899"/>
                      <a:pt x="20126" y="35511"/>
                    </a:cubicBezTo>
                    <a:cubicBezTo>
                      <a:pt x="20110" y="35312"/>
                      <a:pt x="20076" y="35116"/>
                      <a:pt x="20027" y="34926"/>
                    </a:cubicBezTo>
                    <a:lnTo>
                      <a:pt x="20027" y="34926"/>
                    </a:lnTo>
                    <a:lnTo>
                      <a:pt x="23721" y="36345"/>
                    </a:lnTo>
                    <a:lnTo>
                      <a:pt x="26262" y="36580"/>
                    </a:lnTo>
                    <a:lnTo>
                      <a:pt x="26282" y="36574"/>
                    </a:lnTo>
                    <a:cubicBezTo>
                      <a:pt x="27359" y="36166"/>
                      <a:pt x="27907" y="35415"/>
                      <a:pt x="27910" y="34335"/>
                    </a:cubicBezTo>
                    <a:cubicBezTo>
                      <a:pt x="28232" y="33504"/>
                      <a:pt x="28249" y="32647"/>
                      <a:pt x="27953" y="31793"/>
                    </a:cubicBezTo>
                    <a:cubicBezTo>
                      <a:pt x="27913" y="30910"/>
                      <a:pt x="27710" y="30053"/>
                      <a:pt x="27359" y="29252"/>
                    </a:cubicBezTo>
                    <a:lnTo>
                      <a:pt x="27359" y="29252"/>
                    </a:lnTo>
                    <a:cubicBezTo>
                      <a:pt x="28123" y="29683"/>
                      <a:pt x="28900" y="30096"/>
                      <a:pt x="29691" y="30481"/>
                    </a:cubicBezTo>
                    <a:lnTo>
                      <a:pt x="33013" y="31514"/>
                    </a:lnTo>
                    <a:lnTo>
                      <a:pt x="35381" y="31338"/>
                    </a:lnTo>
                    <a:lnTo>
                      <a:pt x="36953" y="30206"/>
                    </a:lnTo>
                    <a:lnTo>
                      <a:pt x="36963" y="30182"/>
                    </a:lnTo>
                    <a:cubicBezTo>
                      <a:pt x="37411" y="29006"/>
                      <a:pt x="37305" y="27886"/>
                      <a:pt x="36644" y="26860"/>
                    </a:cubicBezTo>
                    <a:cubicBezTo>
                      <a:pt x="36275" y="25750"/>
                      <a:pt x="35747" y="24704"/>
                      <a:pt x="35076" y="23751"/>
                    </a:cubicBezTo>
                    <a:cubicBezTo>
                      <a:pt x="34561" y="22863"/>
                      <a:pt x="34012" y="21973"/>
                      <a:pt x="33434" y="21086"/>
                    </a:cubicBezTo>
                    <a:lnTo>
                      <a:pt x="33434" y="21086"/>
                    </a:lnTo>
                    <a:lnTo>
                      <a:pt x="34983" y="21285"/>
                    </a:lnTo>
                    <a:cubicBezTo>
                      <a:pt x="35125" y="21295"/>
                      <a:pt x="35265" y="21300"/>
                      <a:pt x="35403" y="21300"/>
                    </a:cubicBezTo>
                    <a:cubicBezTo>
                      <a:pt x="36653" y="21300"/>
                      <a:pt x="37752" y="20907"/>
                      <a:pt x="38670" y="20129"/>
                    </a:cubicBezTo>
                    <a:cubicBezTo>
                      <a:pt x="39355" y="19893"/>
                      <a:pt x="39747" y="19418"/>
                      <a:pt x="39843" y="18720"/>
                    </a:cubicBezTo>
                    <a:cubicBezTo>
                      <a:pt x="40192" y="18146"/>
                      <a:pt x="40259" y="17524"/>
                      <a:pt x="40043" y="16874"/>
                    </a:cubicBezTo>
                    <a:cubicBezTo>
                      <a:pt x="40020" y="15621"/>
                      <a:pt x="39618" y="14451"/>
                      <a:pt x="38850" y="13398"/>
                    </a:cubicBezTo>
                    <a:lnTo>
                      <a:pt x="37528" y="11591"/>
                    </a:lnTo>
                    <a:lnTo>
                      <a:pt x="37528" y="11591"/>
                    </a:lnTo>
                    <a:cubicBezTo>
                      <a:pt x="38242" y="11937"/>
                      <a:pt x="39013" y="12129"/>
                      <a:pt x="39830" y="12159"/>
                    </a:cubicBezTo>
                    <a:cubicBezTo>
                      <a:pt x="39873" y="12161"/>
                      <a:pt x="39915" y="12161"/>
                      <a:pt x="39958" y="12161"/>
                    </a:cubicBezTo>
                    <a:cubicBezTo>
                      <a:pt x="40375" y="12161"/>
                      <a:pt x="40780" y="12087"/>
                      <a:pt x="41168" y="11940"/>
                    </a:cubicBezTo>
                    <a:lnTo>
                      <a:pt x="41102" y="11774"/>
                    </a:lnTo>
                    <a:cubicBezTo>
                      <a:pt x="40740" y="11915"/>
                      <a:pt x="40358" y="11985"/>
                      <a:pt x="39964" y="11985"/>
                    </a:cubicBezTo>
                    <a:cubicBezTo>
                      <a:pt x="39922" y="11985"/>
                      <a:pt x="39880" y="11984"/>
                      <a:pt x="39837" y="11983"/>
                    </a:cubicBezTo>
                    <a:cubicBezTo>
                      <a:pt x="38930" y="11950"/>
                      <a:pt x="38079" y="11711"/>
                      <a:pt x="37292" y="11272"/>
                    </a:cubicBezTo>
                    <a:lnTo>
                      <a:pt x="36870" y="10694"/>
                    </a:lnTo>
                    <a:cubicBezTo>
                      <a:pt x="35481" y="9013"/>
                      <a:pt x="33949" y="7542"/>
                      <a:pt x="32442" y="6438"/>
                    </a:cubicBezTo>
                    <a:cubicBezTo>
                      <a:pt x="31697" y="5940"/>
                      <a:pt x="30913" y="5492"/>
                      <a:pt x="30106" y="5103"/>
                    </a:cubicBezTo>
                    <a:cubicBezTo>
                      <a:pt x="29896" y="4866"/>
                      <a:pt x="29671" y="4747"/>
                      <a:pt x="29432" y="4747"/>
                    </a:cubicBezTo>
                    <a:cubicBezTo>
                      <a:pt x="29318" y="4747"/>
                      <a:pt x="29202" y="4774"/>
                      <a:pt x="29083" y="4827"/>
                    </a:cubicBezTo>
                    <a:lnTo>
                      <a:pt x="28969" y="4877"/>
                    </a:lnTo>
                    <a:lnTo>
                      <a:pt x="29056" y="4966"/>
                    </a:lnTo>
                    <a:cubicBezTo>
                      <a:pt x="30222" y="6193"/>
                      <a:pt x="31468" y="7365"/>
                      <a:pt x="32757" y="8451"/>
                    </a:cubicBezTo>
                    <a:cubicBezTo>
                      <a:pt x="33966" y="9641"/>
                      <a:pt x="35358" y="10578"/>
                      <a:pt x="36883" y="11229"/>
                    </a:cubicBezTo>
                    <a:cubicBezTo>
                      <a:pt x="36979" y="11289"/>
                      <a:pt x="37076" y="11349"/>
                      <a:pt x="37172" y="11405"/>
                    </a:cubicBezTo>
                    <a:lnTo>
                      <a:pt x="38707" y="13502"/>
                    </a:lnTo>
                    <a:cubicBezTo>
                      <a:pt x="39458" y="14528"/>
                      <a:pt x="39847" y="15667"/>
                      <a:pt x="39866" y="16890"/>
                    </a:cubicBezTo>
                    <a:lnTo>
                      <a:pt x="39870" y="16917"/>
                    </a:lnTo>
                    <a:cubicBezTo>
                      <a:pt x="40079" y="17524"/>
                      <a:pt x="40016" y="18106"/>
                      <a:pt x="39684" y="18644"/>
                    </a:cubicBezTo>
                    <a:lnTo>
                      <a:pt x="39670" y="18680"/>
                    </a:lnTo>
                    <a:cubicBezTo>
                      <a:pt x="39587" y="19329"/>
                      <a:pt x="39235" y="19754"/>
                      <a:pt x="38601" y="19970"/>
                    </a:cubicBezTo>
                    <a:lnTo>
                      <a:pt x="38571" y="19986"/>
                    </a:lnTo>
                    <a:cubicBezTo>
                      <a:pt x="37683" y="20743"/>
                      <a:pt x="36616" y="21123"/>
                      <a:pt x="35406" y="21123"/>
                    </a:cubicBezTo>
                    <a:cubicBezTo>
                      <a:pt x="35272" y="21123"/>
                      <a:pt x="35137" y="21118"/>
                      <a:pt x="35000" y="21109"/>
                    </a:cubicBezTo>
                    <a:lnTo>
                      <a:pt x="33308" y="20893"/>
                    </a:lnTo>
                    <a:cubicBezTo>
                      <a:pt x="31215" y="17700"/>
                      <a:pt x="28744" y="14528"/>
                      <a:pt x="26050" y="11588"/>
                    </a:cubicBezTo>
                    <a:lnTo>
                      <a:pt x="21388" y="6728"/>
                    </a:lnTo>
                    <a:lnTo>
                      <a:pt x="17279" y="3183"/>
                    </a:lnTo>
                    <a:lnTo>
                      <a:pt x="13900" y="887"/>
                    </a:lnTo>
                    <a:cubicBezTo>
                      <a:pt x="13248" y="296"/>
                      <a:pt x="12626" y="0"/>
                      <a:pt x="120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23"/>
            <p:cNvGrpSpPr/>
            <p:nvPr/>
          </p:nvGrpSpPr>
          <p:grpSpPr>
            <a:xfrm flipH="1">
              <a:off x="8482" y="-10650"/>
              <a:ext cx="9143949" cy="5158468"/>
              <a:chOff x="0" y="-10650"/>
              <a:chExt cx="9143949" cy="5158468"/>
            </a:xfrm>
          </p:grpSpPr>
          <p:grpSp>
            <p:nvGrpSpPr>
              <p:cNvPr id="810" name="Google Shape;810;p23"/>
              <p:cNvGrpSpPr/>
              <p:nvPr/>
            </p:nvGrpSpPr>
            <p:grpSpPr>
              <a:xfrm>
                <a:off x="0" y="-10650"/>
                <a:ext cx="9143949" cy="5158468"/>
                <a:chOff x="267864" y="140547"/>
                <a:chExt cx="8608500" cy="4856400"/>
              </a:xfrm>
            </p:grpSpPr>
            <p:sp>
              <p:nvSpPr>
                <p:cNvPr id="811" name="Google Shape;811;p23"/>
                <p:cNvSpPr/>
                <p:nvPr/>
              </p:nvSpPr>
              <p:spPr>
                <a:xfrm>
                  <a:off x="267864" y="146479"/>
                  <a:ext cx="8608500" cy="3936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12" name="Google Shape;812;p23"/>
                <p:cNvSpPr/>
                <p:nvPr/>
              </p:nvSpPr>
              <p:spPr>
                <a:xfrm rot="5400000">
                  <a:off x="-1927873" y="2336397"/>
                  <a:ext cx="4856400" cy="4647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813" name="Google Shape;813;p23"/>
              <p:cNvGrpSpPr/>
              <p:nvPr/>
            </p:nvGrpSpPr>
            <p:grpSpPr>
              <a:xfrm rot="10800000">
                <a:off x="0" y="-10650"/>
                <a:ext cx="9143949" cy="5158468"/>
                <a:chOff x="267864" y="140547"/>
                <a:chExt cx="8608500" cy="4856400"/>
              </a:xfrm>
            </p:grpSpPr>
            <p:sp>
              <p:nvSpPr>
                <p:cNvPr id="814" name="Google Shape;814;p23"/>
                <p:cNvSpPr/>
                <p:nvPr/>
              </p:nvSpPr>
              <p:spPr>
                <a:xfrm>
                  <a:off x="267864" y="146479"/>
                  <a:ext cx="8608500" cy="3936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15" name="Google Shape;815;p23"/>
                <p:cNvSpPr/>
                <p:nvPr/>
              </p:nvSpPr>
              <p:spPr>
                <a:xfrm rot="5400000">
                  <a:off x="-1927873" y="2336397"/>
                  <a:ext cx="4856400" cy="4647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816" name="Google Shape;816;p23"/>
            <p:cNvGrpSpPr/>
            <p:nvPr/>
          </p:nvGrpSpPr>
          <p:grpSpPr>
            <a:xfrm>
              <a:off x="5453381" y="769278"/>
              <a:ext cx="1150045" cy="1226978"/>
              <a:chOff x="5453381" y="769278"/>
              <a:chExt cx="1150045" cy="1226978"/>
            </a:xfrm>
          </p:grpSpPr>
          <p:sp>
            <p:nvSpPr>
              <p:cNvPr id="817" name="Google Shape;817;p23"/>
              <p:cNvSpPr/>
              <p:nvPr/>
            </p:nvSpPr>
            <p:spPr>
              <a:xfrm rot="10800000">
                <a:off x="5453383" y="1412151"/>
                <a:ext cx="639139" cy="584105"/>
              </a:xfrm>
              <a:custGeom>
                <a:avLst/>
                <a:gdLst/>
                <a:ahLst/>
                <a:cxnLst/>
                <a:rect l="l" t="t" r="r" b="b"/>
                <a:pathLst>
                  <a:path w="18419" h="16833" extrusionOk="0">
                    <a:moveTo>
                      <a:pt x="12177" y="0"/>
                    </a:moveTo>
                    <a:cubicBezTo>
                      <a:pt x="11648" y="0"/>
                      <a:pt x="11109" y="46"/>
                      <a:pt x="10599" y="46"/>
                    </a:cubicBezTo>
                    <a:cubicBezTo>
                      <a:pt x="10579" y="46"/>
                      <a:pt x="10558" y="46"/>
                      <a:pt x="10538" y="46"/>
                    </a:cubicBezTo>
                    <a:cubicBezTo>
                      <a:pt x="10391" y="45"/>
                      <a:pt x="10250" y="43"/>
                      <a:pt x="10112" y="43"/>
                    </a:cubicBezTo>
                    <a:cubicBezTo>
                      <a:pt x="9632" y="43"/>
                      <a:pt x="9195" y="68"/>
                      <a:pt x="8715" y="262"/>
                    </a:cubicBezTo>
                    <a:cubicBezTo>
                      <a:pt x="8256" y="447"/>
                      <a:pt x="7784" y="577"/>
                      <a:pt x="7306" y="707"/>
                    </a:cubicBezTo>
                    <a:cubicBezTo>
                      <a:pt x="6073" y="1039"/>
                      <a:pt x="5021" y="1344"/>
                      <a:pt x="3911" y="2033"/>
                    </a:cubicBezTo>
                    <a:cubicBezTo>
                      <a:pt x="2246" y="3062"/>
                      <a:pt x="855" y="4763"/>
                      <a:pt x="292" y="6650"/>
                    </a:cubicBezTo>
                    <a:cubicBezTo>
                      <a:pt x="1" y="7637"/>
                      <a:pt x="143" y="8746"/>
                      <a:pt x="143" y="9767"/>
                    </a:cubicBezTo>
                    <a:cubicBezTo>
                      <a:pt x="143" y="10640"/>
                      <a:pt x="117" y="11328"/>
                      <a:pt x="422" y="12145"/>
                    </a:cubicBezTo>
                    <a:cubicBezTo>
                      <a:pt x="801" y="13168"/>
                      <a:pt x="1482" y="13643"/>
                      <a:pt x="2176" y="14444"/>
                    </a:cubicBezTo>
                    <a:cubicBezTo>
                      <a:pt x="2652" y="14992"/>
                      <a:pt x="3083" y="15451"/>
                      <a:pt x="3665" y="15882"/>
                    </a:cubicBezTo>
                    <a:cubicBezTo>
                      <a:pt x="4306" y="16414"/>
                      <a:pt x="5631" y="16763"/>
                      <a:pt x="6744" y="16763"/>
                    </a:cubicBezTo>
                    <a:cubicBezTo>
                      <a:pt x="7524" y="16763"/>
                      <a:pt x="8354" y="16832"/>
                      <a:pt x="9165" y="16832"/>
                    </a:cubicBezTo>
                    <a:cubicBezTo>
                      <a:pt x="9611" y="16832"/>
                      <a:pt x="10052" y="16811"/>
                      <a:pt x="10475" y="16746"/>
                    </a:cubicBezTo>
                    <a:cubicBezTo>
                      <a:pt x="11206" y="16633"/>
                      <a:pt x="12077" y="16225"/>
                      <a:pt x="12731" y="15896"/>
                    </a:cubicBezTo>
                    <a:cubicBezTo>
                      <a:pt x="13538" y="15487"/>
                      <a:pt x="14352" y="15025"/>
                      <a:pt x="15119" y="14547"/>
                    </a:cubicBezTo>
                    <a:cubicBezTo>
                      <a:pt x="16150" y="13902"/>
                      <a:pt x="17063" y="13221"/>
                      <a:pt x="17758" y="12198"/>
                    </a:cubicBezTo>
                    <a:cubicBezTo>
                      <a:pt x="18389" y="11262"/>
                      <a:pt x="18399" y="10368"/>
                      <a:pt x="18402" y="9275"/>
                    </a:cubicBezTo>
                    <a:cubicBezTo>
                      <a:pt x="18419" y="6633"/>
                      <a:pt x="17798" y="4102"/>
                      <a:pt x="15970" y="2108"/>
                    </a:cubicBezTo>
                    <a:cubicBezTo>
                      <a:pt x="15233" y="1305"/>
                      <a:pt x="14279" y="291"/>
                      <a:pt x="13163" y="79"/>
                    </a:cubicBezTo>
                    <a:cubicBezTo>
                      <a:pt x="12845" y="19"/>
                      <a:pt x="12513" y="0"/>
                      <a:pt x="121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23"/>
              <p:cNvSpPr/>
              <p:nvPr/>
            </p:nvSpPr>
            <p:spPr>
              <a:xfrm rot="6940079">
                <a:off x="5718785" y="771020"/>
                <a:ext cx="619236" cy="978317"/>
              </a:xfrm>
              <a:custGeom>
                <a:avLst/>
                <a:gdLst/>
                <a:ahLst/>
                <a:cxnLst/>
                <a:rect l="l" t="t" r="r" b="b"/>
                <a:pathLst>
                  <a:path w="11117" h="17567" extrusionOk="0">
                    <a:moveTo>
                      <a:pt x="7050" y="5225"/>
                    </a:moveTo>
                    <a:cubicBezTo>
                      <a:pt x="7273" y="5225"/>
                      <a:pt x="7512" y="5261"/>
                      <a:pt x="7755" y="5331"/>
                    </a:cubicBezTo>
                    <a:cubicBezTo>
                      <a:pt x="8236" y="5467"/>
                      <a:pt x="8801" y="5809"/>
                      <a:pt x="9197" y="6208"/>
                    </a:cubicBezTo>
                    <a:cubicBezTo>
                      <a:pt x="9539" y="6550"/>
                      <a:pt x="9755" y="6946"/>
                      <a:pt x="9871" y="7441"/>
                    </a:cubicBezTo>
                    <a:cubicBezTo>
                      <a:pt x="9372" y="7984"/>
                      <a:pt x="8700" y="8380"/>
                      <a:pt x="7994" y="8380"/>
                    </a:cubicBezTo>
                    <a:cubicBezTo>
                      <a:pt x="7859" y="8380"/>
                      <a:pt x="7722" y="8365"/>
                      <a:pt x="7586" y="8334"/>
                    </a:cubicBezTo>
                    <a:cubicBezTo>
                      <a:pt x="7054" y="8215"/>
                      <a:pt x="6279" y="7746"/>
                      <a:pt x="5901" y="7119"/>
                    </a:cubicBezTo>
                    <a:cubicBezTo>
                      <a:pt x="5698" y="6780"/>
                      <a:pt x="5635" y="6450"/>
                      <a:pt x="5721" y="6138"/>
                    </a:cubicBezTo>
                    <a:cubicBezTo>
                      <a:pt x="5811" y="5809"/>
                      <a:pt x="5991" y="5564"/>
                      <a:pt x="6263" y="5411"/>
                    </a:cubicBezTo>
                    <a:cubicBezTo>
                      <a:pt x="6479" y="5288"/>
                      <a:pt x="6748" y="5225"/>
                      <a:pt x="7050" y="5225"/>
                    </a:cubicBezTo>
                    <a:close/>
                    <a:moveTo>
                      <a:pt x="3472" y="10707"/>
                    </a:moveTo>
                    <a:cubicBezTo>
                      <a:pt x="4160" y="10707"/>
                      <a:pt x="5047" y="11198"/>
                      <a:pt x="5516" y="11676"/>
                    </a:cubicBezTo>
                    <a:cubicBezTo>
                      <a:pt x="6077" y="12251"/>
                      <a:pt x="6370" y="12912"/>
                      <a:pt x="6509" y="13540"/>
                    </a:cubicBezTo>
                    <a:cubicBezTo>
                      <a:pt x="6348" y="13565"/>
                      <a:pt x="6185" y="13578"/>
                      <a:pt x="6022" y="13578"/>
                    </a:cubicBezTo>
                    <a:cubicBezTo>
                      <a:pt x="5902" y="13578"/>
                      <a:pt x="5781" y="13571"/>
                      <a:pt x="5662" y="13557"/>
                    </a:cubicBezTo>
                    <a:cubicBezTo>
                      <a:pt x="4997" y="13480"/>
                      <a:pt x="4476" y="13198"/>
                      <a:pt x="4014" y="12902"/>
                    </a:cubicBezTo>
                    <a:cubicBezTo>
                      <a:pt x="3576" y="12623"/>
                      <a:pt x="3090" y="12281"/>
                      <a:pt x="2881" y="11759"/>
                    </a:cubicBezTo>
                    <a:cubicBezTo>
                      <a:pt x="2762" y="11454"/>
                      <a:pt x="2675" y="11138"/>
                      <a:pt x="2871" y="10919"/>
                    </a:cubicBezTo>
                    <a:cubicBezTo>
                      <a:pt x="2987" y="10793"/>
                      <a:pt x="3263" y="10710"/>
                      <a:pt x="3452" y="10710"/>
                    </a:cubicBezTo>
                    <a:cubicBezTo>
                      <a:pt x="3459" y="10707"/>
                      <a:pt x="3466" y="10707"/>
                      <a:pt x="3472" y="10707"/>
                    </a:cubicBezTo>
                    <a:close/>
                    <a:moveTo>
                      <a:pt x="7548" y="1"/>
                    </a:moveTo>
                    <a:cubicBezTo>
                      <a:pt x="7297" y="1"/>
                      <a:pt x="7074" y="68"/>
                      <a:pt x="6814" y="145"/>
                    </a:cubicBezTo>
                    <a:lnTo>
                      <a:pt x="6685" y="185"/>
                    </a:lnTo>
                    <a:lnTo>
                      <a:pt x="6732" y="351"/>
                    </a:lnTo>
                    <a:lnTo>
                      <a:pt x="6865" y="314"/>
                    </a:lnTo>
                    <a:cubicBezTo>
                      <a:pt x="7115" y="239"/>
                      <a:pt x="7320" y="178"/>
                      <a:pt x="7546" y="178"/>
                    </a:cubicBezTo>
                    <a:cubicBezTo>
                      <a:pt x="7671" y="178"/>
                      <a:pt x="7802" y="197"/>
                      <a:pt x="7951" y="242"/>
                    </a:cubicBezTo>
                    <a:cubicBezTo>
                      <a:pt x="9210" y="620"/>
                      <a:pt x="10107" y="2016"/>
                      <a:pt x="10493" y="3095"/>
                    </a:cubicBezTo>
                    <a:cubicBezTo>
                      <a:pt x="10855" y="4105"/>
                      <a:pt x="10937" y="5667"/>
                      <a:pt x="10399" y="6696"/>
                    </a:cubicBezTo>
                    <a:cubicBezTo>
                      <a:pt x="10293" y="6899"/>
                      <a:pt x="10160" y="7095"/>
                      <a:pt x="10010" y="7278"/>
                    </a:cubicBezTo>
                    <a:cubicBezTo>
                      <a:pt x="9881" y="6806"/>
                      <a:pt x="9659" y="6421"/>
                      <a:pt x="9323" y="6085"/>
                    </a:cubicBezTo>
                    <a:cubicBezTo>
                      <a:pt x="8907" y="5667"/>
                      <a:pt x="8309" y="5305"/>
                      <a:pt x="7805" y="5161"/>
                    </a:cubicBezTo>
                    <a:cubicBezTo>
                      <a:pt x="7545" y="5087"/>
                      <a:pt x="7291" y="5051"/>
                      <a:pt x="7051" y="5051"/>
                    </a:cubicBezTo>
                    <a:cubicBezTo>
                      <a:pt x="6721" y="5051"/>
                      <a:pt x="6420" y="5121"/>
                      <a:pt x="6177" y="5258"/>
                    </a:cubicBezTo>
                    <a:cubicBezTo>
                      <a:pt x="5864" y="5434"/>
                      <a:pt x="5652" y="5716"/>
                      <a:pt x="5552" y="6092"/>
                    </a:cubicBezTo>
                    <a:cubicBezTo>
                      <a:pt x="5456" y="6447"/>
                      <a:pt x="5525" y="6832"/>
                      <a:pt x="5752" y="7208"/>
                    </a:cubicBezTo>
                    <a:cubicBezTo>
                      <a:pt x="6160" y="7886"/>
                      <a:pt x="6964" y="8374"/>
                      <a:pt x="7549" y="8507"/>
                    </a:cubicBezTo>
                    <a:cubicBezTo>
                      <a:pt x="7695" y="8539"/>
                      <a:pt x="7842" y="8555"/>
                      <a:pt x="7987" y="8555"/>
                    </a:cubicBezTo>
                    <a:cubicBezTo>
                      <a:pt x="8704" y="8555"/>
                      <a:pt x="9392" y="8180"/>
                      <a:pt x="9914" y="7650"/>
                    </a:cubicBezTo>
                    <a:lnTo>
                      <a:pt x="9914" y="7650"/>
                    </a:lnTo>
                    <a:cubicBezTo>
                      <a:pt x="10180" y="9115"/>
                      <a:pt x="9887" y="10699"/>
                      <a:pt x="9143" y="11799"/>
                    </a:cubicBezTo>
                    <a:cubicBezTo>
                      <a:pt x="8526" y="12713"/>
                      <a:pt x="7635" y="13318"/>
                      <a:pt x="6681" y="13510"/>
                    </a:cubicBezTo>
                    <a:cubicBezTo>
                      <a:pt x="6515" y="12752"/>
                      <a:pt x="6167" y="12091"/>
                      <a:pt x="5642" y="11553"/>
                    </a:cubicBezTo>
                    <a:cubicBezTo>
                      <a:pt x="5154" y="11055"/>
                      <a:pt x="4234" y="10534"/>
                      <a:pt x="3472" y="10534"/>
                    </a:cubicBezTo>
                    <a:lnTo>
                      <a:pt x="3449" y="10534"/>
                    </a:lnTo>
                    <a:cubicBezTo>
                      <a:pt x="3220" y="10537"/>
                      <a:pt x="2898" y="10630"/>
                      <a:pt x="2742" y="10802"/>
                    </a:cubicBezTo>
                    <a:cubicBezTo>
                      <a:pt x="2446" y="11131"/>
                      <a:pt x="2629" y="11600"/>
                      <a:pt x="2719" y="11826"/>
                    </a:cubicBezTo>
                    <a:cubicBezTo>
                      <a:pt x="2944" y="12394"/>
                      <a:pt x="3456" y="12756"/>
                      <a:pt x="3918" y="13051"/>
                    </a:cubicBezTo>
                    <a:cubicBezTo>
                      <a:pt x="4399" y="13358"/>
                      <a:pt x="4941" y="13653"/>
                      <a:pt x="5642" y="13732"/>
                    </a:cubicBezTo>
                    <a:cubicBezTo>
                      <a:pt x="5768" y="13746"/>
                      <a:pt x="5895" y="13753"/>
                      <a:pt x="6021" y="13753"/>
                    </a:cubicBezTo>
                    <a:cubicBezTo>
                      <a:pt x="6197" y="13753"/>
                      <a:pt x="6372" y="13740"/>
                      <a:pt x="6546" y="13712"/>
                    </a:cubicBezTo>
                    <a:cubicBezTo>
                      <a:pt x="6622" y="14148"/>
                      <a:pt x="6632" y="14563"/>
                      <a:pt x="6609" y="14919"/>
                    </a:cubicBezTo>
                    <a:cubicBezTo>
                      <a:pt x="6575" y="15494"/>
                      <a:pt x="6506" y="16098"/>
                      <a:pt x="6117" y="16600"/>
                    </a:cubicBezTo>
                    <a:cubicBezTo>
                      <a:pt x="5768" y="17048"/>
                      <a:pt x="5336" y="17294"/>
                      <a:pt x="4752" y="17371"/>
                    </a:cubicBezTo>
                    <a:cubicBezTo>
                      <a:pt x="4640" y="17385"/>
                      <a:pt x="4529" y="17392"/>
                      <a:pt x="4418" y="17392"/>
                    </a:cubicBezTo>
                    <a:cubicBezTo>
                      <a:pt x="3115" y="17392"/>
                      <a:pt x="1936" y="16415"/>
                      <a:pt x="1054" y="15686"/>
                    </a:cubicBezTo>
                    <a:cubicBezTo>
                      <a:pt x="755" y="15437"/>
                      <a:pt x="459" y="15161"/>
                      <a:pt x="123" y="14822"/>
                    </a:cubicBezTo>
                    <a:lnTo>
                      <a:pt x="1" y="14945"/>
                    </a:lnTo>
                    <a:cubicBezTo>
                      <a:pt x="336" y="15291"/>
                      <a:pt x="638" y="15566"/>
                      <a:pt x="945" y="15822"/>
                    </a:cubicBezTo>
                    <a:cubicBezTo>
                      <a:pt x="1845" y="16567"/>
                      <a:pt x="3050" y="17567"/>
                      <a:pt x="4416" y="17567"/>
                    </a:cubicBezTo>
                    <a:cubicBezTo>
                      <a:pt x="4533" y="17567"/>
                      <a:pt x="4655" y="17560"/>
                      <a:pt x="4775" y="17544"/>
                    </a:cubicBezTo>
                    <a:cubicBezTo>
                      <a:pt x="5399" y="17464"/>
                      <a:pt x="5881" y="17188"/>
                      <a:pt x="6256" y="16706"/>
                    </a:cubicBezTo>
                    <a:cubicBezTo>
                      <a:pt x="6675" y="16164"/>
                      <a:pt x="6748" y="15530"/>
                      <a:pt x="6785" y="14928"/>
                    </a:cubicBezTo>
                    <a:cubicBezTo>
                      <a:pt x="6811" y="14494"/>
                      <a:pt x="6788" y="14075"/>
                      <a:pt x="6718" y="13683"/>
                    </a:cubicBezTo>
                    <a:cubicBezTo>
                      <a:pt x="7715" y="13480"/>
                      <a:pt x="8645" y="12849"/>
                      <a:pt x="9286" y="11899"/>
                    </a:cubicBezTo>
                    <a:cubicBezTo>
                      <a:pt x="10070" y="10742"/>
                      <a:pt x="10369" y="9072"/>
                      <a:pt x="10074" y="7540"/>
                    </a:cubicBezTo>
                    <a:cubicBezTo>
                      <a:pt x="10070" y="7524"/>
                      <a:pt x="10067" y="7507"/>
                      <a:pt x="10060" y="7490"/>
                    </a:cubicBezTo>
                    <a:cubicBezTo>
                      <a:pt x="10257" y="7268"/>
                      <a:pt x="10422" y="7025"/>
                      <a:pt x="10552" y="6776"/>
                    </a:cubicBezTo>
                    <a:cubicBezTo>
                      <a:pt x="11117" y="5703"/>
                      <a:pt x="11031" y="4082"/>
                      <a:pt x="10655" y="3035"/>
                    </a:cubicBezTo>
                    <a:cubicBezTo>
                      <a:pt x="10257" y="1919"/>
                      <a:pt x="9323" y="474"/>
                      <a:pt x="8001" y="72"/>
                    </a:cubicBezTo>
                    <a:cubicBezTo>
                      <a:pt x="7834" y="21"/>
                      <a:pt x="7687" y="1"/>
                      <a:pt x="7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23"/>
              <p:cNvSpPr/>
              <p:nvPr/>
            </p:nvSpPr>
            <p:spPr>
              <a:xfrm rot="10800000">
                <a:off x="5764346" y="1590299"/>
                <a:ext cx="61265" cy="17072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379" extrusionOk="0">
                    <a:moveTo>
                      <a:pt x="838" y="0"/>
                    </a:moveTo>
                    <a:cubicBezTo>
                      <a:pt x="585" y="0"/>
                      <a:pt x="1" y="379"/>
                      <a:pt x="519" y="379"/>
                    </a:cubicBezTo>
                    <a:cubicBezTo>
                      <a:pt x="775" y="379"/>
                      <a:pt x="1359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23"/>
              <p:cNvSpPr/>
              <p:nvPr/>
            </p:nvSpPr>
            <p:spPr>
              <a:xfrm rot="10800000">
                <a:off x="5773760" y="1730796"/>
                <a:ext cx="60814" cy="20270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450" extrusionOk="0">
                    <a:moveTo>
                      <a:pt x="824" y="1"/>
                    </a:moveTo>
                    <a:cubicBezTo>
                      <a:pt x="529" y="1"/>
                      <a:pt x="0" y="450"/>
                      <a:pt x="525" y="450"/>
                    </a:cubicBezTo>
                    <a:cubicBezTo>
                      <a:pt x="821" y="450"/>
                      <a:pt x="1349" y="1"/>
                      <a:pt x="8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23"/>
              <p:cNvSpPr/>
              <p:nvPr/>
            </p:nvSpPr>
            <p:spPr>
              <a:xfrm rot="10800000">
                <a:off x="5647900" y="1647282"/>
                <a:ext cx="55724" cy="13063"/>
              </a:xfrm>
              <a:custGeom>
                <a:avLst/>
                <a:gdLst/>
                <a:ahLst/>
                <a:cxnLst/>
                <a:rect l="l" t="t" r="r" b="b"/>
                <a:pathLst>
                  <a:path w="1237" h="290" extrusionOk="0">
                    <a:moveTo>
                      <a:pt x="874" y="0"/>
                    </a:moveTo>
                    <a:cubicBezTo>
                      <a:pt x="724" y="0"/>
                      <a:pt x="0" y="290"/>
                      <a:pt x="362" y="290"/>
                    </a:cubicBezTo>
                    <a:cubicBezTo>
                      <a:pt x="512" y="290"/>
                      <a:pt x="1236" y="0"/>
                      <a:pt x="8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23"/>
              <p:cNvSpPr/>
              <p:nvPr/>
            </p:nvSpPr>
            <p:spPr>
              <a:xfrm rot="10800000">
                <a:off x="5672901" y="1818183"/>
                <a:ext cx="60814" cy="19955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443" extrusionOk="0">
                    <a:moveTo>
                      <a:pt x="828" y="0"/>
                    </a:moveTo>
                    <a:cubicBezTo>
                      <a:pt x="532" y="0"/>
                      <a:pt x="0" y="442"/>
                      <a:pt x="526" y="442"/>
                    </a:cubicBezTo>
                    <a:cubicBezTo>
                      <a:pt x="817" y="442"/>
                      <a:pt x="1349" y="0"/>
                      <a:pt x="8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23"/>
              <p:cNvSpPr/>
              <p:nvPr/>
            </p:nvSpPr>
            <p:spPr>
              <a:xfrm rot="10800000">
                <a:off x="5535824" y="1663633"/>
                <a:ext cx="5063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24" h="582" extrusionOk="0">
                    <a:moveTo>
                      <a:pt x="595" y="1"/>
                    </a:moveTo>
                    <a:cubicBezTo>
                      <a:pt x="147" y="1"/>
                      <a:pt x="0" y="582"/>
                      <a:pt x="529" y="582"/>
                    </a:cubicBezTo>
                    <a:cubicBezTo>
                      <a:pt x="977" y="582"/>
                      <a:pt x="1124" y="1"/>
                      <a:pt x="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24" name="Google Shape;824;p23"/>
          <p:cNvSpPr txBox="1">
            <a:spLocks noGrp="1"/>
          </p:cNvSpPr>
          <p:nvPr>
            <p:ph type="ctrTitle"/>
          </p:nvPr>
        </p:nvSpPr>
        <p:spPr>
          <a:xfrm>
            <a:off x="5769541" y="3446733"/>
            <a:ext cx="5466800" cy="166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8000">
                <a:latin typeface="Bahiana"/>
                <a:ea typeface="Bahiana"/>
                <a:cs typeface="Bahiana"/>
                <a:sym typeface="Bahian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8000">
                <a:latin typeface="Bahiana"/>
                <a:ea typeface="Bahiana"/>
                <a:cs typeface="Bahiana"/>
                <a:sym typeface="Bahian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8000">
                <a:latin typeface="Bahiana"/>
                <a:ea typeface="Bahiana"/>
                <a:cs typeface="Bahiana"/>
                <a:sym typeface="Bahian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8000">
                <a:latin typeface="Bahiana"/>
                <a:ea typeface="Bahiana"/>
                <a:cs typeface="Bahiana"/>
                <a:sym typeface="Bahian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8000">
                <a:latin typeface="Bahiana"/>
                <a:ea typeface="Bahiana"/>
                <a:cs typeface="Bahiana"/>
                <a:sym typeface="Bahian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8000">
                <a:latin typeface="Bahiana"/>
                <a:ea typeface="Bahiana"/>
                <a:cs typeface="Bahiana"/>
                <a:sym typeface="Bahian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8000">
                <a:latin typeface="Bahiana"/>
                <a:ea typeface="Bahiana"/>
                <a:cs typeface="Bahiana"/>
                <a:sym typeface="Bahian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8000"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25" name="Google Shape;825;p23"/>
          <p:cNvSpPr txBox="1">
            <a:spLocks noGrp="1"/>
          </p:cNvSpPr>
          <p:nvPr>
            <p:ph type="subTitle" idx="1"/>
          </p:nvPr>
        </p:nvSpPr>
        <p:spPr>
          <a:xfrm>
            <a:off x="4620608" y="5149655"/>
            <a:ext cx="6615600" cy="5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26" name="Google Shape;826;p23"/>
          <p:cNvSpPr txBox="1">
            <a:spLocks noGrp="1"/>
          </p:cNvSpPr>
          <p:nvPr>
            <p:ph type="title" idx="2" hasCustomPrompt="1"/>
          </p:nvPr>
        </p:nvSpPr>
        <p:spPr>
          <a:xfrm>
            <a:off x="8541008" y="2133477"/>
            <a:ext cx="2695200" cy="138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marR="36575"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333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6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6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6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6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6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6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6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6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27" name="Google Shape;827;p23"/>
          <p:cNvSpPr/>
          <p:nvPr/>
        </p:nvSpPr>
        <p:spPr>
          <a:xfrm>
            <a:off x="9510560" y="662824"/>
            <a:ext cx="1696131" cy="35035"/>
          </a:xfrm>
          <a:custGeom>
            <a:avLst/>
            <a:gdLst/>
            <a:ahLst/>
            <a:cxnLst/>
            <a:rect l="l" t="t" r="r" b="b"/>
            <a:pathLst>
              <a:path w="19027" h="393" extrusionOk="0">
                <a:moveTo>
                  <a:pt x="429" y="1"/>
                </a:moveTo>
                <a:cubicBezTo>
                  <a:pt x="120" y="1"/>
                  <a:pt x="0" y="393"/>
                  <a:pt x="376" y="393"/>
                </a:cubicBezTo>
                <a:lnTo>
                  <a:pt x="18598" y="393"/>
                </a:lnTo>
                <a:cubicBezTo>
                  <a:pt x="18910" y="393"/>
                  <a:pt x="19027" y="1"/>
                  <a:pt x="1865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188902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dk1"/>
        </a:solidFill>
        <a:effectLst/>
      </p:bgPr>
    </p:bg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" name="Google Shape;829;p24"/>
          <p:cNvGrpSpPr/>
          <p:nvPr/>
        </p:nvGrpSpPr>
        <p:grpSpPr>
          <a:xfrm flipH="1">
            <a:off x="258629" y="4015730"/>
            <a:ext cx="3900676" cy="3115284"/>
            <a:chOff x="1134975" y="741626"/>
            <a:chExt cx="2531591" cy="2021861"/>
          </a:xfrm>
        </p:grpSpPr>
        <p:sp>
          <p:nvSpPr>
            <p:cNvPr id="830" name="Google Shape;830;p24"/>
            <p:cNvSpPr/>
            <p:nvPr/>
          </p:nvSpPr>
          <p:spPr>
            <a:xfrm rot="5088045">
              <a:off x="1596731" y="446661"/>
              <a:ext cx="1530936" cy="2325283"/>
            </a:xfrm>
            <a:custGeom>
              <a:avLst/>
              <a:gdLst/>
              <a:ahLst/>
              <a:cxnLst/>
              <a:rect l="l" t="t" r="r" b="b"/>
              <a:pathLst>
                <a:path w="40714" h="61839" extrusionOk="0">
                  <a:moveTo>
                    <a:pt x="33585" y="61136"/>
                  </a:moveTo>
                  <a:cubicBezTo>
                    <a:pt x="33560" y="61136"/>
                    <a:pt x="33655" y="61207"/>
                    <a:pt x="33962" y="61409"/>
                  </a:cubicBezTo>
                  <a:cubicBezTo>
                    <a:pt x="33881" y="61348"/>
                    <a:pt x="33805" y="61276"/>
                    <a:pt x="33734" y="61198"/>
                  </a:cubicBezTo>
                  <a:lnTo>
                    <a:pt x="33734" y="61198"/>
                  </a:lnTo>
                  <a:cubicBezTo>
                    <a:pt x="33655" y="61160"/>
                    <a:pt x="33600" y="61136"/>
                    <a:pt x="33585" y="61136"/>
                  </a:cubicBezTo>
                  <a:close/>
                  <a:moveTo>
                    <a:pt x="13592" y="0"/>
                  </a:moveTo>
                  <a:cubicBezTo>
                    <a:pt x="13427" y="0"/>
                    <a:pt x="13263" y="5"/>
                    <a:pt x="13099" y="14"/>
                  </a:cubicBezTo>
                  <a:cubicBezTo>
                    <a:pt x="11801" y="91"/>
                    <a:pt x="10521" y="356"/>
                    <a:pt x="9229" y="450"/>
                  </a:cubicBezTo>
                  <a:cubicBezTo>
                    <a:pt x="8621" y="493"/>
                    <a:pt x="8624" y="456"/>
                    <a:pt x="8295" y="1094"/>
                  </a:cubicBezTo>
                  <a:cubicBezTo>
                    <a:pt x="7684" y="2280"/>
                    <a:pt x="7351" y="3555"/>
                    <a:pt x="6890" y="4798"/>
                  </a:cubicBezTo>
                  <a:cubicBezTo>
                    <a:pt x="6368" y="6200"/>
                    <a:pt x="5940" y="7635"/>
                    <a:pt x="5415" y="9031"/>
                  </a:cubicBezTo>
                  <a:cubicBezTo>
                    <a:pt x="4887" y="10423"/>
                    <a:pt x="4309" y="11775"/>
                    <a:pt x="3900" y="13210"/>
                  </a:cubicBezTo>
                  <a:cubicBezTo>
                    <a:pt x="2764" y="17194"/>
                    <a:pt x="2193" y="21346"/>
                    <a:pt x="943" y="25293"/>
                  </a:cubicBezTo>
                  <a:cubicBezTo>
                    <a:pt x="790" y="25771"/>
                    <a:pt x="644" y="26313"/>
                    <a:pt x="462" y="26785"/>
                  </a:cubicBezTo>
                  <a:cubicBezTo>
                    <a:pt x="455" y="26805"/>
                    <a:pt x="103" y="27372"/>
                    <a:pt x="73" y="27512"/>
                  </a:cubicBezTo>
                  <a:cubicBezTo>
                    <a:pt x="0" y="27867"/>
                    <a:pt x="50" y="27967"/>
                    <a:pt x="226" y="28266"/>
                  </a:cubicBezTo>
                  <a:cubicBezTo>
                    <a:pt x="830" y="29289"/>
                    <a:pt x="1724" y="30259"/>
                    <a:pt x="2618" y="31136"/>
                  </a:cubicBezTo>
                  <a:cubicBezTo>
                    <a:pt x="3472" y="31970"/>
                    <a:pt x="4146" y="32901"/>
                    <a:pt x="4873" y="33841"/>
                  </a:cubicBezTo>
                  <a:cubicBezTo>
                    <a:pt x="5661" y="34858"/>
                    <a:pt x="6647" y="35735"/>
                    <a:pt x="7521" y="36678"/>
                  </a:cubicBezTo>
                  <a:cubicBezTo>
                    <a:pt x="8129" y="37339"/>
                    <a:pt x="8644" y="38087"/>
                    <a:pt x="9352" y="38651"/>
                  </a:cubicBezTo>
                  <a:cubicBezTo>
                    <a:pt x="9907" y="39096"/>
                    <a:pt x="10498" y="39512"/>
                    <a:pt x="11059" y="39947"/>
                  </a:cubicBezTo>
                  <a:cubicBezTo>
                    <a:pt x="12322" y="40934"/>
                    <a:pt x="13491" y="42030"/>
                    <a:pt x="14757" y="43013"/>
                  </a:cubicBezTo>
                  <a:cubicBezTo>
                    <a:pt x="16116" y="44070"/>
                    <a:pt x="17408" y="45272"/>
                    <a:pt x="18837" y="46239"/>
                  </a:cubicBezTo>
                  <a:cubicBezTo>
                    <a:pt x="20116" y="47100"/>
                    <a:pt x="21305" y="47990"/>
                    <a:pt x="22428" y="49053"/>
                  </a:cubicBezTo>
                  <a:cubicBezTo>
                    <a:pt x="25242" y="51718"/>
                    <a:pt x="27770" y="54638"/>
                    <a:pt x="30431" y="57451"/>
                  </a:cubicBezTo>
                  <a:cubicBezTo>
                    <a:pt x="31364" y="58435"/>
                    <a:pt x="32195" y="59521"/>
                    <a:pt x="33142" y="60488"/>
                  </a:cubicBezTo>
                  <a:cubicBezTo>
                    <a:pt x="33349" y="60698"/>
                    <a:pt x="33527" y="60973"/>
                    <a:pt x="33734" y="61198"/>
                  </a:cubicBezTo>
                  <a:lnTo>
                    <a:pt x="33734" y="61198"/>
                  </a:lnTo>
                  <a:cubicBezTo>
                    <a:pt x="33853" y="61255"/>
                    <a:pt x="34024" y="61342"/>
                    <a:pt x="34181" y="61418"/>
                  </a:cubicBezTo>
                  <a:cubicBezTo>
                    <a:pt x="34323" y="61487"/>
                    <a:pt x="34848" y="61839"/>
                    <a:pt x="35110" y="61839"/>
                  </a:cubicBezTo>
                  <a:cubicBezTo>
                    <a:pt x="35151" y="61839"/>
                    <a:pt x="35186" y="61830"/>
                    <a:pt x="35212" y="61810"/>
                  </a:cubicBezTo>
                  <a:cubicBezTo>
                    <a:pt x="35501" y="61591"/>
                    <a:pt x="35169" y="60142"/>
                    <a:pt x="35242" y="59794"/>
                  </a:cubicBezTo>
                  <a:cubicBezTo>
                    <a:pt x="35325" y="59408"/>
                    <a:pt x="35444" y="59043"/>
                    <a:pt x="35517" y="58627"/>
                  </a:cubicBezTo>
                  <a:cubicBezTo>
                    <a:pt x="35587" y="58252"/>
                    <a:pt x="35613" y="57744"/>
                    <a:pt x="35723" y="57379"/>
                  </a:cubicBezTo>
                  <a:cubicBezTo>
                    <a:pt x="35786" y="57156"/>
                    <a:pt x="35979" y="56940"/>
                    <a:pt x="36055" y="56721"/>
                  </a:cubicBezTo>
                  <a:cubicBezTo>
                    <a:pt x="36474" y="55528"/>
                    <a:pt x="36561" y="54176"/>
                    <a:pt x="36541" y="52930"/>
                  </a:cubicBezTo>
                  <a:cubicBezTo>
                    <a:pt x="36504" y="50708"/>
                    <a:pt x="36677" y="48425"/>
                    <a:pt x="36789" y="46206"/>
                  </a:cubicBezTo>
                  <a:cubicBezTo>
                    <a:pt x="36956" y="43030"/>
                    <a:pt x="37577" y="39867"/>
                    <a:pt x="37780" y="36684"/>
                  </a:cubicBezTo>
                  <a:cubicBezTo>
                    <a:pt x="37946" y="34037"/>
                    <a:pt x="38218" y="31399"/>
                    <a:pt x="38407" y="28751"/>
                  </a:cubicBezTo>
                  <a:cubicBezTo>
                    <a:pt x="38856" y="22512"/>
                    <a:pt x="39882" y="16326"/>
                    <a:pt x="40245" y="10074"/>
                  </a:cubicBezTo>
                  <a:cubicBezTo>
                    <a:pt x="40374" y="7888"/>
                    <a:pt x="40594" y="5728"/>
                    <a:pt x="40620" y="3532"/>
                  </a:cubicBezTo>
                  <a:cubicBezTo>
                    <a:pt x="40627" y="3233"/>
                    <a:pt x="40713" y="2828"/>
                    <a:pt x="40440" y="2615"/>
                  </a:cubicBezTo>
                  <a:cubicBezTo>
                    <a:pt x="40395" y="2579"/>
                    <a:pt x="40281" y="2568"/>
                    <a:pt x="40159" y="2568"/>
                  </a:cubicBezTo>
                  <a:cubicBezTo>
                    <a:pt x="39966" y="2568"/>
                    <a:pt x="39752" y="2595"/>
                    <a:pt x="39750" y="2595"/>
                  </a:cubicBezTo>
                  <a:cubicBezTo>
                    <a:pt x="39742" y="2595"/>
                    <a:pt x="39734" y="2595"/>
                    <a:pt x="39726" y="2595"/>
                  </a:cubicBezTo>
                  <a:cubicBezTo>
                    <a:pt x="39006" y="2595"/>
                    <a:pt x="38267" y="2455"/>
                    <a:pt x="37564" y="2373"/>
                  </a:cubicBezTo>
                  <a:cubicBezTo>
                    <a:pt x="35431" y="2127"/>
                    <a:pt x="33284" y="2028"/>
                    <a:pt x="31142" y="1885"/>
                  </a:cubicBezTo>
                  <a:cubicBezTo>
                    <a:pt x="29052" y="1749"/>
                    <a:pt x="26986" y="1427"/>
                    <a:pt x="24900" y="1290"/>
                  </a:cubicBezTo>
                  <a:cubicBezTo>
                    <a:pt x="22544" y="1140"/>
                    <a:pt x="20288" y="911"/>
                    <a:pt x="17953" y="569"/>
                  </a:cubicBezTo>
                  <a:cubicBezTo>
                    <a:pt x="16519" y="357"/>
                    <a:pt x="15051" y="0"/>
                    <a:pt x="135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4"/>
            <p:cNvSpPr/>
            <p:nvPr/>
          </p:nvSpPr>
          <p:spPr>
            <a:xfrm rot="5088045">
              <a:off x="2874366" y="1486438"/>
              <a:ext cx="946673" cy="554219"/>
            </a:xfrm>
            <a:custGeom>
              <a:avLst/>
              <a:gdLst/>
              <a:ahLst/>
              <a:cxnLst/>
              <a:rect l="l" t="t" r="r" b="b"/>
              <a:pathLst>
                <a:path w="25176" h="14739" extrusionOk="0">
                  <a:moveTo>
                    <a:pt x="24507" y="3847"/>
                  </a:moveTo>
                  <a:cubicBezTo>
                    <a:pt x="24628" y="4003"/>
                    <a:pt x="24734" y="4160"/>
                    <a:pt x="24910" y="4267"/>
                  </a:cubicBezTo>
                  <a:cubicBezTo>
                    <a:pt x="24989" y="4164"/>
                    <a:pt x="25042" y="4106"/>
                    <a:pt x="25080" y="4076"/>
                  </a:cubicBezTo>
                  <a:lnTo>
                    <a:pt x="25080" y="4076"/>
                  </a:lnTo>
                  <a:cubicBezTo>
                    <a:pt x="25112" y="4087"/>
                    <a:pt x="25144" y="4097"/>
                    <a:pt x="25176" y="4107"/>
                  </a:cubicBezTo>
                  <a:cubicBezTo>
                    <a:pt x="25167" y="4079"/>
                    <a:pt x="25158" y="4050"/>
                    <a:pt x="25133" y="4050"/>
                  </a:cubicBezTo>
                  <a:cubicBezTo>
                    <a:pt x="25120" y="4050"/>
                    <a:pt x="25103" y="4058"/>
                    <a:pt x="25080" y="4076"/>
                  </a:cubicBezTo>
                  <a:lnTo>
                    <a:pt x="25080" y="4076"/>
                  </a:lnTo>
                  <a:cubicBezTo>
                    <a:pt x="24887" y="4011"/>
                    <a:pt x="24698" y="3927"/>
                    <a:pt x="24507" y="3847"/>
                  </a:cubicBezTo>
                  <a:close/>
                  <a:moveTo>
                    <a:pt x="16943" y="0"/>
                  </a:moveTo>
                  <a:cubicBezTo>
                    <a:pt x="15602" y="0"/>
                    <a:pt x="14232" y="296"/>
                    <a:pt x="12974" y="649"/>
                  </a:cubicBezTo>
                  <a:cubicBezTo>
                    <a:pt x="12423" y="806"/>
                    <a:pt x="11801" y="895"/>
                    <a:pt x="11276" y="1137"/>
                  </a:cubicBezTo>
                  <a:cubicBezTo>
                    <a:pt x="10582" y="1460"/>
                    <a:pt x="9884" y="2054"/>
                    <a:pt x="9260" y="2500"/>
                  </a:cubicBezTo>
                  <a:cubicBezTo>
                    <a:pt x="8260" y="3210"/>
                    <a:pt x="7147" y="4091"/>
                    <a:pt x="6346" y="5031"/>
                  </a:cubicBezTo>
                  <a:cubicBezTo>
                    <a:pt x="5287" y="6280"/>
                    <a:pt x="4286" y="7609"/>
                    <a:pt x="3257" y="8885"/>
                  </a:cubicBezTo>
                  <a:cubicBezTo>
                    <a:pt x="2432" y="9905"/>
                    <a:pt x="1742" y="10978"/>
                    <a:pt x="1193" y="12171"/>
                  </a:cubicBezTo>
                  <a:cubicBezTo>
                    <a:pt x="925" y="12752"/>
                    <a:pt x="665" y="13347"/>
                    <a:pt x="433" y="13941"/>
                  </a:cubicBezTo>
                  <a:cubicBezTo>
                    <a:pt x="344" y="14177"/>
                    <a:pt x="281" y="14445"/>
                    <a:pt x="113" y="14635"/>
                  </a:cubicBezTo>
                  <a:lnTo>
                    <a:pt x="113" y="14635"/>
                  </a:lnTo>
                  <a:cubicBezTo>
                    <a:pt x="364" y="14393"/>
                    <a:pt x="563" y="14119"/>
                    <a:pt x="778" y="13835"/>
                  </a:cubicBezTo>
                  <a:cubicBezTo>
                    <a:pt x="1778" y="12496"/>
                    <a:pt x="2978" y="11327"/>
                    <a:pt x="4166" y="10157"/>
                  </a:cubicBezTo>
                  <a:cubicBezTo>
                    <a:pt x="5230" y="9107"/>
                    <a:pt x="6153" y="7828"/>
                    <a:pt x="7286" y="6865"/>
                  </a:cubicBezTo>
                  <a:cubicBezTo>
                    <a:pt x="8446" y="5878"/>
                    <a:pt x="9861" y="5224"/>
                    <a:pt x="11263" y="4659"/>
                  </a:cubicBezTo>
                  <a:cubicBezTo>
                    <a:pt x="13735" y="3662"/>
                    <a:pt x="16415" y="2826"/>
                    <a:pt x="19101" y="2826"/>
                  </a:cubicBezTo>
                  <a:cubicBezTo>
                    <a:pt x="19871" y="2826"/>
                    <a:pt x="20640" y="2895"/>
                    <a:pt x="21405" y="3048"/>
                  </a:cubicBezTo>
                  <a:cubicBezTo>
                    <a:pt x="22243" y="3217"/>
                    <a:pt x="23083" y="3434"/>
                    <a:pt x="23907" y="3636"/>
                  </a:cubicBezTo>
                  <a:cubicBezTo>
                    <a:pt x="24113" y="3687"/>
                    <a:pt x="24311" y="3765"/>
                    <a:pt x="24507" y="3847"/>
                  </a:cubicBezTo>
                  <a:lnTo>
                    <a:pt x="24507" y="3847"/>
                  </a:lnTo>
                  <a:cubicBezTo>
                    <a:pt x="24489" y="3824"/>
                    <a:pt x="24471" y="3802"/>
                    <a:pt x="24452" y="3779"/>
                  </a:cubicBezTo>
                  <a:cubicBezTo>
                    <a:pt x="24104" y="3354"/>
                    <a:pt x="23645" y="3024"/>
                    <a:pt x="23242" y="2652"/>
                  </a:cubicBezTo>
                  <a:cubicBezTo>
                    <a:pt x="22519" y="1974"/>
                    <a:pt x="21764" y="1297"/>
                    <a:pt x="20878" y="835"/>
                  </a:cubicBezTo>
                  <a:cubicBezTo>
                    <a:pt x="20057" y="407"/>
                    <a:pt x="19110" y="244"/>
                    <a:pt x="18207" y="98"/>
                  </a:cubicBezTo>
                  <a:cubicBezTo>
                    <a:pt x="17791" y="30"/>
                    <a:pt x="17368" y="0"/>
                    <a:pt x="16943" y="0"/>
                  </a:cubicBezTo>
                  <a:close/>
                  <a:moveTo>
                    <a:pt x="113" y="14635"/>
                  </a:moveTo>
                  <a:cubicBezTo>
                    <a:pt x="77" y="14670"/>
                    <a:pt x="39" y="14705"/>
                    <a:pt x="0" y="14739"/>
                  </a:cubicBezTo>
                  <a:cubicBezTo>
                    <a:pt x="43" y="14708"/>
                    <a:pt x="80" y="14673"/>
                    <a:pt x="113" y="146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4"/>
            <p:cNvSpPr/>
            <p:nvPr/>
          </p:nvSpPr>
          <p:spPr>
            <a:xfrm rot="5088045">
              <a:off x="2652452" y="1553589"/>
              <a:ext cx="889104" cy="632319"/>
            </a:xfrm>
            <a:custGeom>
              <a:avLst/>
              <a:gdLst/>
              <a:ahLst/>
              <a:cxnLst/>
              <a:rect l="l" t="t" r="r" b="b"/>
              <a:pathLst>
                <a:path w="23645" h="16816" extrusionOk="0">
                  <a:moveTo>
                    <a:pt x="22952" y="2938"/>
                  </a:moveTo>
                  <a:cubicBezTo>
                    <a:pt x="23089" y="3076"/>
                    <a:pt x="23212" y="3217"/>
                    <a:pt x="23398" y="3301"/>
                  </a:cubicBezTo>
                  <a:cubicBezTo>
                    <a:pt x="23463" y="3190"/>
                    <a:pt x="23509" y="3126"/>
                    <a:pt x="23543" y="3092"/>
                  </a:cubicBezTo>
                  <a:lnTo>
                    <a:pt x="23543" y="3092"/>
                  </a:lnTo>
                  <a:cubicBezTo>
                    <a:pt x="23577" y="3099"/>
                    <a:pt x="23610" y="3105"/>
                    <a:pt x="23644" y="3111"/>
                  </a:cubicBezTo>
                  <a:cubicBezTo>
                    <a:pt x="23632" y="3085"/>
                    <a:pt x="23620" y="3059"/>
                    <a:pt x="23597" y="3059"/>
                  </a:cubicBezTo>
                  <a:cubicBezTo>
                    <a:pt x="23583" y="3059"/>
                    <a:pt x="23566" y="3068"/>
                    <a:pt x="23543" y="3092"/>
                  </a:cubicBezTo>
                  <a:lnTo>
                    <a:pt x="23543" y="3092"/>
                  </a:lnTo>
                  <a:cubicBezTo>
                    <a:pt x="23345" y="3052"/>
                    <a:pt x="23150" y="2994"/>
                    <a:pt x="22952" y="2938"/>
                  </a:cubicBezTo>
                  <a:close/>
                  <a:moveTo>
                    <a:pt x="15981" y="0"/>
                  </a:moveTo>
                  <a:cubicBezTo>
                    <a:pt x="14312" y="0"/>
                    <a:pt x="12617" y="571"/>
                    <a:pt x="11106" y="1208"/>
                  </a:cubicBezTo>
                  <a:cubicBezTo>
                    <a:pt x="10578" y="1430"/>
                    <a:pt x="9973" y="1599"/>
                    <a:pt x="9481" y="1905"/>
                  </a:cubicBezTo>
                  <a:cubicBezTo>
                    <a:pt x="8831" y="2313"/>
                    <a:pt x="8216" y="2991"/>
                    <a:pt x="7651" y="3509"/>
                  </a:cubicBezTo>
                  <a:cubicBezTo>
                    <a:pt x="6747" y="4340"/>
                    <a:pt x="5754" y="5354"/>
                    <a:pt x="5079" y="6387"/>
                  </a:cubicBezTo>
                  <a:cubicBezTo>
                    <a:pt x="4182" y="7762"/>
                    <a:pt x="3359" y="9204"/>
                    <a:pt x="2495" y="10599"/>
                  </a:cubicBezTo>
                  <a:cubicBezTo>
                    <a:pt x="1804" y="11712"/>
                    <a:pt x="1252" y="12861"/>
                    <a:pt x="858" y="14114"/>
                  </a:cubicBezTo>
                  <a:cubicBezTo>
                    <a:pt x="668" y="14725"/>
                    <a:pt x="485" y="15347"/>
                    <a:pt x="329" y="15968"/>
                  </a:cubicBezTo>
                  <a:cubicBezTo>
                    <a:pt x="268" y="16212"/>
                    <a:pt x="239" y="16487"/>
                    <a:pt x="98" y="16699"/>
                  </a:cubicBezTo>
                  <a:lnTo>
                    <a:pt x="98" y="16699"/>
                  </a:lnTo>
                  <a:cubicBezTo>
                    <a:pt x="316" y="16425"/>
                    <a:pt x="480" y="16130"/>
                    <a:pt x="654" y="15819"/>
                  </a:cubicBezTo>
                  <a:cubicBezTo>
                    <a:pt x="1482" y="14367"/>
                    <a:pt x="2525" y="13054"/>
                    <a:pt x="3558" y="11745"/>
                  </a:cubicBezTo>
                  <a:cubicBezTo>
                    <a:pt x="4481" y="10569"/>
                    <a:pt x="5236" y="9184"/>
                    <a:pt x="6240" y="8091"/>
                  </a:cubicBezTo>
                  <a:cubicBezTo>
                    <a:pt x="7269" y="6965"/>
                    <a:pt x="8588" y="6137"/>
                    <a:pt x="9910" y="5400"/>
                  </a:cubicBezTo>
                  <a:cubicBezTo>
                    <a:pt x="12676" y="3856"/>
                    <a:pt x="15763" y="2505"/>
                    <a:pt x="18976" y="2505"/>
                  </a:cubicBezTo>
                  <a:cubicBezTo>
                    <a:pt x="19240" y="2505"/>
                    <a:pt x="19505" y="2514"/>
                    <a:pt x="19770" y="2533"/>
                  </a:cubicBezTo>
                  <a:cubicBezTo>
                    <a:pt x="20624" y="2592"/>
                    <a:pt x="21481" y="2706"/>
                    <a:pt x="22326" y="2802"/>
                  </a:cubicBezTo>
                  <a:cubicBezTo>
                    <a:pt x="22538" y="2827"/>
                    <a:pt x="22746" y="2881"/>
                    <a:pt x="22952" y="2938"/>
                  </a:cubicBezTo>
                  <a:lnTo>
                    <a:pt x="22952" y="2938"/>
                  </a:lnTo>
                  <a:cubicBezTo>
                    <a:pt x="22931" y="2917"/>
                    <a:pt x="22909" y="2896"/>
                    <a:pt x="22887" y="2875"/>
                  </a:cubicBezTo>
                  <a:cubicBezTo>
                    <a:pt x="22485" y="2496"/>
                    <a:pt x="21990" y="2231"/>
                    <a:pt x="21544" y="1908"/>
                  </a:cubicBezTo>
                  <a:cubicBezTo>
                    <a:pt x="20737" y="1330"/>
                    <a:pt x="19907" y="749"/>
                    <a:pt x="18966" y="403"/>
                  </a:cubicBezTo>
                  <a:cubicBezTo>
                    <a:pt x="18100" y="81"/>
                    <a:pt x="17143" y="38"/>
                    <a:pt x="16226" y="4"/>
                  </a:cubicBezTo>
                  <a:cubicBezTo>
                    <a:pt x="16145" y="2"/>
                    <a:pt x="16063" y="0"/>
                    <a:pt x="15981" y="0"/>
                  </a:cubicBezTo>
                  <a:close/>
                  <a:moveTo>
                    <a:pt x="98" y="16699"/>
                  </a:moveTo>
                  <a:lnTo>
                    <a:pt x="98" y="16699"/>
                  </a:lnTo>
                  <a:cubicBezTo>
                    <a:pt x="66" y="16738"/>
                    <a:pt x="34" y="16777"/>
                    <a:pt x="0" y="16815"/>
                  </a:cubicBezTo>
                  <a:cubicBezTo>
                    <a:pt x="38" y="16779"/>
                    <a:pt x="70" y="16740"/>
                    <a:pt x="98" y="166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4"/>
            <p:cNvSpPr/>
            <p:nvPr/>
          </p:nvSpPr>
          <p:spPr>
            <a:xfrm rot="5088045">
              <a:off x="2473278" y="1622332"/>
              <a:ext cx="762422" cy="753924"/>
            </a:xfrm>
            <a:custGeom>
              <a:avLst/>
              <a:gdLst/>
              <a:ahLst/>
              <a:cxnLst/>
              <a:rect l="l" t="t" r="r" b="b"/>
              <a:pathLst>
                <a:path w="20276" h="20050" extrusionOk="0">
                  <a:moveTo>
                    <a:pt x="20226" y="1686"/>
                  </a:moveTo>
                  <a:cubicBezTo>
                    <a:pt x="20211" y="1686"/>
                    <a:pt x="20195" y="1698"/>
                    <a:pt x="20174" y="1730"/>
                  </a:cubicBezTo>
                  <a:lnTo>
                    <a:pt x="20174" y="1730"/>
                  </a:lnTo>
                  <a:cubicBezTo>
                    <a:pt x="20208" y="1730"/>
                    <a:pt x="20242" y="1729"/>
                    <a:pt x="20276" y="1727"/>
                  </a:cubicBezTo>
                  <a:cubicBezTo>
                    <a:pt x="20260" y="1707"/>
                    <a:pt x="20245" y="1686"/>
                    <a:pt x="20226" y="1686"/>
                  </a:cubicBezTo>
                  <a:close/>
                  <a:moveTo>
                    <a:pt x="19562" y="1703"/>
                  </a:moveTo>
                  <a:cubicBezTo>
                    <a:pt x="19725" y="1810"/>
                    <a:pt x="19875" y="1923"/>
                    <a:pt x="20077" y="1967"/>
                  </a:cubicBezTo>
                  <a:cubicBezTo>
                    <a:pt x="20117" y="1844"/>
                    <a:pt x="20149" y="1771"/>
                    <a:pt x="20174" y="1730"/>
                  </a:cubicBezTo>
                  <a:lnTo>
                    <a:pt x="20174" y="1730"/>
                  </a:lnTo>
                  <a:cubicBezTo>
                    <a:pt x="20163" y="1730"/>
                    <a:pt x="20151" y="1730"/>
                    <a:pt x="20139" y="1730"/>
                  </a:cubicBezTo>
                  <a:cubicBezTo>
                    <a:pt x="19948" y="1730"/>
                    <a:pt x="19755" y="1715"/>
                    <a:pt x="19562" y="1703"/>
                  </a:cubicBezTo>
                  <a:close/>
                  <a:moveTo>
                    <a:pt x="14397" y="1"/>
                  </a:moveTo>
                  <a:cubicBezTo>
                    <a:pt x="13718" y="1"/>
                    <a:pt x="13034" y="117"/>
                    <a:pt x="12373" y="236"/>
                  </a:cubicBezTo>
                  <a:cubicBezTo>
                    <a:pt x="10655" y="541"/>
                    <a:pt x="9027" y="1491"/>
                    <a:pt x="7615" y="2475"/>
                  </a:cubicBezTo>
                  <a:cubicBezTo>
                    <a:pt x="7146" y="2804"/>
                    <a:pt x="6588" y="3096"/>
                    <a:pt x="6174" y="3494"/>
                  </a:cubicBezTo>
                  <a:cubicBezTo>
                    <a:pt x="5622" y="4029"/>
                    <a:pt x="5160" y="4820"/>
                    <a:pt x="4714" y="5445"/>
                  </a:cubicBezTo>
                  <a:cubicBezTo>
                    <a:pt x="4004" y="6444"/>
                    <a:pt x="3243" y="7644"/>
                    <a:pt x="2798" y="8797"/>
                  </a:cubicBezTo>
                  <a:cubicBezTo>
                    <a:pt x="2207" y="10325"/>
                    <a:pt x="1701" y="11906"/>
                    <a:pt x="1146" y="13451"/>
                  </a:cubicBezTo>
                  <a:cubicBezTo>
                    <a:pt x="705" y="14684"/>
                    <a:pt x="403" y="15923"/>
                    <a:pt x="280" y="17231"/>
                  </a:cubicBezTo>
                  <a:cubicBezTo>
                    <a:pt x="217" y="17869"/>
                    <a:pt x="170" y="18518"/>
                    <a:pt x="147" y="19155"/>
                  </a:cubicBezTo>
                  <a:cubicBezTo>
                    <a:pt x="139" y="19406"/>
                    <a:pt x="167" y="19677"/>
                    <a:pt x="75" y="19910"/>
                  </a:cubicBezTo>
                  <a:lnTo>
                    <a:pt x="75" y="19910"/>
                  </a:lnTo>
                  <a:cubicBezTo>
                    <a:pt x="230" y="19600"/>
                    <a:pt x="329" y="19278"/>
                    <a:pt x="436" y="18942"/>
                  </a:cubicBezTo>
                  <a:cubicBezTo>
                    <a:pt x="941" y="17348"/>
                    <a:pt x="1689" y="15846"/>
                    <a:pt x="2426" y="14351"/>
                  </a:cubicBezTo>
                  <a:cubicBezTo>
                    <a:pt x="3084" y="13010"/>
                    <a:pt x="3535" y="11498"/>
                    <a:pt x="4286" y="10219"/>
                  </a:cubicBezTo>
                  <a:cubicBezTo>
                    <a:pt x="5061" y="8907"/>
                    <a:pt x="6180" y="7820"/>
                    <a:pt x="7319" y="6823"/>
                  </a:cubicBezTo>
                  <a:cubicBezTo>
                    <a:pt x="9897" y="4568"/>
                    <a:pt x="12894" y="2451"/>
                    <a:pt x="16369" y="1970"/>
                  </a:cubicBezTo>
                  <a:cubicBezTo>
                    <a:pt x="17213" y="1850"/>
                    <a:pt x="18077" y="1780"/>
                    <a:pt x="18924" y="1700"/>
                  </a:cubicBezTo>
                  <a:cubicBezTo>
                    <a:pt x="19012" y="1692"/>
                    <a:pt x="19101" y="1689"/>
                    <a:pt x="19190" y="1689"/>
                  </a:cubicBezTo>
                  <a:cubicBezTo>
                    <a:pt x="19314" y="1689"/>
                    <a:pt x="19438" y="1695"/>
                    <a:pt x="19562" y="1703"/>
                  </a:cubicBezTo>
                  <a:lnTo>
                    <a:pt x="19562" y="1703"/>
                  </a:lnTo>
                  <a:cubicBezTo>
                    <a:pt x="19536" y="1686"/>
                    <a:pt x="19511" y="1670"/>
                    <a:pt x="19485" y="1654"/>
                  </a:cubicBezTo>
                  <a:cubicBezTo>
                    <a:pt x="19014" y="1369"/>
                    <a:pt x="18476" y="1209"/>
                    <a:pt x="17970" y="990"/>
                  </a:cubicBezTo>
                  <a:cubicBezTo>
                    <a:pt x="17063" y="591"/>
                    <a:pt x="16130" y="196"/>
                    <a:pt x="15140" y="53"/>
                  </a:cubicBezTo>
                  <a:cubicBezTo>
                    <a:pt x="14894" y="16"/>
                    <a:pt x="14646" y="1"/>
                    <a:pt x="14397" y="1"/>
                  </a:cubicBezTo>
                  <a:close/>
                  <a:moveTo>
                    <a:pt x="75" y="19910"/>
                  </a:moveTo>
                  <a:cubicBezTo>
                    <a:pt x="51" y="19957"/>
                    <a:pt x="27" y="20003"/>
                    <a:pt x="1" y="20049"/>
                  </a:cubicBezTo>
                  <a:cubicBezTo>
                    <a:pt x="31" y="20005"/>
                    <a:pt x="56" y="19958"/>
                    <a:pt x="75" y="199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4"/>
            <p:cNvSpPr/>
            <p:nvPr/>
          </p:nvSpPr>
          <p:spPr>
            <a:xfrm rot="5088045">
              <a:off x="2314457" y="1765363"/>
              <a:ext cx="562078" cy="888051"/>
            </a:xfrm>
            <a:custGeom>
              <a:avLst/>
              <a:gdLst/>
              <a:ahLst/>
              <a:cxnLst/>
              <a:rect l="l" t="t" r="r" b="b"/>
              <a:pathLst>
                <a:path w="14948" h="23617" extrusionOk="0">
                  <a:moveTo>
                    <a:pt x="14896" y="153"/>
                  </a:moveTo>
                  <a:cubicBezTo>
                    <a:pt x="14879" y="153"/>
                    <a:pt x="14863" y="168"/>
                    <a:pt x="14851" y="211"/>
                  </a:cubicBezTo>
                  <a:lnTo>
                    <a:pt x="14851" y="211"/>
                  </a:lnTo>
                  <a:cubicBezTo>
                    <a:pt x="14883" y="200"/>
                    <a:pt x="14915" y="190"/>
                    <a:pt x="14947" y="178"/>
                  </a:cubicBezTo>
                  <a:cubicBezTo>
                    <a:pt x="14930" y="166"/>
                    <a:pt x="14912" y="153"/>
                    <a:pt x="14896" y="153"/>
                  </a:cubicBezTo>
                  <a:close/>
                  <a:moveTo>
                    <a:pt x="10608" y="1"/>
                  </a:moveTo>
                  <a:cubicBezTo>
                    <a:pt x="10253" y="1"/>
                    <a:pt x="9898" y="22"/>
                    <a:pt x="9546" y="75"/>
                  </a:cubicBezTo>
                  <a:cubicBezTo>
                    <a:pt x="8632" y="215"/>
                    <a:pt x="7772" y="640"/>
                    <a:pt x="6954" y="1055"/>
                  </a:cubicBezTo>
                  <a:cubicBezTo>
                    <a:pt x="5396" y="1850"/>
                    <a:pt x="4117" y="3231"/>
                    <a:pt x="3055" y="4587"/>
                  </a:cubicBezTo>
                  <a:cubicBezTo>
                    <a:pt x="2702" y="5039"/>
                    <a:pt x="2253" y="5477"/>
                    <a:pt x="1974" y="5982"/>
                  </a:cubicBezTo>
                  <a:cubicBezTo>
                    <a:pt x="1599" y="6653"/>
                    <a:pt x="1390" y="7543"/>
                    <a:pt x="1147" y="8271"/>
                  </a:cubicBezTo>
                  <a:cubicBezTo>
                    <a:pt x="758" y="9437"/>
                    <a:pt x="380" y="10806"/>
                    <a:pt x="287" y="12035"/>
                  </a:cubicBezTo>
                  <a:cubicBezTo>
                    <a:pt x="167" y="13673"/>
                    <a:pt x="147" y="15331"/>
                    <a:pt x="65" y="16972"/>
                  </a:cubicBezTo>
                  <a:cubicBezTo>
                    <a:pt x="1" y="18281"/>
                    <a:pt x="77" y="19553"/>
                    <a:pt x="336" y="20839"/>
                  </a:cubicBezTo>
                  <a:cubicBezTo>
                    <a:pt x="463" y="21467"/>
                    <a:pt x="606" y="22102"/>
                    <a:pt x="772" y="22720"/>
                  </a:cubicBezTo>
                  <a:cubicBezTo>
                    <a:pt x="836" y="22961"/>
                    <a:pt x="944" y="23216"/>
                    <a:pt x="921" y="23470"/>
                  </a:cubicBezTo>
                  <a:lnTo>
                    <a:pt x="921" y="23470"/>
                  </a:lnTo>
                  <a:cubicBezTo>
                    <a:pt x="982" y="23125"/>
                    <a:pt x="982" y="22786"/>
                    <a:pt x="985" y="22430"/>
                  </a:cubicBezTo>
                  <a:cubicBezTo>
                    <a:pt x="1005" y="20759"/>
                    <a:pt x="1284" y="19104"/>
                    <a:pt x="1549" y="17460"/>
                  </a:cubicBezTo>
                  <a:cubicBezTo>
                    <a:pt x="1792" y="15985"/>
                    <a:pt x="1782" y="14407"/>
                    <a:pt x="2127" y="12962"/>
                  </a:cubicBezTo>
                  <a:cubicBezTo>
                    <a:pt x="2483" y="11480"/>
                    <a:pt x="3240" y="10119"/>
                    <a:pt x="4038" y="8832"/>
                  </a:cubicBezTo>
                  <a:cubicBezTo>
                    <a:pt x="5848" y="5922"/>
                    <a:pt x="8098" y="3026"/>
                    <a:pt x="11280" y="1551"/>
                  </a:cubicBezTo>
                  <a:cubicBezTo>
                    <a:pt x="12054" y="1192"/>
                    <a:pt x="12862" y="873"/>
                    <a:pt x="13645" y="551"/>
                  </a:cubicBezTo>
                  <a:cubicBezTo>
                    <a:pt x="13842" y="469"/>
                    <a:pt x="14049" y="415"/>
                    <a:pt x="14257" y="365"/>
                  </a:cubicBezTo>
                  <a:lnTo>
                    <a:pt x="14257" y="365"/>
                  </a:lnTo>
                  <a:cubicBezTo>
                    <a:pt x="14422" y="413"/>
                    <a:pt x="14580" y="470"/>
                    <a:pt x="14757" y="470"/>
                  </a:cubicBezTo>
                  <a:cubicBezTo>
                    <a:pt x="14779" y="470"/>
                    <a:pt x="14802" y="469"/>
                    <a:pt x="14825" y="467"/>
                  </a:cubicBezTo>
                  <a:cubicBezTo>
                    <a:pt x="14828" y="336"/>
                    <a:pt x="14838" y="257"/>
                    <a:pt x="14851" y="211"/>
                  </a:cubicBezTo>
                  <a:lnTo>
                    <a:pt x="14851" y="211"/>
                  </a:lnTo>
                  <a:cubicBezTo>
                    <a:pt x="14658" y="272"/>
                    <a:pt x="14457" y="317"/>
                    <a:pt x="14257" y="365"/>
                  </a:cubicBezTo>
                  <a:lnTo>
                    <a:pt x="14257" y="365"/>
                  </a:lnTo>
                  <a:cubicBezTo>
                    <a:pt x="14228" y="357"/>
                    <a:pt x="14199" y="349"/>
                    <a:pt x="14170" y="341"/>
                  </a:cubicBezTo>
                  <a:cubicBezTo>
                    <a:pt x="13635" y="205"/>
                    <a:pt x="13074" y="212"/>
                    <a:pt x="12529" y="145"/>
                  </a:cubicBezTo>
                  <a:cubicBezTo>
                    <a:pt x="11894" y="70"/>
                    <a:pt x="11250" y="1"/>
                    <a:pt x="10608" y="1"/>
                  </a:cubicBezTo>
                  <a:close/>
                  <a:moveTo>
                    <a:pt x="921" y="23470"/>
                  </a:moveTo>
                  <a:cubicBezTo>
                    <a:pt x="912" y="23519"/>
                    <a:pt x="903" y="23567"/>
                    <a:pt x="891" y="23616"/>
                  </a:cubicBezTo>
                  <a:cubicBezTo>
                    <a:pt x="907" y="23568"/>
                    <a:pt x="916" y="23519"/>
                    <a:pt x="921" y="234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4"/>
            <p:cNvSpPr/>
            <p:nvPr/>
          </p:nvSpPr>
          <p:spPr>
            <a:xfrm rot="5088045">
              <a:off x="2144877" y="1999300"/>
              <a:ext cx="562078" cy="888127"/>
            </a:xfrm>
            <a:custGeom>
              <a:avLst/>
              <a:gdLst/>
              <a:ahLst/>
              <a:cxnLst/>
              <a:rect l="l" t="t" r="r" b="b"/>
              <a:pathLst>
                <a:path w="14948" h="23619" extrusionOk="0">
                  <a:moveTo>
                    <a:pt x="14895" y="156"/>
                  </a:moveTo>
                  <a:cubicBezTo>
                    <a:pt x="14878" y="156"/>
                    <a:pt x="14862" y="170"/>
                    <a:pt x="14850" y="214"/>
                  </a:cubicBezTo>
                  <a:lnTo>
                    <a:pt x="14850" y="214"/>
                  </a:lnTo>
                  <a:cubicBezTo>
                    <a:pt x="14882" y="203"/>
                    <a:pt x="14915" y="192"/>
                    <a:pt x="14947" y="181"/>
                  </a:cubicBezTo>
                  <a:cubicBezTo>
                    <a:pt x="14929" y="168"/>
                    <a:pt x="14912" y="156"/>
                    <a:pt x="14895" y="156"/>
                  </a:cubicBezTo>
                  <a:close/>
                  <a:moveTo>
                    <a:pt x="10613" y="1"/>
                  </a:moveTo>
                  <a:cubicBezTo>
                    <a:pt x="10256" y="1"/>
                    <a:pt x="9899" y="23"/>
                    <a:pt x="9545" y="77"/>
                  </a:cubicBezTo>
                  <a:cubicBezTo>
                    <a:pt x="8632" y="214"/>
                    <a:pt x="7771" y="639"/>
                    <a:pt x="6954" y="1054"/>
                  </a:cubicBezTo>
                  <a:cubicBezTo>
                    <a:pt x="5395" y="1848"/>
                    <a:pt x="4116" y="3234"/>
                    <a:pt x="3054" y="4586"/>
                  </a:cubicBezTo>
                  <a:cubicBezTo>
                    <a:pt x="2701" y="5037"/>
                    <a:pt x="2253" y="5479"/>
                    <a:pt x="1974" y="5985"/>
                  </a:cubicBezTo>
                  <a:cubicBezTo>
                    <a:pt x="1598" y="6652"/>
                    <a:pt x="1389" y="7546"/>
                    <a:pt x="1146" y="8274"/>
                  </a:cubicBezTo>
                  <a:cubicBezTo>
                    <a:pt x="758" y="9436"/>
                    <a:pt x="376" y="10805"/>
                    <a:pt x="286" y="12037"/>
                  </a:cubicBezTo>
                  <a:cubicBezTo>
                    <a:pt x="166" y="13672"/>
                    <a:pt x="146" y="15333"/>
                    <a:pt x="64" y="16971"/>
                  </a:cubicBezTo>
                  <a:cubicBezTo>
                    <a:pt x="1" y="18280"/>
                    <a:pt x="73" y="19552"/>
                    <a:pt x="336" y="20841"/>
                  </a:cubicBezTo>
                  <a:cubicBezTo>
                    <a:pt x="462" y="21466"/>
                    <a:pt x="605" y="22100"/>
                    <a:pt x="771" y="22718"/>
                  </a:cubicBezTo>
                  <a:cubicBezTo>
                    <a:pt x="835" y="22963"/>
                    <a:pt x="943" y="23216"/>
                    <a:pt x="920" y="23470"/>
                  </a:cubicBezTo>
                  <a:lnTo>
                    <a:pt x="920" y="23470"/>
                  </a:lnTo>
                  <a:cubicBezTo>
                    <a:pt x="981" y="23124"/>
                    <a:pt x="981" y="22787"/>
                    <a:pt x="984" y="22430"/>
                  </a:cubicBezTo>
                  <a:cubicBezTo>
                    <a:pt x="1004" y="20758"/>
                    <a:pt x="1283" y="19107"/>
                    <a:pt x="1548" y="17459"/>
                  </a:cubicBezTo>
                  <a:cubicBezTo>
                    <a:pt x="1791" y="15984"/>
                    <a:pt x="1781" y="14406"/>
                    <a:pt x="2126" y="12964"/>
                  </a:cubicBezTo>
                  <a:cubicBezTo>
                    <a:pt x="2482" y="11483"/>
                    <a:pt x="3236" y="10117"/>
                    <a:pt x="4037" y="8835"/>
                  </a:cubicBezTo>
                  <a:cubicBezTo>
                    <a:pt x="5847" y="5925"/>
                    <a:pt x="8093" y="3024"/>
                    <a:pt x="11280" y="1549"/>
                  </a:cubicBezTo>
                  <a:cubicBezTo>
                    <a:pt x="12053" y="1190"/>
                    <a:pt x="12857" y="871"/>
                    <a:pt x="13644" y="549"/>
                  </a:cubicBezTo>
                  <a:cubicBezTo>
                    <a:pt x="13840" y="468"/>
                    <a:pt x="14046" y="415"/>
                    <a:pt x="14253" y="366"/>
                  </a:cubicBezTo>
                  <a:lnTo>
                    <a:pt x="14253" y="366"/>
                  </a:lnTo>
                  <a:cubicBezTo>
                    <a:pt x="14419" y="414"/>
                    <a:pt x="14577" y="469"/>
                    <a:pt x="14754" y="469"/>
                  </a:cubicBezTo>
                  <a:cubicBezTo>
                    <a:pt x="14777" y="469"/>
                    <a:pt x="14800" y="468"/>
                    <a:pt x="14824" y="466"/>
                  </a:cubicBezTo>
                  <a:cubicBezTo>
                    <a:pt x="14827" y="338"/>
                    <a:pt x="14837" y="259"/>
                    <a:pt x="14850" y="214"/>
                  </a:cubicBezTo>
                  <a:lnTo>
                    <a:pt x="14850" y="214"/>
                  </a:lnTo>
                  <a:cubicBezTo>
                    <a:pt x="14656" y="275"/>
                    <a:pt x="14454" y="319"/>
                    <a:pt x="14253" y="366"/>
                  </a:cubicBezTo>
                  <a:lnTo>
                    <a:pt x="14253" y="366"/>
                  </a:lnTo>
                  <a:cubicBezTo>
                    <a:pt x="14225" y="358"/>
                    <a:pt x="14198" y="351"/>
                    <a:pt x="14170" y="344"/>
                  </a:cubicBezTo>
                  <a:cubicBezTo>
                    <a:pt x="13635" y="207"/>
                    <a:pt x="13074" y="210"/>
                    <a:pt x="12528" y="147"/>
                  </a:cubicBezTo>
                  <a:cubicBezTo>
                    <a:pt x="11895" y="71"/>
                    <a:pt x="11253" y="1"/>
                    <a:pt x="10613" y="1"/>
                  </a:cubicBezTo>
                  <a:close/>
                  <a:moveTo>
                    <a:pt x="920" y="23470"/>
                  </a:moveTo>
                  <a:cubicBezTo>
                    <a:pt x="911" y="23519"/>
                    <a:pt x="902" y="23569"/>
                    <a:pt x="890" y="23618"/>
                  </a:cubicBezTo>
                  <a:cubicBezTo>
                    <a:pt x="906" y="23569"/>
                    <a:pt x="916" y="23519"/>
                    <a:pt x="920" y="234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6" name="Google Shape;836;p24"/>
          <p:cNvGrpSpPr/>
          <p:nvPr/>
        </p:nvGrpSpPr>
        <p:grpSpPr>
          <a:xfrm>
            <a:off x="1" y="-14200"/>
            <a:ext cx="12191932" cy="6877957"/>
            <a:chOff x="0" y="-10650"/>
            <a:chExt cx="9143949" cy="5158468"/>
          </a:xfrm>
        </p:grpSpPr>
        <p:grpSp>
          <p:nvGrpSpPr>
            <p:cNvPr id="837" name="Google Shape;837;p24"/>
            <p:cNvGrpSpPr/>
            <p:nvPr/>
          </p:nvGrpSpPr>
          <p:grpSpPr>
            <a:xfrm>
              <a:off x="0" y="-10650"/>
              <a:ext cx="9143949" cy="5158468"/>
              <a:chOff x="267864" y="140547"/>
              <a:chExt cx="8608500" cy="4856400"/>
            </a:xfrm>
          </p:grpSpPr>
          <p:sp>
            <p:nvSpPr>
              <p:cNvPr id="838" name="Google Shape;838;p24"/>
              <p:cNvSpPr/>
              <p:nvPr/>
            </p:nvSpPr>
            <p:spPr>
              <a:xfrm>
                <a:off x="267864" y="146479"/>
                <a:ext cx="8608500" cy="393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24"/>
              <p:cNvSpPr/>
              <p:nvPr/>
            </p:nvSpPr>
            <p:spPr>
              <a:xfrm rot="5400000">
                <a:off x="-1927873" y="2336397"/>
                <a:ext cx="4856400" cy="4647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0" name="Google Shape;840;p24"/>
            <p:cNvGrpSpPr/>
            <p:nvPr/>
          </p:nvGrpSpPr>
          <p:grpSpPr>
            <a:xfrm rot="10800000">
              <a:off x="0" y="-10650"/>
              <a:ext cx="9143949" cy="5158468"/>
              <a:chOff x="267864" y="140547"/>
              <a:chExt cx="8608500" cy="4856400"/>
            </a:xfrm>
          </p:grpSpPr>
          <p:sp>
            <p:nvSpPr>
              <p:cNvPr id="841" name="Google Shape;841;p24"/>
              <p:cNvSpPr/>
              <p:nvPr/>
            </p:nvSpPr>
            <p:spPr>
              <a:xfrm>
                <a:off x="267864" y="146479"/>
                <a:ext cx="8608500" cy="393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2" name="Google Shape;842;p24"/>
              <p:cNvSpPr/>
              <p:nvPr/>
            </p:nvSpPr>
            <p:spPr>
              <a:xfrm rot="5400000">
                <a:off x="-1927873" y="2336397"/>
                <a:ext cx="4856400" cy="4647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43" name="Google Shape;843;p24"/>
          <p:cNvGrpSpPr/>
          <p:nvPr/>
        </p:nvGrpSpPr>
        <p:grpSpPr>
          <a:xfrm rot="10800000">
            <a:off x="1" y="-14200"/>
            <a:ext cx="12191932" cy="6877957"/>
            <a:chOff x="267864" y="140547"/>
            <a:chExt cx="8608500" cy="4856400"/>
          </a:xfrm>
        </p:grpSpPr>
        <p:sp>
          <p:nvSpPr>
            <p:cNvPr id="844" name="Google Shape;844;p24"/>
            <p:cNvSpPr/>
            <p:nvPr/>
          </p:nvSpPr>
          <p:spPr>
            <a:xfrm>
              <a:off x="267864" y="146479"/>
              <a:ext cx="8608500" cy="393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4"/>
            <p:cNvSpPr/>
            <p:nvPr/>
          </p:nvSpPr>
          <p:spPr>
            <a:xfrm rot="5400000">
              <a:off x="-1927873" y="2336397"/>
              <a:ext cx="4856400" cy="464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46" name="Google Shape;846;p24"/>
          <p:cNvSpPr txBox="1">
            <a:spLocks noGrp="1"/>
          </p:cNvSpPr>
          <p:nvPr>
            <p:ph type="subTitle" idx="1"/>
          </p:nvPr>
        </p:nvSpPr>
        <p:spPr>
          <a:xfrm>
            <a:off x="1805933" y="4556047"/>
            <a:ext cx="8572400" cy="45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47" name="Google Shape;847;p24"/>
          <p:cNvSpPr txBox="1">
            <a:spLocks noGrp="1"/>
          </p:cNvSpPr>
          <p:nvPr>
            <p:ph type="title" hasCustomPrompt="1"/>
          </p:nvPr>
        </p:nvSpPr>
        <p:spPr>
          <a:xfrm>
            <a:off x="2833333" y="3662976"/>
            <a:ext cx="6517600" cy="104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848" name="Google Shape;848;p24"/>
          <p:cNvSpPr txBox="1">
            <a:spLocks noGrp="1"/>
          </p:cNvSpPr>
          <p:nvPr>
            <p:ph type="subTitle" idx="2"/>
          </p:nvPr>
        </p:nvSpPr>
        <p:spPr>
          <a:xfrm>
            <a:off x="1805933" y="2736348"/>
            <a:ext cx="8572400" cy="45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49" name="Google Shape;849;p24"/>
          <p:cNvSpPr txBox="1">
            <a:spLocks noGrp="1"/>
          </p:cNvSpPr>
          <p:nvPr>
            <p:ph type="title" idx="3" hasCustomPrompt="1"/>
          </p:nvPr>
        </p:nvSpPr>
        <p:spPr>
          <a:xfrm>
            <a:off x="2833333" y="1843152"/>
            <a:ext cx="6517600" cy="104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grpSp>
        <p:nvGrpSpPr>
          <p:cNvPr id="850" name="Google Shape;850;p24"/>
          <p:cNvGrpSpPr/>
          <p:nvPr/>
        </p:nvGrpSpPr>
        <p:grpSpPr>
          <a:xfrm>
            <a:off x="7660047" y="519418"/>
            <a:ext cx="4065829" cy="2177583"/>
            <a:chOff x="5413200" y="389552"/>
            <a:chExt cx="2471128" cy="1323491"/>
          </a:xfrm>
        </p:grpSpPr>
        <p:sp>
          <p:nvSpPr>
            <p:cNvPr id="851" name="Google Shape;851;p24"/>
            <p:cNvSpPr/>
            <p:nvPr/>
          </p:nvSpPr>
          <p:spPr>
            <a:xfrm rot="10800000">
              <a:off x="5413200" y="389552"/>
              <a:ext cx="2471128" cy="1277848"/>
            </a:xfrm>
            <a:custGeom>
              <a:avLst/>
              <a:gdLst/>
              <a:ahLst/>
              <a:cxnLst/>
              <a:rect l="l" t="t" r="r" b="b"/>
              <a:pathLst>
                <a:path w="31997" h="16546" extrusionOk="0">
                  <a:moveTo>
                    <a:pt x="15698" y="1"/>
                  </a:moveTo>
                  <a:cubicBezTo>
                    <a:pt x="15192" y="1"/>
                    <a:pt x="14688" y="20"/>
                    <a:pt x="14196" y="84"/>
                  </a:cubicBezTo>
                  <a:cubicBezTo>
                    <a:pt x="12841" y="257"/>
                    <a:pt x="11329" y="546"/>
                    <a:pt x="10004" y="905"/>
                  </a:cubicBezTo>
                  <a:cubicBezTo>
                    <a:pt x="8738" y="1247"/>
                    <a:pt x="7432" y="1652"/>
                    <a:pt x="6243" y="2211"/>
                  </a:cubicBezTo>
                  <a:cubicBezTo>
                    <a:pt x="5260" y="2675"/>
                    <a:pt x="3837" y="3330"/>
                    <a:pt x="3140" y="4167"/>
                  </a:cubicBezTo>
                  <a:cubicBezTo>
                    <a:pt x="2439" y="5004"/>
                    <a:pt x="1884" y="5791"/>
                    <a:pt x="1362" y="6755"/>
                  </a:cubicBezTo>
                  <a:cubicBezTo>
                    <a:pt x="1149" y="7147"/>
                    <a:pt x="867" y="7519"/>
                    <a:pt x="724" y="7944"/>
                  </a:cubicBezTo>
                  <a:cubicBezTo>
                    <a:pt x="588" y="8343"/>
                    <a:pt x="575" y="8765"/>
                    <a:pt x="502" y="9180"/>
                  </a:cubicBezTo>
                  <a:cubicBezTo>
                    <a:pt x="316" y="10230"/>
                    <a:pt x="170" y="11107"/>
                    <a:pt x="170" y="12170"/>
                  </a:cubicBezTo>
                  <a:cubicBezTo>
                    <a:pt x="173" y="13632"/>
                    <a:pt x="77" y="15077"/>
                    <a:pt x="0" y="16546"/>
                  </a:cubicBezTo>
                  <a:lnTo>
                    <a:pt x="31213" y="16546"/>
                  </a:lnTo>
                  <a:cubicBezTo>
                    <a:pt x="31843" y="16064"/>
                    <a:pt x="31996" y="13576"/>
                    <a:pt x="31913" y="13018"/>
                  </a:cubicBezTo>
                  <a:cubicBezTo>
                    <a:pt x="31774" y="12104"/>
                    <a:pt x="31903" y="11217"/>
                    <a:pt x="31711" y="10296"/>
                  </a:cubicBezTo>
                  <a:cubicBezTo>
                    <a:pt x="31501" y="9296"/>
                    <a:pt x="31013" y="8187"/>
                    <a:pt x="30578" y="7263"/>
                  </a:cubicBezTo>
                  <a:cubicBezTo>
                    <a:pt x="30292" y="6656"/>
                    <a:pt x="29840" y="6121"/>
                    <a:pt x="29465" y="5572"/>
                  </a:cubicBezTo>
                  <a:cubicBezTo>
                    <a:pt x="29166" y="5134"/>
                    <a:pt x="28916" y="4609"/>
                    <a:pt x="28565" y="4213"/>
                  </a:cubicBezTo>
                  <a:cubicBezTo>
                    <a:pt x="27893" y="3466"/>
                    <a:pt x="26907" y="2735"/>
                    <a:pt x="26013" y="2267"/>
                  </a:cubicBezTo>
                  <a:cubicBezTo>
                    <a:pt x="24943" y="1705"/>
                    <a:pt x="23770" y="1257"/>
                    <a:pt x="22611" y="921"/>
                  </a:cubicBezTo>
                  <a:cubicBezTo>
                    <a:pt x="21771" y="676"/>
                    <a:pt x="20907" y="323"/>
                    <a:pt x="20060" y="127"/>
                  </a:cubicBezTo>
                  <a:cubicBezTo>
                    <a:pt x="19725" y="50"/>
                    <a:pt x="19403" y="31"/>
                    <a:pt x="19079" y="31"/>
                  </a:cubicBezTo>
                  <a:cubicBezTo>
                    <a:pt x="18791" y="31"/>
                    <a:pt x="18501" y="46"/>
                    <a:pt x="18199" y="47"/>
                  </a:cubicBezTo>
                  <a:cubicBezTo>
                    <a:pt x="18152" y="48"/>
                    <a:pt x="18105" y="48"/>
                    <a:pt x="18058" y="48"/>
                  </a:cubicBezTo>
                  <a:cubicBezTo>
                    <a:pt x="17283" y="48"/>
                    <a:pt x="16487" y="1"/>
                    <a:pt x="156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4"/>
            <p:cNvSpPr/>
            <p:nvPr/>
          </p:nvSpPr>
          <p:spPr>
            <a:xfrm rot="10800000">
              <a:off x="6066955" y="828063"/>
              <a:ext cx="105033" cy="29270"/>
            </a:xfrm>
            <a:custGeom>
              <a:avLst/>
              <a:gdLst/>
              <a:ahLst/>
              <a:cxnLst/>
              <a:rect l="l" t="t" r="r" b="b"/>
              <a:pathLst>
                <a:path w="1360" h="379" extrusionOk="0">
                  <a:moveTo>
                    <a:pt x="838" y="0"/>
                  </a:moveTo>
                  <a:cubicBezTo>
                    <a:pt x="585" y="0"/>
                    <a:pt x="1" y="379"/>
                    <a:pt x="519" y="379"/>
                  </a:cubicBezTo>
                  <a:cubicBezTo>
                    <a:pt x="775" y="379"/>
                    <a:pt x="1359" y="0"/>
                    <a:pt x="8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4"/>
            <p:cNvSpPr/>
            <p:nvPr/>
          </p:nvSpPr>
          <p:spPr>
            <a:xfrm rot="10800000">
              <a:off x="6083096" y="1068944"/>
              <a:ext cx="104261" cy="34753"/>
            </a:xfrm>
            <a:custGeom>
              <a:avLst/>
              <a:gdLst/>
              <a:ahLst/>
              <a:cxnLst/>
              <a:rect l="l" t="t" r="r" b="b"/>
              <a:pathLst>
                <a:path w="1350" h="450" extrusionOk="0">
                  <a:moveTo>
                    <a:pt x="824" y="1"/>
                  </a:moveTo>
                  <a:cubicBezTo>
                    <a:pt x="529" y="1"/>
                    <a:pt x="0" y="450"/>
                    <a:pt x="525" y="450"/>
                  </a:cubicBezTo>
                  <a:cubicBezTo>
                    <a:pt x="821" y="450"/>
                    <a:pt x="1349" y="1"/>
                    <a:pt x="8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4"/>
            <p:cNvSpPr/>
            <p:nvPr/>
          </p:nvSpPr>
          <p:spPr>
            <a:xfrm rot="10800000">
              <a:off x="5867316" y="925759"/>
              <a:ext cx="95534" cy="22397"/>
            </a:xfrm>
            <a:custGeom>
              <a:avLst/>
              <a:gdLst/>
              <a:ahLst/>
              <a:cxnLst/>
              <a:rect l="l" t="t" r="r" b="b"/>
              <a:pathLst>
                <a:path w="1237" h="290" extrusionOk="0">
                  <a:moveTo>
                    <a:pt x="874" y="0"/>
                  </a:moveTo>
                  <a:cubicBezTo>
                    <a:pt x="724" y="0"/>
                    <a:pt x="0" y="290"/>
                    <a:pt x="362" y="290"/>
                  </a:cubicBezTo>
                  <a:cubicBezTo>
                    <a:pt x="512" y="290"/>
                    <a:pt x="1236" y="0"/>
                    <a:pt x="8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4"/>
            <p:cNvSpPr/>
            <p:nvPr/>
          </p:nvSpPr>
          <p:spPr>
            <a:xfrm rot="10800000">
              <a:off x="5910179" y="1218770"/>
              <a:ext cx="104261" cy="34213"/>
            </a:xfrm>
            <a:custGeom>
              <a:avLst/>
              <a:gdLst/>
              <a:ahLst/>
              <a:cxnLst/>
              <a:rect l="l" t="t" r="r" b="b"/>
              <a:pathLst>
                <a:path w="1350" h="443" extrusionOk="0">
                  <a:moveTo>
                    <a:pt x="828" y="0"/>
                  </a:moveTo>
                  <a:cubicBezTo>
                    <a:pt x="532" y="0"/>
                    <a:pt x="0" y="442"/>
                    <a:pt x="526" y="442"/>
                  </a:cubicBezTo>
                  <a:cubicBezTo>
                    <a:pt x="817" y="442"/>
                    <a:pt x="1349" y="0"/>
                    <a:pt x="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4"/>
            <p:cNvSpPr/>
            <p:nvPr/>
          </p:nvSpPr>
          <p:spPr>
            <a:xfrm rot="10800000">
              <a:off x="5675168" y="953794"/>
              <a:ext cx="86807" cy="44948"/>
            </a:xfrm>
            <a:custGeom>
              <a:avLst/>
              <a:gdLst/>
              <a:ahLst/>
              <a:cxnLst/>
              <a:rect l="l" t="t" r="r" b="b"/>
              <a:pathLst>
                <a:path w="1124" h="582" extrusionOk="0">
                  <a:moveTo>
                    <a:pt x="595" y="1"/>
                  </a:moveTo>
                  <a:cubicBezTo>
                    <a:pt x="147" y="1"/>
                    <a:pt x="0" y="582"/>
                    <a:pt x="529" y="582"/>
                  </a:cubicBezTo>
                  <a:cubicBezTo>
                    <a:pt x="977" y="582"/>
                    <a:pt x="1124" y="1"/>
                    <a:pt x="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4"/>
            <p:cNvSpPr/>
            <p:nvPr/>
          </p:nvSpPr>
          <p:spPr>
            <a:xfrm rot="10800000">
              <a:off x="7203701" y="1555648"/>
              <a:ext cx="113991" cy="157395"/>
            </a:xfrm>
            <a:custGeom>
              <a:avLst/>
              <a:gdLst/>
              <a:ahLst/>
              <a:cxnLst/>
              <a:rect l="l" t="t" r="r" b="b"/>
              <a:pathLst>
                <a:path w="1476" h="2038" extrusionOk="0">
                  <a:moveTo>
                    <a:pt x="1079" y="0"/>
                  </a:moveTo>
                  <a:cubicBezTo>
                    <a:pt x="1056" y="0"/>
                    <a:pt x="1037" y="11"/>
                    <a:pt x="1022" y="34"/>
                  </a:cubicBezTo>
                  <a:lnTo>
                    <a:pt x="95" y="1469"/>
                  </a:lnTo>
                  <a:cubicBezTo>
                    <a:pt x="0" y="1613"/>
                    <a:pt x="254" y="2038"/>
                    <a:pt x="397" y="2038"/>
                  </a:cubicBezTo>
                  <a:cubicBezTo>
                    <a:pt x="419" y="2038"/>
                    <a:pt x="439" y="2027"/>
                    <a:pt x="454" y="2004"/>
                  </a:cubicBezTo>
                  <a:lnTo>
                    <a:pt x="1381" y="569"/>
                  </a:lnTo>
                  <a:cubicBezTo>
                    <a:pt x="1476" y="422"/>
                    <a:pt x="1221" y="0"/>
                    <a:pt x="10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4"/>
            <p:cNvSpPr/>
            <p:nvPr/>
          </p:nvSpPr>
          <p:spPr>
            <a:xfrm rot="10800000">
              <a:off x="7257917" y="1332839"/>
              <a:ext cx="85803" cy="101557"/>
            </a:xfrm>
            <a:custGeom>
              <a:avLst/>
              <a:gdLst/>
              <a:ahLst/>
              <a:cxnLst/>
              <a:rect l="l" t="t" r="r" b="b"/>
              <a:pathLst>
                <a:path w="1111" h="1315" extrusionOk="0">
                  <a:moveTo>
                    <a:pt x="731" y="1"/>
                  </a:moveTo>
                  <a:cubicBezTo>
                    <a:pt x="684" y="1"/>
                    <a:pt x="640" y="18"/>
                    <a:pt x="608" y="63"/>
                  </a:cubicBezTo>
                  <a:cubicBezTo>
                    <a:pt x="518" y="190"/>
                    <a:pt x="425" y="307"/>
                    <a:pt x="333" y="429"/>
                  </a:cubicBezTo>
                  <a:cubicBezTo>
                    <a:pt x="282" y="442"/>
                    <a:pt x="236" y="476"/>
                    <a:pt x="209" y="535"/>
                  </a:cubicBezTo>
                  <a:cubicBezTo>
                    <a:pt x="173" y="622"/>
                    <a:pt x="133" y="708"/>
                    <a:pt x="93" y="795"/>
                  </a:cubicBezTo>
                  <a:cubicBezTo>
                    <a:pt x="1" y="1001"/>
                    <a:pt x="215" y="1314"/>
                    <a:pt x="405" y="1314"/>
                  </a:cubicBezTo>
                  <a:cubicBezTo>
                    <a:pt x="468" y="1314"/>
                    <a:pt x="529" y="1279"/>
                    <a:pt x="575" y="1193"/>
                  </a:cubicBezTo>
                  <a:cubicBezTo>
                    <a:pt x="695" y="968"/>
                    <a:pt x="867" y="781"/>
                    <a:pt x="1014" y="575"/>
                  </a:cubicBezTo>
                  <a:cubicBezTo>
                    <a:pt x="1110" y="439"/>
                    <a:pt x="1083" y="260"/>
                    <a:pt x="980" y="134"/>
                  </a:cubicBezTo>
                  <a:cubicBezTo>
                    <a:pt x="931" y="71"/>
                    <a:pt x="825" y="1"/>
                    <a:pt x="7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4"/>
            <p:cNvSpPr/>
            <p:nvPr/>
          </p:nvSpPr>
          <p:spPr>
            <a:xfrm rot="10800000">
              <a:off x="7539111" y="1513789"/>
              <a:ext cx="72210" cy="96924"/>
            </a:xfrm>
            <a:custGeom>
              <a:avLst/>
              <a:gdLst/>
              <a:ahLst/>
              <a:cxnLst/>
              <a:rect l="l" t="t" r="r" b="b"/>
              <a:pathLst>
                <a:path w="935" h="1255" extrusionOk="0">
                  <a:moveTo>
                    <a:pt x="516" y="0"/>
                  </a:moveTo>
                  <a:cubicBezTo>
                    <a:pt x="504" y="0"/>
                    <a:pt x="492" y="4"/>
                    <a:pt x="482" y="11"/>
                  </a:cubicBezTo>
                  <a:cubicBezTo>
                    <a:pt x="230" y="184"/>
                    <a:pt x="80" y="430"/>
                    <a:pt x="23" y="732"/>
                  </a:cubicBezTo>
                  <a:cubicBezTo>
                    <a:pt x="0" y="871"/>
                    <a:pt x="103" y="1055"/>
                    <a:pt x="190" y="1158"/>
                  </a:cubicBezTo>
                  <a:cubicBezTo>
                    <a:pt x="225" y="1198"/>
                    <a:pt x="291" y="1255"/>
                    <a:pt x="340" y="1255"/>
                  </a:cubicBezTo>
                  <a:cubicBezTo>
                    <a:pt x="369" y="1255"/>
                    <a:pt x="392" y="1236"/>
                    <a:pt x="402" y="1184"/>
                  </a:cubicBezTo>
                  <a:cubicBezTo>
                    <a:pt x="445" y="942"/>
                    <a:pt x="584" y="739"/>
                    <a:pt x="784" y="599"/>
                  </a:cubicBezTo>
                  <a:cubicBezTo>
                    <a:pt x="935" y="498"/>
                    <a:pt x="666" y="0"/>
                    <a:pt x="5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4"/>
            <p:cNvSpPr/>
            <p:nvPr/>
          </p:nvSpPr>
          <p:spPr>
            <a:xfrm rot="10800000">
              <a:off x="7539497" y="1333997"/>
              <a:ext cx="77925" cy="99395"/>
            </a:xfrm>
            <a:custGeom>
              <a:avLst/>
              <a:gdLst/>
              <a:ahLst/>
              <a:cxnLst/>
              <a:rect l="l" t="t" r="r" b="b"/>
              <a:pathLst>
                <a:path w="1009" h="1287" extrusionOk="0">
                  <a:moveTo>
                    <a:pt x="606" y="1"/>
                  </a:moveTo>
                  <a:cubicBezTo>
                    <a:pt x="579" y="1"/>
                    <a:pt x="554" y="14"/>
                    <a:pt x="534" y="44"/>
                  </a:cubicBezTo>
                  <a:cubicBezTo>
                    <a:pt x="451" y="177"/>
                    <a:pt x="368" y="306"/>
                    <a:pt x="282" y="436"/>
                  </a:cubicBezTo>
                  <a:lnTo>
                    <a:pt x="102" y="715"/>
                  </a:lnTo>
                  <a:cubicBezTo>
                    <a:pt x="1" y="873"/>
                    <a:pt x="246" y="1287"/>
                    <a:pt x="402" y="1287"/>
                  </a:cubicBezTo>
                  <a:cubicBezTo>
                    <a:pt x="430" y="1287"/>
                    <a:pt x="455" y="1273"/>
                    <a:pt x="475" y="1243"/>
                  </a:cubicBezTo>
                  <a:lnTo>
                    <a:pt x="654" y="964"/>
                  </a:lnTo>
                  <a:cubicBezTo>
                    <a:pt x="737" y="835"/>
                    <a:pt x="820" y="705"/>
                    <a:pt x="907" y="576"/>
                  </a:cubicBezTo>
                  <a:cubicBezTo>
                    <a:pt x="1008" y="417"/>
                    <a:pt x="762" y="1"/>
                    <a:pt x="6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4"/>
            <p:cNvSpPr/>
            <p:nvPr/>
          </p:nvSpPr>
          <p:spPr>
            <a:xfrm rot="10800000">
              <a:off x="7386041" y="1430689"/>
              <a:ext cx="95225" cy="125035"/>
            </a:xfrm>
            <a:custGeom>
              <a:avLst/>
              <a:gdLst/>
              <a:ahLst/>
              <a:cxnLst/>
              <a:rect l="l" t="t" r="r" b="b"/>
              <a:pathLst>
                <a:path w="1233" h="1619" extrusionOk="0">
                  <a:moveTo>
                    <a:pt x="857" y="1"/>
                  </a:moveTo>
                  <a:cubicBezTo>
                    <a:pt x="824" y="1"/>
                    <a:pt x="793" y="15"/>
                    <a:pt x="771" y="53"/>
                  </a:cubicBezTo>
                  <a:cubicBezTo>
                    <a:pt x="568" y="399"/>
                    <a:pt x="332" y="725"/>
                    <a:pt x="84" y="1044"/>
                  </a:cubicBezTo>
                  <a:cubicBezTo>
                    <a:pt x="1" y="1150"/>
                    <a:pt x="67" y="1329"/>
                    <a:pt x="127" y="1429"/>
                  </a:cubicBezTo>
                  <a:cubicBezTo>
                    <a:pt x="165" y="1487"/>
                    <a:pt x="273" y="1619"/>
                    <a:pt x="368" y="1619"/>
                  </a:cubicBezTo>
                  <a:cubicBezTo>
                    <a:pt x="388" y="1619"/>
                    <a:pt x="408" y="1613"/>
                    <a:pt x="426" y="1599"/>
                  </a:cubicBezTo>
                  <a:cubicBezTo>
                    <a:pt x="442" y="1588"/>
                    <a:pt x="452" y="1575"/>
                    <a:pt x="466" y="1565"/>
                  </a:cubicBezTo>
                  <a:lnTo>
                    <a:pt x="469" y="1562"/>
                  </a:lnTo>
                  <a:cubicBezTo>
                    <a:pt x="599" y="1452"/>
                    <a:pt x="685" y="1332"/>
                    <a:pt x="758" y="1176"/>
                  </a:cubicBezTo>
                  <a:cubicBezTo>
                    <a:pt x="761" y="1173"/>
                    <a:pt x="761" y="1173"/>
                    <a:pt x="761" y="1170"/>
                  </a:cubicBezTo>
                  <a:cubicBezTo>
                    <a:pt x="901" y="977"/>
                    <a:pt x="1033" y="781"/>
                    <a:pt x="1157" y="575"/>
                  </a:cubicBezTo>
                  <a:cubicBezTo>
                    <a:pt x="1233" y="442"/>
                    <a:pt x="1173" y="266"/>
                    <a:pt x="1087" y="150"/>
                  </a:cubicBezTo>
                  <a:cubicBezTo>
                    <a:pt x="1051" y="99"/>
                    <a:pt x="944" y="1"/>
                    <a:pt x="8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4"/>
            <p:cNvSpPr/>
            <p:nvPr/>
          </p:nvSpPr>
          <p:spPr>
            <a:xfrm rot="10800000">
              <a:off x="7418709" y="1207417"/>
              <a:ext cx="105573" cy="146196"/>
            </a:xfrm>
            <a:custGeom>
              <a:avLst/>
              <a:gdLst/>
              <a:ahLst/>
              <a:cxnLst/>
              <a:rect l="l" t="t" r="r" b="b"/>
              <a:pathLst>
                <a:path w="1367" h="1893" extrusionOk="0">
                  <a:moveTo>
                    <a:pt x="975" y="0"/>
                  </a:moveTo>
                  <a:cubicBezTo>
                    <a:pt x="958" y="0"/>
                    <a:pt x="943" y="8"/>
                    <a:pt x="933" y="24"/>
                  </a:cubicBezTo>
                  <a:cubicBezTo>
                    <a:pt x="650" y="460"/>
                    <a:pt x="371" y="895"/>
                    <a:pt x="89" y="1326"/>
                  </a:cubicBezTo>
                  <a:cubicBezTo>
                    <a:pt x="1" y="1462"/>
                    <a:pt x="268" y="1892"/>
                    <a:pt x="396" y="1892"/>
                  </a:cubicBezTo>
                  <a:cubicBezTo>
                    <a:pt x="413" y="1892"/>
                    <a:pt x="427" y="1885"/>
                    <a:pt x="438" y="1868"/>
                  </a:cubicBezTo>
                  <a:lnTo>
                    <a:pt x="1282" y="563"/>
                  </a:lnTo>
                  <a:cubicBezTo>
                    <a:pt x="1367" y="430"/>
                    <a:pt x="1102" y="0"/>
                    <a:pt x="9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4"/>
            <p:cNvSpPr/>
            <p:nvPr/>
          </p:nvSpPr>
          <p:spPr>
            <a:xfrm rot="10800000">
              <a:off x="7131801" y="1456948"/>
              <a:ext cx="82559" cy="113760"/>
            </a:xfrm>
            <a:custGeom>
              <a:avLst/>
              <a:gdLst/>
              <a:ahLst/>
              <a:cxnLst/>
              <a:rect l="l" t="t" r="r" b="b"/>
              <a:pathLst>
                <a:path w="1069" h="1473" extrusionOk="0">
                  <a:moveTo>
                    <a:pt x="678" y="0"/>
                  </a:moveTo>
                  <a:cubicBezTo>
                    <a:pt x="669" y="0"/>
                    <a:pt x="662" y="4"/>
                    <a:pt x="657" y="11"/>
                  </a:cubicBezTo>
                  <a:cubicBezTo>
                    <a:pt x="544" y="188"/>
                    <a:pt x="432" y="361"/>
                    <a:pt x="319" y="533"/>
                  </a:cubicBezTo>
                  <a:cubicBezTo>
                    <a:pt x="239" y="660"/>
                    <a:pt x="156" y="786"/>
                    <a:pt x="76" y="912"/>
                  </a:cubicBezTo>
                  <a:cubicBezTo>
                    <a:pt x="0" y="1030"/>
                    <a:pt x="291" y="1472"/>
                    <a:pt x="387" y="1472"/>
                  </a:cubicBezTo>
                  <a:cubicBezTo>
                    <a:pt x="396" y="1472"/>
                    <a:pt x="403" y="1468"/>
                    <a:pt x="408" y="1460"/>
                  </a:cubicBezTo>
                  <a:lnTo>
                    <a:pt x="990" y="560"/>
                  </a:lnTo>
                  <a:cubicBezTo>
                    <a:pt x="1069" y="441"/>
                    <a:pt x="773" y="0"/>
                    <a:pt x="6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776649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bg>
      <p:bgPr>
        <a:solidFill>
          <a:schemeClr val="dk1"/>
        </a:solidFill>
        <a:effectLst/>
      </p:bgPr>
    </p:bg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25"/>
          <p:cNvSpPr/>
          <p:nvPr/>
        </p:nvSpPr>
        <p:spPr>
          <a:xfrm>
            <a:off x="8154375" y="118507"/>
            <a:ext cx="3749693" cy="2617836"/>
          </a:xfrm>
          <a:custGeom>
            <a:avLst/>
            <a:gdLst/>
            <a:ahLst/>
            <a:cxnLst/>
            <a:rect l="l" t="t" r="r" b="b"/>
            <a:pathLst>
              <a:path w="41921" h="29267" extrusionOk="0">
                <a:moveTo>
                  <a:pt x="10345" y="0"/>
                </a:moveTo>
                <a:cubicBezTo>
                  <a:pt x="9236" y="0"/>
                  <a:pt x="8084" y="433"/>
                  <a:pt x="7191" y="1121"/>
                </a:cubicBezTo>
                <a:cubicBezTo>
                  <a:pt x="0" y="6688"/>
                  <a:pt x="6807" y="18731"/>
                  <a:pt x="11161" y="24164"/>
                </a:cubicBezTo>
                <a:cubicBezTo>
                  <a:pt x="12499" y="25841"/>
                  <a:pt x="14051" y="27411"/>
                  <a:pt x="15996" y="28312"/>
                </a:cubicBezTo>
                <a:cubicBezTo>
                  <a:pt x="17568" y="29035"/>
                  <a:pt x="19297" y="29267"/>
                  <a:pt x="21037" y="29267"/>
                </a:cubicBezTo>
                <a:cubicBezTo>
                  <a:pt x="21746" y="29267"/>
                  <a:pt x="22457" y="29228"/>
                  <a:pt x="23159" y="29169"/>
                </a:cubicBezTo>
                <a:cubicBezTo>
                  <a:pt x="27647" y="28794"/>
                  <a:pt x="32170" y="27572"/>
                  <a:pt x="35774" y="24869"/>
                </a:cubicBezTo>
                <a:cubicBezTo>
                  <a:pt x="39369" y="22175"/>
                  <a:pt x="41920" y="17830"/>
                  <a:pt x="41697" y="13334"/>
                </a:cubicBezTo>
                <a:cubicBezTo>
                  <a:pt x="41465" y="8838"/>
                  <a:pt x="38040" y="4484"/>
                  <a:pt x="33579" y="3922"/>
                </a:cubicBezTo>
                <a:cubicBezTo>
                  <a:pt x="33191" y="3873"/>
                  <a:pt x="32803" y="3850"/>
                  <a:pt x="32418" y="3850"/>
                </a:cubicBezTo>
                <a:cubicBezTo>
                  <a:pt x="29625" y="3850"/>
                  <a:pt x="26904" y="5042"/>
                  <a:pt x="24176" y="5787"/>
                </a:cubicBezTo>
                <a:cubicBezTo>
                  <a:pt x="22989" y="6110"/>
                  <a:pt x="21703" y="6319"/>
                  <a:pt x="20448" y="6319"/>
                </a:cubicBezTo>
                <a:cubicBezTo>
                  <a:pt x="18410" y="6319"/>
                  <a:pt x="16456" y="5768"/>
                  <a:pt x="15148" y="4261"/>
                </a:cubicBezTo>
                <a:cubicBezTo>
                  <a:pt x="14149" y="3102"/>
                  <a:pt x="13649" y="1496"/>
                  <a:pt x="12392" y="613"/>
                </a:cubicBezTo>
                <a:cubicBezTo>
                  <a:pt x="11786" y="188"/>
                  <a:pt x="11075" y="0"/>
                  <a:pt x="103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6" name="Google Shape;866;p25"/>
          <p:cNvGrpSpPr/>
          <p:nvPr/>
        </p:nvGrpSpPr>
        <p:grpSpPr>
          <a:xfrm>
            <a:off x="10067101" y="1526426"/>
            <a:ext cx="733988" cy="783996"/>
            <a:chOff x="2118675" y="1519600"/>
            <a:chExt cx="399225" cy="426425"/>
          </a:xfrm>
        </p:grpSpPr>
        <p:sp>
          <p:nvSpPr>
            <p:cNvPr id="867" name="Google Shape;867;p25"/>
            <p:cNvSpPr/>
            <p:nvPr/>
          </p:nvSpPr>
          <p:spPr>
            <a:xfrm>
              <a:off x="2479975" y="1672825"/>
              <a:ext cx="37925" cy="64850"/>
            </a:xfrm>
            <a:custGeom>
              <a:avLst/>
              <a:gdLst/>
              <a:ahLst/>
              <a:cxnLst/>
              <a:rect l="l" t="t" r="r" b="b"/>
              <a:pathLst>
                <a:path w="1517" h="2594" extrusionOk="0">
                  <a:moveTo>
                    <a:pt x="588" y="602"/>
                  </a:moveTo>
                  <a:cubicBezTo>
                    <a:pt x="588" y="604"/>
                    <a:pt x="588" y="606"/>
                    <a:pt x="589" y="609"/>
                  </a:cubicBezTo>
                  <a:cubicBezTo>
                    <a:pt x="593" y="617"/>
                    <a:pt x="595" y="620"/>
                    <a:pt x="595" y="620"/>
                  </a:cubicBezTo>
                  <a:cubicBezTo>
                    <a:pt x="596" y="620"/>
                    <a:pt x="592" y="612"/>
                    <a:pt x="588" y="602"/>
                  </a:cubicBezTo>
                  <a:close/>
                  <a:moveTo>
                    <a:pt x="663" y="871"/>
                  </a:moveTo>
                  <a:cubicBezTo>
                    <a:pt x="662" y="871"/>
                    <a:pt x="665" y="880"/>
                    <a:pt x="669" y="895"/>
                  </a:cubicBezTo>
                  <a:cubicBezTo>
                    <a:pt x="665" y="878"/>
                    <a:pt x="663" y="871"/>
                    <a:pt x="663" y="871"/>
                  </a:cubicBezTo>
                  <a:close/>
                  <a:moveTo>
                    <a:pt x="769" y="1"/>
                  </a:moveTo>
                  <a:cubicBezTo>
                    <a:pt x="720" y="1"/>
                    <a:pt x="670" y="13"/>
                    <a:pt x="625" y="38"/>
                  </a:cubicBezTo>
                  <a:cubicBezTo>
                    <a:pt x="482" y="128"/>
                    <a:pt x="429" y="315"/>
                    <a:pt x="509" y="458"/>
                  </a:cubicBezTo>
                  <a:cubicBezTo>
                    <a:pt x="536" y="493"/>
                    <a:pt x="553" y="538"/>
                    <a:pt x="571" y="574"/>
                  </a:cubicBezTo>
                  <a:cubicBezTo>
                    <a:pt x="575" y="577"/>
                    <a:pt x="582" y="591"/>
                    <a:pt x="588" y="602"/>
                  </a:cubicBezTo>
                  <a:lnTo>
                    <a:pt x="588" y="602"/>
                  </a:lnTo>
                  <a:cubicBezTo>
                    <a:pt x="587" y="600"/>
                    <a:pt x="587" y="599"/>
                    <a:pt x="588" y="599"/>
                  </a:cubicBezTo>
                  <a:lnTo>
                    <a:pt x="588" y="599"/>
                  </a:lnTo>
                  <a:cubicBezTo>
                    <a:pt x="590" y="599"/>
                    <a:pt x="607" y="645"/>
                    <a:pt x="607" y="645"/>
                  </a:cubicBezTo>
                  <a:cubicBezTo>
                    <a:pt x="634" y="725"/>
                    <a:pt x="652" y="814"/>
                    <a:pt x="669" y="895"/>
                  </a:cubicBezTo>
                  <a:cubicBezTo>
                    <a:pt x="669" y="913"/>
                    <a:pt x="669" y="939"/>
                    <a:pt x="669" y="957"/>
                  </a:cubicBezTo>
                  <a:cubicBezTo>
                    <a:pt x="669" y="1002"/>
                    <a:pt x="678" y="1046"/>
                    <a:pt x="669" y="1091"/>
                  </a:cubicBezTo>
                  <a:cubicBezTo>
                    <a:pt x="669" y="1136"/>
                    <a:pt x="669" y="1180"/>
                    <a:pt x="661" y="1225"/>
                  </a:cubicBezTo>
                  <a:cubicBezTo>
                    <a:pt x="661" y="1228"/>
                    <a:pt x="661" y="1231"/>
                    <a:pt x="661" y="1232"/>
                  </a:cubicBezTo>
                  <a:lnTo>
                    <a:pt x="661" y="1232"/>
                  </a:lnTo>
                  <a:cubicBezTo>
                    <a:pt x="661" y="1233"/>
                    <a:pt x="661" y="1233"/>
                    <a:pt x="661" y="1234"/>
                  </a:cubicBezTo>
                  <a:cubicBezTo>
                    <a:pt x="661" y="1252"/>
                    <a:pt x="652" y="1278"/>
                    <a:pt x="652" y="1296"/>
                  </a:cubicBezTo>
                  <a:cubicBezTo>
                    <a:pt x="634" y="1376"/>
                    <a:pt x="607" y="1457"/>
                    <a:pt x="580" y="1537"/>
                  </a:cubicBezTo>
                  <a:cubicBezTo>
                    <a:pt x="573" y="1559"/>
                    <a:pt x="570" y="1566"/>
                    <a:pt x="570" y="1566"/>
                  </a:cubicBezTo>
                  <a:cubicBezTo>
                    <a:pt x="569" y="1566"/>
                    <a:pt x="578" y="1535"/>
                    <a:pt x="576" y="1535"/>
                  </a:cubicBezTo>
                  <a:lnTo>
                    <a:pt x="576" y="1535"/>
                  </a:lnTo>
                  <a:cubicBezTo>
                    <a:pt x="576" y="1535"/>
                    <a:pt x="574" y="1538"/>
                    <a:pt x="571" y="1546"/>
                  </a:cubicBezTo>
                  <a:cubicBezTo>
                    <a:pt x="562" y="1564"/>
                    <a:pt x="553" y="1591"/>
                    <a:pt x="545" y="1608"/>
                  </a:cubicBezTo>
                  <a:cubicBezTo>
                    <a:pt x="527" y="1644"/>
                    <a:pt x="500" y="1689"/>
                    <a:pt x="482" y="1724"/>
                  </a:cubicBezTo>
                  <a:cubicBezTo>
                    <a:pt x="455" y="1760"/>
                    <a:pt x="437" y="1796"/>
                    <a:pt x="411" y="1831"/>
                  </a:cubicBezTo>
                  <a:cubicBezTo>
                    <a:pt x="418" y="1820"/>
                    <a:pt x="421" y="1816"/>
                    <a:pt x="420" y="1816"/>
                  </a:cubicBezTo>
                  <a:lnTo>
                    <a:pt x="420" y="1816"/>
                  </a:lnTo>
                  <a:cubicBezTo>
                    <a:pt x="416" y="1816"/>
                    <a:pt x="364" y="1878"/>
                    <a:pt x="357" y="1885"/>
                  </a:cubicBezTo>
                  <a:cubicBezTo>
                    <a:pt x="330" y="1912"/>
                    <a:pt x="295" y="1938"/>
                    <a:pt x="268" y="1965"/>
                  </a:cubicBezTo>
                  <a:cubicBezTo>
                    <a:pt x="256" y="1977"/>
                    <a:pt x="245" y="1989"/>
                    <a:pt x="233" y="1998"/>
                  </a:cubicBezTo>
                  <a:lnTo>
                    <a:pt x="233" y="1998"/>
                  </a:lnTo>
                  <a:cubicBezTo>
                    <a:pt x="234" y="1997"/>
                    <a:pt x="234" y="1996"/>
                    <a:pt x="233" y="1996"/>
                  </a:cubicBezTo>
                  <a:lnTo>
                    <a:pt x="233" y="1996"/>
                  </a:lnTo>
                  <a:cubicBezTo>
                    <a:pt x="232" y="1996"/>
                    <a:pt x="227" y="2000"/>
                    <a:pt x="214" y="2010"/>
                  </a:cubicBezTo>
                  <a:cubicBezTo>
                    <a:pt x="221" y="2007"/>
                    <a:pt x="227" y="2003"/>
                    <a:pt x="233" y="1998"/>
                  </a:cubicBezTo>
                  <a:lnTo>
                    <a:pt x="233" y="1998"/>
                  </a:lnTo>
                  <a:cubicBezTo>
                    <a:pt x="228" y="2004"/>
                    <a:pt x="207" y="2022"/>
                    <a:pt x="197" y="2028"/>
                  </a:cubicBezTo>
                  <a:cubicBezTo>
                    <a:pt x="63" y="2117"/>
                    <a:pt x="0" y="2295"/>
                    <a:pt x="90" y="2438"/>
                  </a:cubicBezTo>
                  <a:cubicBezTo>
                    <a:pt x="139" y="2531"/>
                    <a:pt x="253" y="2594"/>
                    <a:pt x="363" y="2594"/>
                  </a:cubicBezTo>
                  <a:cubicBezTo>
                    <a:pt x="411" y="2594"/>
                    <a:pt x="459" y="2581"/>
                    <a:pt x="500" y="2554"/>
                  </a:cubicBezTo>
                  <a:cubicBezTo>
                    <a:pt x="1258" y="2028"/>
                    <a:pt x="1517" y="948"/>
                    <a:pt x="1035" y="154"/>
                  </a:cubicBezTo>
                  <a:cubicBezTo>
                    <a:pt x="980" y="57"/>
                    <a:pt x="875" y="1"/>
                    <a:pt x="7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5"/>
            <p:cNvSpPr/>
            <p:nvPr/>
          </p:nvSpPr>
          <p:spPr>
            <a:xfrm>
              <a:off x="2424450" y="1643175"/>
              <a:ext cx="27000" cy="52575"/>
            </a:xfrm>
            <a:custGeom>
              <a:avLst/>
              <a:gdLst/>
              <a:ahLst/>
              <a:cxnLst/>
              <a:rect l="l" t="t" r="r" b="b"/>
              <a:pathLst>
                <a:path w="1080" h="2103" extrusionOk="0">
                  <a:moveTo>
                    <a:pt x="959" y="1538"/>
                  </a:moveTo>
                  <a:lnTo>
                    <a:pt x="959" y="1538"/>
                  </a:lnTo>
                  <a:cubicBezTo>
                    <a:pt x="964" y="1549"/>
                    <a:pt x="966" y="1553"/>
                    <a:pt x="966" y="1553"/>
                  </a:cubicBezTo>
                  <a:cubicBezTo>
                    <a:pt x="966" y="1553"/>
                    <a:pt x="963" y="1546"/>
                    <a:pt x="959" y="1538"/>
                  </a:cubicBezTo>
                  <a:close/>
                  <a:moveTo>
                    <a:pt x="523" y="0"/>
                  </a:moveTo>
                  <a:cubicBezTo>
                    <a:pt x="389" y="0"/>
                    <a:pt x="292" y="91"/>
                    <a:pt x="232" y="225"/>
                  </a:cubicBezTo>
                  <a:cubicBezTo>
                    <a:pt x="0" y="796"/>
                    <a:pt x="250" y="1421"/>
                    <a:pt x="482" y="1956"/>
                  </a:cubicBezTo>
                  <a:cubicBezTo>
                    <a:pt x="523" y="2051"/>
                    <a:pt x="636" y="2103"/>
                    <a:pt x="747" y="2103"/>
                  </a:cubicBezTo>
                  <a:cubicBezTo>
                    <a:pt x="802" y="2103"/>
                    <a:pt x="856" y="2090"/>
                    <a:pt x="901" y="2063"/>
                  </a:cubicBezTo>
                  <a:cubicBezTo>
                    <a:pt x="1053" y="1965"/>
                    <a:pt x="1079" y="1804"/>
                    <a:pt x="1008" y="1653"/>
                  </a:cubicBezTo>
                  <a:cubicBezTo>
                    <a:pt x="990" y="1617"/>
                    <a:pt x="981" y="1581"/>
                    <a:pt x="963" y="1554"/>
                  </a:cubicBezTo>
                  <a:cubicBezTo>
                    <a:pt x="954" y="1531"/>
                    <a:pt x="952" y="1524"/>
                    <a:pt x="952" y="1524"/>
                  </a:cubicBezTo>
                  <a:lnTo>
                    <a:pt x="952" y="1524"/>
                  </a:lnTo>
                  <a:cubicBezTo>
                    <a:pt x="953" y="1524"/>
                    <a:pt x="956" y="1531"/>
                    <a:pt x="959" y="1538"/>
                  </a:cubicBezTo>
                  <a:lnTo>
                    <a:pt x="959" y="1538"/>
                  </a:lnTo>
                  <a:cubicBezTo>
                    <a:pt x="958" y="1535"/>
                    <a:pt x="956" y="1532"/>
                    <a:pt x="955" y="1528"/>
                  </a:cubicBezTo>
                  <a:cubicBezTo>
                    <a:pt x="928" y="1465"/>
                    <a:pt x="910" y="1403"/>
                    <a:pt x="883" y="1349"/>
                  </a:cubicBezTo>
                  <a:cubicBezTo>
                    <a:pt x="839" y="1233"/>
                    <a:pt x="803" y="1108"/>
                    <a:pt x="776" y="983"/>
                  </a:cubicBezTo>
                  <a:cubicBezTo>
                    <a:pt x="776" y="957"/>
                    <a:pt x="767" y="930"/>
                    <a:pt x="758" y="903"/>
                  </a:cubicBezTo>
                  <a:cubicBezTo>
                    <a:pt x="758" y="894"/>
                    <a:pt x="758" y="876"/>
                    <a:pt x="758" y="859"/>
                  </a:cubicBezTo>
                  <a:cubicBezTo>
                    <a:pt x="749" y="796"/>
                    <a:pt x="749" y="743"/>
                    <a:pt x="749" y="680"/>
                  </a:cubicBezTo>
                  <a:cubicBezTo>
                    <a:pt x="749" y="662"/>
                    <a:pt x="749" y="618"/>
                    <a:pt x="758" y="600"/>
                  </a:cubicBezTo>
                  <a:lnTo>
                    <a:pt x="758" y="600"/>
                  </a:lnTo>
                  <a:cubicBezTo>
                    <a:pt x="753" y="620"/>
                    <a:pt x="751" y="631"/>
                    <a:pt x="752" y="631"/>
                  </a:cubicBezTo>
                  <a:cubicBezTo>
                    <a:pt x="752" y="631"/>
                    <a:pt x="754" y="624"/>
                    <a:pt x="758" y="609"/>
                  </a:cubicBezTo>
                  <a:cubicBezTo>
                    <a:pt x="758" y="591"/>
                    <a:pt x="758" y="573"/>
                    <a:pt x="767" y="555"/>
                  </a:cubicBezTo>
                  <a:cubicBezTo>
                    <a:pt x="776" y="493"/>
                    <a:pt x="794" y="439"/>
                    <a:pt x="821" y="386"/>
                  </a:cubicBezTo>
                  <a:cubicBezTo>
                    <a:pt x="883" y="234"/>
                    <a:pt x="758" y="38"/>
                    <a:pt x="607" y="11"/>
                  </a:cubicBezTo>
                  <a:cubicBezTo>
                    <a:pt x="577" y="4"/>
                    <a:pt x="550" y="0"/>
                    <a:pt x="5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5"/>
            <p:cNvSpPr/>
            <p:nvPr/>
          </p:nvSpPr>
          <p:spPr>
            <a:xfrm>
              <a:off x="2394325" y="1703875"/>
              <a:ext cx="31475" cy="51075"/>
            </a:xfrm>
            <a:custGeom>
              <a:avLst/>
              <a:gdLst/>
              <a:ahLst/>
              <a:cxnLst/>
              <a:rect l="l" t="t" r="r" b="b"/>
              <a:pathLst>
                <a:path w="1259" h="2043" extrusionOk="0">
                  <a:moveTo>
                    <a:pt x="329" y="1"/>
                  </a:moveTo>
                  <a:cubicBezTo>
                    <a:pt x="195" y="1"/>
                    <a:pt x="66" y="74"/>
                    <a:pt x="36" y="215"/>
                  </a:cubicBezTo>
                  <a:cubicBezTo>
                    <a:pt x="1" y="366"/>
                    <a:pt x="81" y="563"/>
                    <a:pt x="250" y="589"/>
                  </a:cubicBezTo>
                  <a:cubicBezTo>
                    <a:pt x="277" y="598"/>
                    <a:pt x="304" y="607"/>
                    <a:pt x="331" y="616"/>
                  </a:cubicBezTo>
                  <a:cubicBezTo>
                    <a:pt x="340" y="618"/>
                    <a:pt x="344" y="620"/>
                    <a:pt x="344" y="620"/>
                  </a:cubicBezTo>
                  <a:lnTo>
                    <a:pt x="344" y="620"/>
                  </a:lnTo>
                  <a:cubicBezTo>
                    <a:pt x="349" y="621"/>
                    <a:pt x="353" y="623"/>
                    <a:pt x="358" y="625"/>
                  </a:cubicBezTo>
                  <a:cubicBezTo>
                    <a:pt x="366" y="634"/>
                    <a:pt x="375" y="643"/>
                    <a:pt x="384" y="643"/>
                  </a:cubicBezTo>
                  <a:cubicBezTo>
                    <a:pt x="387" y="645"/>
                    <a:pt x="391" y="649"/>
                    <a:pt x="396" y="652"/>
                  </a:cubicBezTo>
                  <a:lnTo>
                    <a:pt x="396" y="652"/>
                  </a:lnTo>
                  <a:cubicBezTo>
                    <a:pt x="399" y="655"/>
                    <a:pt x="402" y="659"/>
                    <a:pt x="402" y="661"/>
                  </a:cubicBezTo>
                  <a:cubicBezTo>
                    <a:pt x="411" y="670"/>
                    <a:pt x="429" y="679"/>
                    <a:pt x="438" y="688"/>
                  </a:cubicBezTo>
                  <a:cubicBezTo>
                    <a:pt x="447" y="696"/>
                    <a:pt x="456" y="705"/>
                    <a:pt x="465" y="714"/>
                  </a:cubicBezTo>
                  <a:cubicBezTo>
                    <a:pt x="479" y="732"/>
                    <a:pt x="482" y="739"/>
                    <a:pt x="479" y="739"/>
                  </a:cubicBezTo>
                  <a:cubicBezTo>
                    <a:pt x="476" y="739"/>
                    <a:pt x="461" y="725"/>
                    <a:pt x="456" y="714"/>
                  </a:cubicBezTo>
                  <a:lnTo>
                    <a:pt x="456" y="714"/>
                  </a:lnTo>
                  <a:cubicBezTo>
                    <a:pt x="465" y="732"/>
                    <a:pt x="491" y="768"/>
                    <a:pt x="500" y="786"/>
                  </a:cubicBezTo>
                  <a:cubicBezTo>
                    <a:pt x="512" y="797"/>
                    <a:pt x="520" y="816"/>
                    <a:pt x="529" y="833"/>
                  </a:cubicBezTo>
                  <a:lnTo>
                    <a:pt x="529" y="833"/>
                  </a:lnTo>
                  <a:cubicBezTo>
                    <a:pt x="526" y="827"/>
                    <a:pt x="526" y="822"/>
                    <a:pt x="527" y="822"/>
                  </a:cubicBezTo>
                  <a:lnTo>
                    <a:pt x="527" y="822"/>
                  </a:lnTo>
                  <a:cubicBezTo>
                    <a:pt x="528" y="822"/>
                    <a:pt x="531" y="826"/>
                    <a:pt x="536" y="839"/>
                  </a:cubicBezTo>
                  <a:cubicBezTo>
                    <a:pt x="536" y="842"/>
                    <a:pt x="536" y="844"/>
                    <a:pt x="536" y="847"/>
                  </a:cubicBezTo>
                  <a:lnTo>
                    <a:pt x="536" y="847"/>
                  </a:lnTo>
                  <a:cubicBezTo>
                    <a:pt x="534" y="842"/>
                    <a:pt x="531" y="838"/>
                    <a:pt x="529" y="833"/>
                  </a:cubicBezTo>
                  <a:lnTo>
                    <a:pt x="529" y="833"/>
                  </a:lnTo>
                  <a:cubicBezTo>
                    <a:pt x="530" y="838"/>
                    <a:pt x="533" y="845"/>
                    <a:pt x="537" y="850"/>
                  </a:cubicBezTo>
                  <a:lnTo>
                    <a:pt x="537" y="850"/>
                  </a:lnTo>
                  <a:cubicBezTo>
                    <a:pt x="537" y="849"/>
                    <a:pt x="537" y="848"/>
                    <a:pt x="536" y="847"/>
                  </a:cubicBezTo>
                  <a:lnTo>
                    <a:pt x="536" y="847"/>
                  </a:lnTo>
                  <a:cubicBezTo>
                    <a:pt x="539" y="850"/>
                    <a:pt x="542" y="854"/>
                    <a:pt x="545" y="857"/>
                  </a:cubicBezTo>
                  <a:cubicBezTo>
                    <a:pt x="542" y="856"/>
                    <a:pt x="539" y="853"/>
                    <a:pt x="537" y="850"/>
                  </a:cubicBezTo>
                  <a:lnTo>
                    <a:pt x="537" y="850"/>
                  </a:lnTo>
                  <a:cubicBezTo>
                    <a:pt x="539" y="864"/>
                    <a:pt x="547" y="878"/>
                    <a:pt x="554" y="893"/>
                  </a:cubicBezTo>
                  <a:cubicBezTo>
                    <a:pt x="563" y="911"/>
                    <a:pt x="563" y="937"/>
                    <a:pt x="572" y="964"/>
                  </a:cubicBezTo>
                  <a:cubicBezTo>
                    <a:pt x="572" y="971"/>
                    <a:pt x="577" y="1002"/>
                    <a:pt x="579" y="1003"/>
                  </a:cubicBezTo>
                  <a:lnTo>
                    <a:pt x="579" y="1003"/>
                  </a:lnTo>
                  <a:cubicBezTo>
                    <a:pt x="580" y="1009"/>
                    <a:pt x="581" y="1015"/>
                    <a:pt x="581" y="1018"/>
                  </a:cubicBezTo>
                  <a:cubicBezTo>
                    <a:pt x="589" y="1098"/>
                    <a:pt x="589" y="1178"/>
                    <a:pt x="581" y="1250"/>
                  </a:cubicBezTo>
                  <a:cubicBezTo>
                    <a:pt x="581" y="1267"/>
                    <a:pt x="581" y="1285"/>
                    <a:pt x="572" y="1303"/>
                  </a:cubicBezTo>
                  <a:cubicBezTo>
                    <a:pt x="572" y="1306"/>
                    <a:pt x="572" y="1309"/>
                    <a:pt x="572" y="1312"/>
                  </a:cubicBezTo>
                  <a:cubicBezTo>
                    <a:pt x="572" y="1348"/>
                    <a:pt x="563" y="1383"/>
                    <a:pt x="563" y="1419"/>
                  </a:cubicBezTo>
                  <a:cubicBezTo>
                    <a:pt x="545" y="1499"/>
                    <a:pt x="527" y="1580"/>
                    <a:pt x="509" y="1660"/>
                  </a:cubicBezTo>
                  <a:cubicBezTo>
                    <a:pt x="473" y="1821"/>
                    <a:pt x="554" y="1999"/>
                    <a:pt x="723" y="2035"/>
                  </a:cubicBezTo>
                  <a:cubicBezTo>
                    <a:pt x="747" y="2040"/>
                    <a:pt x="772" y="2043"/>
                    <a:pt x="796" y="2043"/>
                  </a:cubicBezTo>
                  <a:cubicBezTo>
                    <a:pt x="930" y="2043"/>
                    <a:pt x="1068" y="1963"/>
                    <a:pt x="1098" y="1821"/>
                  </a:cubicBezTo>
                  <a:cubicBezTo>
                    <a:pt x="1178" y="1455"/>
                    <a:pt x="1259" y="1053"/>
                    <a:pt x="1125" y="688"/>
                  </a:cubicBezTo>
                  <a:cubicBezTo>
                    <a:pt x="1009" y="366"/>
                    <a:pt x="759" y="72"/>
                    <a:pt x="411" y="10"/>
                  </a:cubicBezTo>
                  <a:cubicBezTo>
                    <a:pt x="384" y="4"/>
                    <a:pt x="357" y="1"/>
                    <a:pt x="3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5"/>
            <p:cNvSpPr/>
            <p:nvPr/>
          </p:nvSpPr>
          <p:spPr>
            <a:xfrm>
              <a:off x="2356850" y="1766100"/>
              <a:ext cx="37275" cy="39825"/>
            </a:xfrm>
            <a:custGeom>
              <a:avLst/>
              <a:gdLst/>
              <a:ahLst/>
              <a:cxnLst/>
              <a:rect l="l" t="t" r="r" b="b"/>
              <a:pathLst>
                <a:path w="1491" h="1593" extrusionOk="0">
                  <a:moveTo>
                    <a:pt x="1187" y="976"/>
                  </a:moveTo>
                  <a:cubicBezTo>
                    <a:pt x="1200" y="982"/>
                    <a:pt x="1213" y="988"/>
                    <a:pt x="1226" y="994"/>
                  </a:cubicBezTo>
                  <a:lnTo>
                    <a:pt x="1226" y="994"/>
                  </a:lnTo>
                  <a:cubicBezTo>
                    <a:pt x="1213" y="988"/>
                    <a:pt x="1200" y="981"/>
                    <a:pt x="1187" y="976"/>
                  </a:cubicBezTo>
                  <a:close/>
                  <a:moveTo>
                    <a:pt x="1226" y="994"/>
                  </a:moveTo>
                  <a:cubicBezTo>
                    <a:pt x="1237" y="1000"/>
                    <a:pt x="1248" y="1005"/>
                    <a:pt x="1259" y="1009"/>
                  </a:cubicBezTo>
                  <a:cubicBezTo>
                    <a:pt x="1248" y="1004"/>
                    <a:pt x="1237" y="999"/>
                    <a:pt x="1226" y="994"/>
                  </a:cubicBezTo>
                  <a:close/>
                  <a:moveTo>
                    <a:pt x="316" y="1"/>
                  </a:moveTo>
                  <a:cubicBezTo>
                    <a:pt x="290" y="1"/>
                    <a:pt x="264" y="4"/>
                    <a:pt x="242" y="10"/>
                  </a:cubicBezTo>
                  <a:cubicBezTo>
                    <a:pt x="72" y="63"/>
                    <a:pt x="1" y="215"/>
                    <a:pt x="28" y="384"/>
                  </a:cubicBezTo>
                  <a:cubicBezTo>
                    <a:pt x="81" y="661"/>
                    <a:pt x="215" y="911"/>
                    <a:pt x="393" y="1125"/>
                  </a:cubicBezTo>
                  <a:cubicBezTo>
                    <a:pt x="581" y="1330"/>
                    <a:pt x="813" y="1490"/>
                    <a:pt x="1071" y="1580"/>
                  </a:cubicBezTo>
                  <a:cubicBezTo>
                    <a:pt x="1095" y="1589"/>
                    <a:pt x="1123" y="1593"/>
                    <a:pt x="1152" y="1593"/>
                  </a:cubicBezTo>
                  <a:cubicBezTo>
                    <a:pt x="1209" y="1593"/>
                    <a:pt x="1271" y="1577"/>
                    <a:pt x="1312" y="1553"/>
                  </a:cubicBezTo>
                  <a:cubicBezTo>
                    <a:pt x="1375" y="1517"/>
                    <a:pt x="1428" y="1446"/>
                    <a:pt x="1446" y="1374"/>
                  </a:cubicBezTo>
                  <a:cubicBezTo>
                    <a:pt x="1491" y="1196"/>
                    <a:pt x="1393" y="1053"/>
                    <a:pt x="1232" y="1000"/>
                  </a:cubicBezTo>
                  <a:cubicBezTo>
                    <a:pt x="1214" y="991"/>
                    <a:pt x="1196" y="982"/>
                    <a:pt x="1179" y="973"/>
                  </a:cubicBezTo>
                  <a:lnTo>
                    <a:pt x="1179" y="973"/>
                  </a:lnTo>
                  <a:cubicBezTo>
                    <a:pt x="1181" y="974"/>
                    <a:pt x="1184" y="975"/>
                    <a:pt x="1187" y="976"/>
                  </a:cubicBezTo>
                  <a:lnTo>
                    <a:pt x="1187" y="976"/>
                  </a:lnTo>
                  <a:cubicBezTo>
                    <a:pt x="1131" y="948"/>
                    <a:pt x="1079" y="917"/>
                    <a:pt x="1029" y="881"/>
                  </a:cubicBezTo>
                  <a:lnTo>
                    <a:pt x="1029" y="881"/>
                  </a:lnTo>
                  <a:cubicBezTo>
                    <a:pt x="1031" y="882"/>
                    <a:pt x="1033" y="883"/>
                    <a:pt x="1036" y="884"/>
                  </a:cubicBezTo>
                  <a:cubicBezTo>
                    <a:pt x="947" y="821"/>
                    <a:pt x="857" y="732"/>
                    <a:pt x="795" y="643"/>
                  </a:cubicBezTo>
                  <a:lnTo>
                    <a:pt x="795" y="643"/>
                  </a:lnTo>
                  <a:cubicBezTo>
                    <a:pt x="795" y="645"/>
                    <a:pt x="796" y="646"/>
                    <a:pt x="797" y="648"/>
                  </a:cubicBezTo>
                  <a:lnTo>
                    <a:pt x="797" y="648"/>
                  </a:lnTo>
                  <a:cubicBezTo>
                    <a:pt x="759" y="594"/>
                    <a:pt x="727" y="537"/>
                    <a:pt x="695" y="478"/>
                  </a:cubicBezTo>
                  <a:lnTo>
                    <a:pt x="695" y="478"/>
                  </a:lnTo>
                  <a:cubicBezTo>
                    <a:pt x="696" y="479"/>
                    <a:pt x="696" y="481"/>
                    <a:pt x="697" y="482"/>
                  </a:cubicBezTo>
                  <a:cubicBezTo>
                    <a:pt x="695" y="479"/>
                    <a:pt x="694" y="476"/>
                    <a:pt x="692" y="472"/>
                  </a:cubicBezTo>
                  <a:lnTo>
                    <a:pt x="692" y="472"/>
                  </a:lnTo>
                  <a:cubicBezTo>
                    <a:pt x="693" y="474"/>
                    <a:pt x="694" y="476"/>
                    <a:pt x="695" y="478"/>
                  </a:cubicBezTo>
                  <a:lnTo>
                    <a:pt x="695" y="478"/>
                  </a:lnTo>
                  <a:cubicBezTo>
                    <a:pt x="691" y="464"/>
                    <a:pt x="686" y="453"/>
                    <a:pt x="680" y="442"/>
                  </a:cubicBezTo>
                  <a:lnTo>
                    <a:pt x="680" y="442"/>
                  </a:lnTo>
                  <a:cubicBezTo>
                    <a:pt x="684" y="452"/>
                    <a:pt x="688" y="462"/>
                    <a:pt x="692" y="472"/>
                  </a:cubicBezTo>
                  <a:lnTo>
                    <a:pt x="692" y="472"/>
                  </a:lnTo>
                  <a:cubicBezTo>
                    <a:pt x="682" y="452"/>
                    <a:pt x="671" y="432"/>
                    <a:pt x="661" y="411"/>
                  </a:cubicBezTo>
                  <a:lnTo>
                    <a:pt x="661" y="411"/>
                  </a:lnTo>
                  <a:cubicBezTo>
                    <a:pt x="669" y="422"/>
                    <a:pt x="675" y="432"/>
                    <a:pt x="680" y="442"/>
                  </a:cubicBezTo>
                  <a:lnTo>
                    <a:pt x="680" y="442"/>
                  </a:lnTo>
                  <a:cubicBezTo>
                    <a:pt x="653" y="373"/>
                    <a:pt x="631" y="298"/>
                    <a:pt x="616" y="224"/>
                  </a:cubicBezTo>
                  <a:cubicBezTo>
                    <a:pt x="608" y="152"/>
                    <a:pt x="536" y="81"/>
                    <a:pt x="474" y="45"/>
                  </a:cubicBezTo>
                  <a:cubicBezTo>
                    <a:pt x="431" y="15"/>
                    <a:pt x="372" y="1"/>
                    <a:pt x="3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5"/>
            <p:cNvSpPr/>
            <p:nvPr/>
          </p:nvSpPr>
          <p:spPr>
            <a:xfrm>
              <a:off x="2426675" y="1788550"/>
              <a:ext cx="49300" cy="19775"/>
            </a:xfrm>
            <a:custGeom>
              <a:avLst/>
              <a:gdLst/>
              <a:ahLst/>
              <a:cxnLst/>
              <a:rect l="l" t="t" r="r" b="b"/>
              <a:pathLst>
                <a:path w="1972" h="791" extrusionOk="0">
                  <a:moveTo>
                    <a:pt x="1365" y="699"/>
                  </a:moveTo>
                  <a:cubicBezTo>
                    <a:pt x="1372" y="701"/>
                    <a:pt x="1377" y="703"/>
                    <a:pt x="1381" y="704"/>
                  </a:cubicBezTo>
                  <a:lnTo>
                    <a:pt x="1381" y="704"/>
                  </a:lnTo>
                  <a:cubicBezTo>
                    <a:pt x="1375" y="701"/>
                    <a:pt x="1369" y="699"/>
                    <a:pt x="1365" y="699"/>
                  </a:cubicBezTo>
                  <a:close/>
                  <a:moveTo>
                    <a:pt x="876" y="0"/>
                  </a:moveTo>
                  <a:cubicBezTo>
                    <a:pt x="656" y="0"/>
                    <a:pt x="437" y="39"/>
                    <a:pt x="232" y="120"/>
                  </a:cubicBezTo>
                  <a:cubicBezTo>
                    <a:pt x="161" y="146"/>
                    <a:pt x="98" y="191"/>
                    <a:pt x="54" y="262"/>
                  </a:cubicBezTo>
                  <a:cubicBezTo>
                    <a:pt x="18" y="325"/>
                    <a:pt x="0" y="423"/>
                    <a:pt x="18" y="494"/>
                  </a:cubicBezTo>
                  <a:cubicBezTo>
                    <a:pt x="62" y="612"/>
                    <a:pt x="186" y="724"/>
                    <a:pt x="313" y="724"/>
                  </a:cubicBezTo>
                  <a:cubicBezTo>
                    <a:pt x="340" y="724"/>
                    <a:pt x="366" y="719"/>
                    <a:pt x="393" y="708"/>
                  </a:cubicBezTo>
                  <a:cubicBezTo>
                    <a:pt x="500" y="664"/>
                    <a:pt x="607" y="637"/>
                    <a:pt x="714" y="619"/>
                  </a:cubicBezTo>
                  <a:lnTo>
                    <a:pt x="741" y="619"/>
                  </a:lnTo>
                  <a:cubicBezTo>
                    <a:pt x="767" y="619"/>
                    <a:pt x="785" y="610"/>
                    <a:pt x="803" y="610"/>
                  </a:cubicBezTo>
                  <a:lnTo>
                    <a:pt x="973" y="610"/>
                  </a:lnTo>
                  <a:cubicBezTo>
                    <a:pt x="999" y="610"/>
                    <a:pt x="1026" y="619"/>
                    <a:pt x="1044" y="619"/>
                  </a:cubicBezTo>
                  <a:lnTo>
                    <a:pt x="1080" y="619"/>
                  </a:lnTo>
                  <a:cubicBezTo>
                    <a:pt x="1124" y="628"/>
                    <a:pt x="1178" y="637"/>
                    <a:pt x="1222" y="655"/>
                  </a:cubicBezTo>
                  <a:cubicBezTo>
                    <a:pt x="1276" y="664"/>
                    <a:pt x="1321" y="682"/>
                    <a:pt x="1374" y="699"/>
                  </a:cubicBezTo>
                  <a:cubicBezTo>
                    <a:pt x="1377" y="701"/>
                    <a:pt x="1380" y="703"/>
                    <a:pt x="1382" y="705"/>
                  </a:cubicBezTo>
                  <a:lnTo>
                    <a:pt x="1382" y="705"/>
                  </a:lnTo>
                  <a:cubicBezTo>
                    <a:pt x="1382" y="704"/>
                    <a:pt x="1382" y="704"/>
                    <a:pt x="1381" y="704"/>
                  </a:cubicBezTo>
                  <a:lnTo>
                    <a:pt x="1381" y="704"/>
                  </a:lnTo>
                  <a:cubicBezTo>
                    <a:pt x="1382" y="705"/>
                    <a:pt x="1382" y="705"/>
                    <a:pt x="1383" y="705"/>
                  </a:cubicBezTo>
                  <a:lnTo>
                    <a:pt x="1383" y="705"/>
                  </a:lnTo>
                  <a:cubicBezTo>
                    <a:pt x="1385" y="706"/>
                    <a:pt x="1387" y="707"/>
                    <a:pt x="1388" y="708"/>
                  </a:cubicBezTo>
                  <a:lnTo>
                    <a:pt x="1388" y="708"/>
                  </a:lnTo>
                  <a:cubicBezTo>
                    <a:pt x="1393" y="711"/>
                    <a:pt x="1398" y="714"/>
                    <a:pt x="1401" y="717"/>
                  </a:cubicBezTo>
                  <a:cubicBezTo>
                    <a:pt x="1428" y="726"/>
                    <a:pt x="1454" y="744"/>
                    <a:pt x="1481" y="753"/>
                  </a:cubicBezTo>
                  <a:cubicBezTo>
                    <a:pt x="1531" y="778"/>
                    <a:pt x="1587" y="791"/>
                    <a:pt x="1642" y="791"/>
                  </a:cubicBezTo>
                  <a:cubicBezTo>
                    <a:pt x="1745" y="791"/>
                    <a:pt x="1845" y="745"/>
                    <a:pt x="1891" y="646"/>
                  </a:cubicBezTo>
                  <a:cubicBezTo>
                    <a:pt x="1972" y="503"/>
                    <a:pt x="1936" y="307"/>
                    <a:pt x="1784" y="227"/>
                  </a:cubicBezTo>
                  <a:cubicBezTo>
                    <a:pt x="1506" y="80"/>
                    <a:pt x="1190" y="0"/>
                    <a:pt x="8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5"/>
            <p:cNvSpPr/>
            <p:nvPr/>
          </p:nvSpPr>
          <p:spPr>
            <a:xfrm>
              <a:off x="2379825" y="1840125"/>
              <a:ext cx="53550" cy="22825"/>
            </a:xfrm>
            <a:custGeom>
              <a:avLst/>
              <a:gdLst/>
              <a:ahLst/>
              <a:cxnLst/>
              <a:rect l="l" t="t" r="r" b="b"/>
              <a:pathLst>
                <a:path w="2142" h="913" extrusionOk="0">
                  <a:moveTo>
                    <a:pt x="991" y="296"/>
                  </a:moveTo>
                  <a:lnTo>
                    <a:pt x="991" y="296"/>
                  </a:lnTo>
                  <a:cubicBezTo>
                    <a:pt x="987" y="297"/>
                    <a:pt x="983" y="298"/>
                    <a:pt x="979" y="299"/>
                  </a:cubicBezTo>
                  <a:lnTo>
                    <a:pt x="979" y="299"/>
                  </a:lnTo>
                  <a:cubicBezTo>
                    <a:pt x="982" y="298"/>
                    <a:pt x="986" y="297"/>
                    <a:pt x="991" y="296"/>
                  </a:cubicBezTo>
                  <a:close/>
                  <a:moveTo>
                    <a:pt x="1776" y="0"/>
                  </a:moveTo>
                  <a:cubicBezTo>
                    <a:pt x="1726" y="0"/>
                    <a:pt x="1676" y="14"/>
                    <a:pt x="1633" y="46"/>
                  </a:cubicBezTo>
                  <a:cubicBezTo>
                    <a:pt x="1580" y="82"/>
                    <a:pt x="1526" y="108"/>
                    <a:pt x="1464" y="144"/>
                  </a:cubicBezTo>
                  <a:cubicBezTo>
                    <a:pt x="1437" y="153"/>
                    <a:pt x="1410" y="171"/>
                    <a:pt x="1384" y="180"/>
                  </a:cubicBezTo>
                  <a:cubicBezTo>
                    <a:pt x="1378" y="183"/>
                    <a:pt x="1374" y="185"/>
                    <a:pt x="1371" y="187"/>
                  </a:cubicBezTo>
                  <a:lnTo>
                    <a:pt x="1371" y="187"/>
                  </a:lnTo>
                  <a:cubicBezTo>
                    <a:pt x="1370" y="188"/>
                    <a:pt x="1368" y="188"/>
                    <a:pt x="1366" y="189"/>
                  </a:cubicBezTo>
                  <a:cubicBezTo>
                    <a:pt x="1250" y="233"/>
                    <a:pt x="1134" y="269"/>
                    <a:pt x="1009" y="287"/>
                  </a:cubicBezTo>
                  <a:cubicBezTo>
                    <a:pt x="1000" y="291"/>
                    <a:pt x="978" y="297"/>
                    <a:pt x="965" y="301"/>
                  </a:cubicBezTo>
                  <a:lnTo>
                    <a:pt x="965" y="301"/>
                  </a:lnTo>
                  <a:cubicBezTo>
                    <a:pt x="938" y="305"/>
                    <a:pt x="913" y="305"/>
                    <a:pt x="893" y="305"/>
                  </a:cubicBezTo>
                  <a:lnTo>
                    <a:pt x="634" y="305"/>
                  </a:lnTo>
                  <a:cubicBezTo>
                    <a:pt x="616" y="296"/>
                    <a:pt x="509" y="296"/>
                    <a:pt x="590" y="296"/>
                  </a:cubicBezTo>
                  <a:cubicBezTo>
                    <a:pt x="536" y="296"/>
                    <a:pt x="465" y="278"/>
                    <a:pt x="411" y="260"/>
                  </a:cubicBezTo>
                  <a:cubicBezTo>
                    <a:pt x="387" y="255"/>
                    <a:pt x="363" y="252"/>
                    <a:pt x="339" y="252"/>
                  </a:cubicBezTo>
                  <a:cubicBezTo>
                    <a:pt x="201" y="252"/>
                    <a:pt x="67" y="337"/>
                    <a:pt x="36" y="474"/>
                  </a:cubicBezTo>
                  <a:cubicBezTo>
                    <a:pt x="1" y="635"/>
                    <a:pt x="81" y="804"/>
                    <a:pt x="242" y="849"/>
                  </a:cubicBezTo>
                  <a:cubicBezTo>
                    <a:pt x="413" y="892"/>
                    <a:pt x="589" y="913"/>
                    <a:pt x="766" y="913"/>
                  </a:cubicBezTo>
                  <a:cubicBezTo>
                    <a:pt x="1179" y="913"/>
                    <a:pt x="1593" y="797"/>
                    <a:pt x="1937" y="572"/>
                  </a:cubicBezTo>
                  <a:cubicBezTo>
                    <a:pt x="2070" y="483"/>
                    <a:pt x="2142" y="296"/>
                    <a:pt x="2044" y="153"/>
                  </a:cubicBezTo>
                  <a:cubicBezTo>
                    <a:pt x="1989" y="62"/>
                    <a:pt x="1882" y="0"/>
                    <a:pt x="17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5"/>
            <p:cNvSpPr/>
            <p:nvPr/>
          </p:nvSpPr>
          <p:spPr>
            <a:xfrm>
              <a:off x="2476850" y="1833175"/>
              <a:ext cx="40175" cy="19750"/>
            </a:xfrm>
            <a:custGeom>
              <a:avLst/>
              <a:gdLst/>
              <a:ahLst/>
              <a:cxnLst/>
              <a:rect l="l" t="t" r="r" b="b"/>
              <a:pathLst>
                <a:path w="1607" h="790" extrusionOk="0">
                  <a:moveTo>
                    <a:pt x="1257" y="1"/>
                  </a:moveTo>
                  <a:cubicBezTo>
                    <a:pt x="1231" y="1"/>
                    <a:pt x="1204" y="4"/>
                    <a:pt x="1178" y="12"/>
                  </a:cubicBezTo>
                  <a:cubicBezTo>
                    <a:pt x="910" y="83"/>
                    <a:pt x="643" y="137"/>
                    <a:pt x="366" y="172"/>
                  </a:cubicBezTo>
                  <a:cubicBezTo>
                    <a:pt x="393" y="172"/>
                    <a:pt x="420" y="163"/>
                    <a:pt x="447" y="163"/>
                  </a:cubicBezTo>
                  <a:cubicBezTo>
                    <a:pt x="402" y="172"/>
                    <a:pt x="357" y="172"/>
                    <a:pt x="304" y="181"/>
                  </a:cubicBezTo>
                  <a:cubicBezTo>
                    <a:pt x="223" y="190"/>
                    <a:pt x="152" y="208"/>
                    <a:pt x="90" y="270"/>
                  </a:cubicBezTo>
                  <a:cubicBezTo>
                    <a:pt x="36" y="324"/>
                    <a:pt x="0" y="413"/>
                    <a:pt x="0" y="485"/>
                  </a:cubicBezTo>
                  <a:cubicBezTo>
                    <a:pt x="0" y="565"/>
                    <a:pt x="27" y="645"/>
                    <a:pt x="90" y="699"/>
                  </a:cubicBezTo>
                  <a:cubicBezTo>
                    <a:pt x="139" y="748"/>
                    <a:pt x="210" y="789"/>
                    <a:pt x="283" y="789"/>
                  </a:cubicBezTo>
                  <a:cubicBezTo>
                    <a:pt x="290" y="789"/>
                    <a:pt x="297" y="789"/>
                    <a:pt x="304" y="788"/>
                  </a:cubicBezTo>
                  <a:cubicBezTo>
                    <a:pt x="652" y="752"/>
                    <a:pt x="1000" y="690"/>
                    <a:pt x="1339" y="592"/>
                  </a:cubicBezTo>
                  <a:cubicBezTo>
                    <a:pt x="1490" y="556"/>
                    <a:pt x="1606" y="378"/>
                    <a:pt x="1553" y="217"/>
                  </a:cubicBezTo>
                  <a:cubicBezTo>
                    <a:pt x="1508" y="90"/>
                    <a:pt x="1389" y="1"/>
                    <a:pt x="12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5"/>
            <p:cNvSpPr/>
            <p:nvPr/>
          </p:nvSpPr>
          <p:spPr>
            <a:xfrm>
              <a:off x="2452750" y="1595550"/>
              <a:ext cx="22775" cy="41450"/>
            </a:xfrm>
            <a:custGeom>
              <a:avLst/>
              <a:gdLst/>
              <a:ahLst/>
              <a:cxnLst/>
              <a:rect l="l" t="t" r="r" b="b"/>
              <a:pathLst>
                <a:path w="911" h="1658" extrusionOk="0">
                  <a:moveTo>
                    <a:pt x="305" y="1"/>
                  </a:moveTo>
                  <a:cubicBezTo>
                    <a:pt x="254" y="1"/>
                    <a:pt x="201" y="15"/>
                    <a:pt x="162" y="43"/>
                  </a:cubicBezTo>
                  <a:cubicBezTo>
                    <a:pt x="99" y="87"/>
                    <a:pt x="37" y="150"/>
                    <a:pt x="19" y="221"/>
                  </a:cubicBezTo>
                  <a:cubicBezTo>
                    <a:pt x="1" y="310"/>
                    <a:pt x="19" y="382"/>
                    <a:pt x="55" y="462"/>
                  </a:cubicBezTo>
                  <a:cubicBezTo>
                    <a:pt x="63" y="480"/>
                    <a:pt x="63" y="498"/>
                    <a:pt x="72" y="515"/>
                  </a:cubicBezTo>
                  <a:cubicBezTo>
                    <a:pt x="90" y="551"/>
                    <a:pt x="99" y="587"/>
                    <a:pt x="117" y="623"/>
                  </a:cubicBezTo>
                  <a:cubicBezTo>
                    <a:pt x="144" y="694"/>
                    <a:pt x="162" y="765"/>
                    <a:pt x="179" y="846"/>
                  </a:cubicBezTo>
                  <a:cubicBezTo>
                    <a:pt x="218" y="976"/>
                    <a:pt x="249" y="1106"/>
                    <a:pt x="269" y="1237"/>
                  </a:cubicBezTo>
                  <a:lnTo>
                    <a:pt x="269" y="1237"/>
                  </a:lnTo>
                  <a:cubicBezTo>
                    <a:pt x="271" y="1276"/>
                    <a:pt x="278" y="1315"/>
                    <a:pt x="278" y="1354"/>
                  </a:cubicBezTo>
                  <a:cubicBezTo>
                    <a:pt x="286" y="1434"/>
                    <a:pt x="313" y="1506"/>
                    <a:pt x="367" y="1568"/>
                  </a:cubicBezTo>
                  <a:cubicBezTo>
                    <a:pt x="420" y="1622"/>
                    <a:pt x="509" y="1657"/>
                    <a:pt x="590" y="1657"/>
                  </a:cubicBezTo>
                  <a:cubicBezTo>
                    <a:pt x="741" y="1648"/>
                    <a:pt x="911" y="1524"/>
                    <a:pt x="893" y="1354"/>
                  </a:cubicBezTo>
                  <a:cubicBezTo>
                    <a:pt x="848" y="935"/>
                    <a:pt x="741" y="542"/>
                    <a:pt x="581" y="150"/>
                  </a:cubicBezTo>
                  <a:cubicBezTo>
                    <a:pt x="554" y="87"/>
                    <a:pt x="465" y="34"/>
                    <a:pt x="394" y="16"/>
                  </a:cubicBezTo>
                  <a:cubicBezTo>
                    <a:pt x="367" y="6"/>
                    <a:pt x="336" y="1"/>
                    <a:pt x="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5"/>
            <p:cNvSpPr/>
            <p:nvPr/>
          </p:nvSpPr>
          <p:spPr>
            <a:xfrm>
              <a:off x="2374925" y="1588600"/>
              <a:ext cx="23000" cy="45925"/>
            </a:xfrm>
            <a:custGeom>
              <a:avLst/>
              <a:gdLst/>
              <a:ahLst/>
              <a:cxnLst/>
              <a:rect l="l" t="t" r="r" b="b"/>
              <a:pathLst>
                <a:path w="920" h="1837" extrusionOk="0">
                  <a:moveTo>
                    <a:pt x="691" y="602"/>
                  </a:moveTo>
                  <a:cubicBezTo>
                    <a:pt x="691" y="602"/>
                    <a:pt x="689" y="608"/>
                    <a:pt x="688" y="621"/>
                  </a:cubicBezTo>
                  <a:lnTo>
                    <a:pt x="688" y="621"/>
                  </a:lnTo>
                  <a:cubicBezTo>
                    <a:pt x="691" y="608"/>
                    <a:pt x="692" y="602"/>
                    <a:pt x="691" y="602"/>
                  </a:cubicBezTo>
                  <a:close/>
                  <a:moveTo>
                    <a:pt x="688" y="621"/>
                  </a:moveTo>
                  <a:cubicBezTo>
                    <a:pt x="688" y="622"/>
                    <a:pt x="688" y="623"/>
                    <a:pt x="687" y="624"/>
                  </a:cubicBezTo>
                  <a:cubicBezTo>
                    <a:pt x="687" y="631"/>
                    <a:pt x="687" y="637"/>
                    <a:pt x="687" y="642"/>
                  </a:cubicBezTo>
                  <a:cubicBezTo>
                    <a:pt x="687" y="634"/>
                    <a:pt x="688" y="627"/>
                    <a:pt x="688" y="621"/>
                  </a:cubicBezTo>
                  <a:close/>
                  <a:moveTo>
                    <a:pt x="768" y="1231"/>
                  </a:moveTo>
                  <a:cubicBezTo>
                    <a:pt x="768" y="1235"/>
                    <a:pt x="768" y="1240"/>
                    <a:pt x="769" y="1245"/>
                  </a:cubicBezTo>
                  <a:lnTo>
                    <a:pt x="769" y="1245"/>
                  </a:lnTo>
                  <a:cubicBezTo>
                    <a:pt x="768" y="1240"/>
                    <a:pt x="768" y="1236"/>
                    <a:pt x="768" y="1231"/>
                  </a:cubicBezTo>
                  <a:close/>
                  <a:moveTo>
                    <a:pt x="773" y="1254"/>
                  </a:moveTo>
                  <a:cubicBezTo>
                    <a:pt x="777" y="1264"/>
                    <a:pt x="779" y="1269"/>
                    <a:pt x="780" y="1269"/>
                  </a:cubicBezTo>
                  <a:cubicBezTo>
                    <a:pt x="781" y="1269"/>
                    <a:pt x="780" y="1264"/>
                    <a:pt x="777" y="1257"/>
                  </a:cubicBezTo>
                  <a:cubicBezTo>
                    <a:pt x="775" y="1256"/>
                    <a:pt x="774" y="1255"/>
                    <a:pt x="773" y="1254"/>
                  </a:cubicBezTo>
                  <a:close/>
                  <a:moveTo>
                    <a:pt x="462" y="1"/>
                  </a:moveTo>
                  <a:cubicBezTo>
                    <a:pt x="324" y="1"/>
                    <a:pt x="207" y="86"/>
                    <a:pt x="161" y="223"/>
                  </a:cubicBezTo>
                  <a:cubicBezTo>
                    <a:pt x="1" y="704"/>
                    <a:pt x="63" y="1248"/>
                    <a:pt x="313" y="1686"/>
                  </a:cubicBezTo>
                  <a:cubicBezTo>
                    <a:pt x="366" y="1781"/>
                    <a:pt x="471" y="1836"/>
                    <a:pt x="578" y="1836"/>
                  </a:cubicBezTo>
                  <a:cubicBezTo>
                    <a:pt x="631" y="1836"/>
                    <a:pt x="684" y="1822"/>
                    <a:pt x="732" y="1793"/>
                  </a:cubicBezTo>
                  <a:cubicBezTo>
                    <a:pt x="866" y="1703"/>
                    <a:pt x="919" y="1525"/>
                    <a:pt x="839" y="1382"/>
                  </a:cubicBezTo>
                  <a:cubicBezTo>
                    <a:pt x="821" y="1355"/>
                    <a:pt x="812" y="1329"/>
                    <a:pt x="795" y="1311"/>
                  </a:cubicBezTo>
                  <a:cubicBezTo>
                    <a:pt x="787" y="1296"/>
                    <a:pt x="774" y="1269"/>
                    <a:pt x="769" y="1245"/>
                  </a:cubicBezTo>
                  <a:lnTo>
                    <a:pt x="769" y="1245"/>
                  </a:lnTo>
                  <a:cubicBezTo>
                    <a:pt x="770" y="1248"/>
                    <a:pt x="771" y="1251"/>
                    <a:pt x="773" y="1254"/>
                  </a:cubicBezTo>
                  <a:lnTo>
                    <a:pt x="773" y="1254"/>
                  </a:lnTo>
                  <a:cubicBezTo>
                    <a:pt x="772" y="1248"/>
                    <a:pt x="770" y="1240"/>
                    <a:pt x="768" y="1231"/>
                  </a:cubicBezTo>
                  <a:lnTo>
                    <a:pt x="768" y="1231"/>
                  </a:lnTo>
                  <a:cubicBezTo>
                    <a:pt x="768" y="1231"/>
                    <a:pt x="768" y="1231"/>
                    <a:pt x="768" y="1231"/>
                  </a:cubicBezTo>
                  <a:cubicBezTo>
                    <a:pt x="750" y="1204"/>
                    <a:pt x="741" y="1177"/>
                    <a:pt x="741" y="1150"/>
                  </a:cubicBezTo>
                  <a:cubicBezTo>
                    <a:pt x="723" y="1106"/>
                    <a:pt x="714" y="1061"/>
                    <a:pt x="705" y="1016"/>
                  </a:cubicBezTo>
                  <a:cubicBezTo>
                    <a:pt x="701" y="1012"/>
                    <a:pt x="697" y="994"/>
                    <a:pt x="693" y="975"/>
                  </a:cubicBezTo>
                  <a:lnTo>
                    <a:pt x="693" y="975"/>
                  </a:lnTo>
                  <a:cubicBezTo>
                    <a:pt x="694" y="976"/>
                    <a:pt x="694" y="976"/>
                    <a:pt x="694" y="976"/>
                  </a:cubicBezTo>
                  <a:cubicBezTo>
                    <a:pt x="695" y="976"/>
                    <a:pt x="693" y="962"/>
                    <a:pt x="687" y="936"/>
                  </a:cubicBezTo>
                  <a:lnTo>
                    <a:pt x="687" y="936"/>
                  </a:lnTo>
                  <a:cubicBezTo>
                    <a:pt x="687" y="936"/>
                    <a:pt x="690" y="956"/>
                    <a:pt x="693" y="975"/>
                  </a:cubicBezTo>
                  <a:lnTo>
                    <a:pt x="693" y="975"/>
                  </a:lnTo>
                  <a:cubicBezTo>
                    <a:pt x="692" y="973"/>
                    <a:pt x="690" y="966"/>
                    <a:pt x="687" y="954"/>
                  </a:cubicBezTo>
                  <a:cubicBezTo>
                    <a:pt x="687" y="945"/>
                    <a:pt x="687" y="936"/>
                    <a:pt x="687" y="918"/>
                  </a:cubicBezTo>
                  <a:cubicBezTo>
                    <a:pt x="679" y="820"/>
                    <a:pt x="679" y="722"/>
                    <a:pt x="687" y="624"/>
                  </a:cubicBezTo>
                  <a:cubicBezTo>
                    <a:pt x="687" y="617"/>
                    <a:pt x="687" y="611"/>
                    <a:pt x="687" y="606"/>
                  </a:cubicBezTo>
                  <a:cubicBezTo>
                    <a:pt x="696" y="588"/>
                    <a:pt x="696" y="562"/>
                    <a:pt x="705" y="544"/>
                  </a:cubicBezTo>
                  <a:cubicBezTo>
                    <a:pt x="714" y="490"/>
                    <a:pt x="732" y="437"/>
                    <a:pt x="750" y="383"/>
                  </a:cubicBezTo>
                  <a:cubicBezTo>
                    <a:pt x="795" y="231"/>
                    <a:pt x="687" y="44"/>
                    <a:pt x="536" y="8"/>
                  </a:cubicBezTo>
                  <a:cubicBezTo>
                    <a:pt x="511" y="3"/>
                    <a:pt x="486" y="1"/>
                    <a:pt x="4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5"/>
            <p:cNvSpPr/>
            <p:nvPr/>
          </p:nvSpPr>
          <p:spPr>
            <a:xfrm>
              <a:off x="2314475" y="1663700"/>
              <a:ext cx="46875" cy="27675"/>
            </a:xfrm>
            <a:custGeom>
              <a:avLst/>
              <a:gdLst/>
              <a:ahLst/>
              <a:cxnLst/>
              <a:rect l="l" t="t" r="r" b="b"/>
              <a:pathLst>
                <a:path w="1875" h="1107" extrusionOk="0">
                  <a:moveTo>
                    <a:pt x="1522" y="1"/>
                  </a:moveTo>
                  <a:cubicBezTo>
                    <a:pt x="1471" y="1"/>
                    <a:pt x="1421" y="15"/>
                    <a:pt x="1375" y="46"/>
                  </a:cubicBezTo>
                  <a:cubicBezTo>
                    <a:pt x="1286" y="100"/>
                    <a:pt x="1187" y="154"/>
                    <a:pt x="1098" y="198"/>
                  </a:cubicBezTo>
                  <a:cubicBezTo>
                    <a:pt x="1045" y="225"/>
                    <a:pt x="1000" y="252"/>
                    <a:pt x="947" y="278"/>
                  </a:cubicBezTo>
                  <a:cubicBezTo>
                    <a:pt x="929" y="287"/>
                    <a:pt x="911" y="296"/>
                    <a:pt x="884" y="305"/>
                  </a:cubicBezTo>
                  <a:cubicBezTo>
                    <a:pt x="878" y="305"/>
                    <a:pt x="830" y="328"/>
                    <a:pt x="833" y="328"/>
                  </a:cubicBezTo>
                  <a:cubicBezTo>
                    <a:pt x="834" y="328"/>
                    <a:pt x="843" y="324"/>
                    <a:pt x="866" y="314"/>
                  </a:cubicBezTo>
                  <a:lnTo>
                    <a:pt x="866" y="314"/>
                  </a:lnTo>
                  <a:cubicBezTo>
                    <a:pt x="768" y="359"/>
                    <a:pt x="670" y="394"/>
                    <a:pt x="563" y="421"/>
                  </a:cubicBezTo>
                  <a:cubicBezTo>
                    <a:pt x="465" y="457"/>
                    <a:pt x="367" y="484"/>
                    <a:pt x="260" y="510"/>
                  </a:cubicBezTo>
                  <a:cubicBezTo>
                    <a:pt x="108" y="546"/>
                    <a:pt x="1" y="733"/>
                    <a:pt x="54" y="885"/>
                  </a:cubicBezTo>
                  <a:cubicBezTo>
                    <a:pt x="92" y="1022"/>
                    <a:pt x="215" y="1107"/>
                    <a:pt x="350" y="1107"/>
                  </a:cubicBezTo>
                  <a:cubicBezTo>
                    <a:pt x="373" y="1107"/>
                    <a:pt x="397" y="1104"/>
                    <a:pt x="420" y="1099"/>
                  </a:cubicBezTo>
                  <a:cubicBezTo>
                    <a:pt x="866" y="992"/>
                    <a:pt x="1294" y="814"/>
                    <a:pt x="1678" y="564"/>
                  </a:cubicBezTo>
                  <a:cubicBezTo>
                    <a:pt x="1812" y="484"/>
                    <a:pt x="1874" y="296"/>
                    <a:pt x="1785" y="154"/>
                  </a:cubicBezTo>
                  <a:cubicBezTo>
                    <a:pt x="1731" y="63"/>
                    <a:pt x="1627" y="1"/>
                    <a:pt x="15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5"/>
            <p:cNvSpPr/>
            <p:nvPr/>
          </p:nvSpPr>
          <p:spPr>
            <a:xfrm>
              <a:off x="2293525" y="1734375"/>
              <a:ext cx="35250" cy="33200"/>
            </a:xfrm>
            <a:custGeom>
              <a:avLst/>
              <a:gdLst/>
              <a:ahLst/>
              <a:cxnLst/>
              <a:rect l="l" t="t" r="r" b="b"/>
              <a:pathLst>
                <a:path w="1410" h="1328" extrusionOk="0">
                  <a:moveTo>
                    <a:pt x="1223" y="583"/>
                  </a:moveTo>
                  <a:cubicBezTo>
                    <a:pt x="1210" y="588"/>
                    <a:pt x="1197" y="593"/>
                    <a:pt x="1184" y="598"/>
                  </a:cubicBezTo>
                  <a:lnTo>
                    <a:pt x="1184" y="598"/>
                  </a:lnTo>
                  <a:cubicBezTo>
                    <a:pt x="1199" y="593"/>
                    <a:pt x="1212" y="588"/>
                    <a:pt x="1223" y="583"/>
                  </a:cubicBezTo>
                  <a:close/>
                  <a:moveTo>
                    <a:pt x="1178" y="601"/>
                  </a:moveTo>
                  <a:cubicBezTo>
                    <a:pt x="1173" y="602"/>
                    <a:pt x="1169" y="603"/>
                    <a:pt x="1165" y="605"/>
                  </a:cubicBezTo>
                  <a:lnTo>
                    <a:pt x="1165" y="605"/>
                  </a:lnTo>
                  <a:cubicBezTo>
                    <a:pt x="1169" y="603"/>
                    <a:pt x="1173" y="601"/>
                    <a:pt x="1178" y="601"/>
                  </a:cubicBezTo>
                  <a:close/>
                  <a:moveTo>
                    <a:pt x="955" y="725"/>
                  </a:moveTo>
                  <a:cubicBezTo>
                    <a:pt x="948" y="731"/>
                    <a:pt x="941" y="736"/>
                    <a:pt x="934" y="742"/>
                  </a:cubicBezTo>
                  <a:lnTo>
                    <a:pt x="934" y="742"/>
                  </a:lnTo>
                  <a:cubicBezTo>
                    <a:pt x="941" y="737"/>
                    <a:pt x="949" y="732"/>
                    <a:pt x="955" y="725"/>
                  </a:cubicBezTo>
                  <a:close/>
                  <a:moveTo>
                    <a:pt x="1082" y="1"/>
                  </a:moveTo>
                  <a:cubicBezTo>
                    <a:pt x="1059" y="1"/>
                    <a:pt x="1038" y="4"/>
                    <a:pt x="1017" y="12"/>
                  </a:cubicBezTo>
                  <a:cubicBezTo>
                    <a:pt x="794" y="101"/>
                    <a:pt x="607" y="217"/>
                    <a:pt x="429" y="378"/>
                  </a:cubicBezTo>
                  <a:cubicBezTo>
                    <a:pt x="277" y="511"/>
                    <a:pt x="143" y="690"/>
                    <a:pt x="54" y="868"/>
                  </a:cubicBezTo>
                  <a:cubicBezTo>
                    <a:pt x="9" y="940"/>
                    <a:pt x="0" y="1020"/>
                    <a:pt x="18" y="1100"/>
                  </a:cubicBezTo>
                  <a:cubicBezTo>
                    <a:pt x="36" y="1171"/>
                    <a:pt x="90" y="1252"/>
                    <a:pt x="161" y="1287"/>
                  </a:cubicBezTo>
                  <a:cubicBezTo>
                    <a:pt x="209" y="1311"/>
                    <a:pt x="260" y="1327"/>
                    <a:pt x="313" y="1327"/>
                  </a:cubicBezTo>
                  <a:cubicBezTo>
                    <a:pt x="339" y="1327"/>
                    <a:pt x="366" y="1323"/>
                    <a:pt x="393" y="1314"/>
                  </a:cubicBezTo>
                  <a:cubicBezTo>
                    <a:pt x="464" y="1296"/>
                    <a:pt x="536" y="1252"/>
                    <a:pt x="571" y="1180"/>
                  </a:cubicBezTo>
                  <a:cubicBezTo>
                    <a:pt x="609" y="1105"/>
                    <a:pt x="653" y="1042"/>
                    <a:pt x="699" y="976"/>
                  </a:cubicBezTo>
                  <a:lnTo>
                    <a:pt x="699" y="976"/>
                  </a:lnTo>
                  <a:cubicBezTo>
                    <a:pt x="768" y="887"/>
                    <a:pt x="845" y="811"/>
                    <a:pt x="934" y="742"/>
                  </a:cubicBezTo>
                  <a:lnTo>
                    <a:pt x="934" y="742"/>
                  </a:lnTo>
                  <a:cubicBezTo>
                    <a:pt x="929" y="745"/>
                    <a:pt x="924" y="748"/>
                    <a:pt x="919" y="751"/>
                  </a:cubicBezTo>
                  <a:lnTo>
                    <a:pt x="919" y="751"/>
                  </a:lnTo>
                  <a:cubicBezTo>
                    <a:pt x="1005" y="688"/>
                    <a:pt x="1092" y="637"/>
                    <a:pt x="1184" y="598"/>
                  </a:cubicBezTo>
                  <a:lnTo>
                    <a:pt x="1184" y="598"/>
                  </a:lnTo>
                  <a:cubicBezTo>
                    <a:pt x="1182" y="599"/>
                    <a:pt x="1181" y="600"/>
                    <a:pt x="1179" y="600"/>
                  </a:cubicBezTo>
                  <a:lnTo>
                    <a:pt x="1179" y="600"/>
                  </a:lnTo>
                  <a:cubicBezTo>
                    <a:pt x="1250" y="565"/>
                    <a:pt x="1312" y="538"/>
                    <a:pt x="1356" y="458"/>
                  </a:cubicBezTo>
                  <a:cubicBezTo>
                    <a:pt x="1392" y="395"/>
                    <a:pt x="1410" y="297"/>
                    <a:pt x="1392" y="226"/>
                  </a:cubicBezTo>
                  <a:cubicBezTo>
                    <a:pt x="1365" y="154"/>
                    <a:pt x="1321" y="83"/>
                    <a:pt x="1249" y="47"/>
                  </a:cubicBezTo>
                  <a:cubicBezTo>
                    <a:pt x="1198" y="22"/>
                    <a:pt x="1138" y="1"/>
                    <a:pt x="10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2307125" y="1808025"/>
              <a:ext cx="30350" cy="35775"/>
            </a:xfrm>
            <a:custGeom>
              <a:avLst/>
              <a:gdLst/>
              <a:ahLst/>
              <a:cxnLst/>
              <a:rect l="l" t="t" r="r" b="b"/>
              <a:pathLst>
                <a:path w="1214" h="1431" extrusionOk="0">
                  <a:moveTo>
                    <a:pt x="884" y="759"/>
                  </a:moveTo>
                  <a:cubicBezTo>
                    <a:pt x="876" y="768"/>
                    <a:pt x="869" y="778"/>
                    <a:pt x="862" y="787"/>
                  </a:cubicBezTo>
                  <a:lnTo>
                    <a:pt x="862" y="787"/>
                  </a:lnTo>
                  <a:cubicBezTo>
                    <a:pt x="869" y="779"/>
                    <a:pt x="877" y="770"/>
                    <a:pt x="884" y="759"/>
                  </a:cubicBezTo>
                  <a:close/>
                  <a:moveTo>
                    <a:pt x="910" y="1"/>
                  </a:moveTo>
                  <a:cubicBezTo>
                    <a:pt x="821" y="1"/>
                    <a:pt x="759" y="36"/>
                    <a:pt x="696" y="90"/>
                  </a:cubicBezTo>
                  <a:cubicBezTo>
                    <a:pt x="393" y="349"/>
                    <a:pt x="170" y="679"/>
                    <a:pt x="27" y="1045"/>
                  </a:cubicBezTo>
                  <a:cubicBezTo>
                    <a:pt x="1" y="1116"/>
                    <a:pt x="27" y="1223"/>
                    <a:pt x="63" y="1285"/>
                  </a:cubicBezTo>
                  <a:cubicBezTo>
                    <a:pt x="99" y="1348"/>
                    <a:pt x="170" y="1401"/>
                    <a:pt x="241" y="1419"/>
                  </a:cubicBezTo>
                  <a:cubicBezTo>
                    <a:pt x="273" y="1426"/>
                    <a:pt x="305" y="1430"/>
                    <a:pt x="337" y="1430"/>
                  </a:cubicBezTo>
                  <a:cubicBezTo>
                    <a:pt x="387" y="1430"/>
                    <a:pt x="435" y="1420"/>
                    <a:pt x="473" y="1392"/>
                  </a:cubicBezTo>
                  <a:cubicBezTo>
                    <a:pt x="545" y="1348"/>
                    <a:pt x="589" y="1285"/>
                    <a:pt x="616" y="1205"/>
                  </a:cubicBezTo>
                  <a:cubicBezTo>
                    <a:pt x="616" y="1205"/>
                    <a:pt x="616" y="1205"/>
                    <a:pt x="616" y="1205"/>
                  </a:cubicBezTo>
                  <a:lnTo>
                    <a:pt x="616" y="1205"/>
                  </a:lnTo>
                  <a:cubicBezTo>
                    <a:pt x="613" y="1214"/>
                    <a:pt x="610" y="1223"/>
                    <a:pt x="607" y="1232"/>
                  </a:cubicBezTo>
                  <a:cubicBezTo>
                    <a:pt x="612" y="1221"/>
                    <a:pt x="617" y="1210"/>
                    <a:pt x="622" y="1198"/>
                  </a:cubicBezTo>
                  <a:lnTo>
                    <a:pt x="622" y="1198"/>
                  </a:lnTo>
                  <a:cubicBezTo>
                    <a:pt x="626" y="1192"/>
                    <a:pt x="630" y="1184"/>
                    <a:pt x="632" y="1175"/>
                  </a:cubicBezTo>
                  <a:lnTo>
                    <a:pt x="632" y="1175"/>
                  </a:lnTo>
                  <a:cubicBezTo>
                    <a:pt x="694" y="1038"/>
                    <a:pt x="769" y="912"/>
                    <a:pt x="862" y="787"/>
                  </a:cubicBezTo>
                  <a:lnTo>
                    <a:pt x="862" y="787"/>
                  </a:lnTo>
                  <a:cubicBezTo>
                    <a:pt x="852" y="800"/>
                    <a:pt x="841" y="811"/>
                    <a:pt x="830" y="821"/>
                  </a:cubicBezTo>
                  <a:cubicBezTo>
                    <a:pt x="919" y="714"/>
                    <a:pt x="1018" y="607"/>
                    <a:pt x="1125" y="518"/>
                  </a:cubicBezTo>
                  <a:cubicBezTo>
                    <a:pt x="1178" y="474"/>
                    <a:pt x="1214" y="375"/>
                    <a:pt x="1214" y="304"/>
                  </a:cubicBezTo>
                  <a:cubicBezTo>
                    <a:pt x="1214" y="233"/>
                    <a:pt x="1178" y="143"/>
                    <a:pt x="1125" y="90"/>
                  </a:cubicBezTo>
                  <a:cubicBezTo>
                    <a:pt x="1062" y="36"/>
                    <a:pt x="991" y="1"/>
                    <a:pt x="9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5"/>
            <p:cNvSpPr/>
            <p:nvPr/>
          </p:nvSpPr>
          <p:spPr>
            <a:xfrm>
              <a:off x="2334575" y="1899075"/>
              <a:ext cx="39475" cy="19875"/>
            </a:xfrm>
            <a:custGeom>
              <a:avLst/>
              <a:gdLst/>
              <a:ahLst/>
              <a:cxnLst/>
              <a:rect l="l" t="t" r="r" b="b"/>
              <a:pathLst>
                <a:path w="1579" h="795" extrusionOk="0">
                  <a:moveTo>
                    <a:pt x="1114" y="44"/>
                  </a:moveTo>
                  <a:cubicBezTo>
                    <a:pt x="1098" y="49"/>
                    <a:pt x="1082" y="55"/>
                    <a:pt x="1071" y="61"/>
                  </a:cubicBezTo>
                  <a:lnTo>
                    <a:pt x="1071" y="61"/>
                  </a:lnTo>
                  <a:cubicBezTo>
                    <a:pt x="1088" y="52"/>
                    <a:pt x="1097" y="52"/>
                    <a:pt x="1114" y="44"/>
                  </a:cubicBezTo>
                  <a:close/>
                  <a:moveTo>
                    <a:pt x="660" y="169"/>
                  </a:moveTo>
                  <a:cubicBezTo>
                    <a:pt x="650" y="169"/>
                    <a:pt x="639" y="170"/>
                    <a:pt x="627" y="173"/>
                  </a:cubicBezTo>
                  <a:lnTo>
                    <a:pt x="627" y="173"/>
                  </a:lnTo>
                  <a:cubicBezTo>
                    <a:pt x="632" y="172"/>
                    <a:pt x="637" y="172"/>
                    <a:pt x="643" y="172"/>
                  </a:cubicBezTo>
                  <a:lnTo>
                    <a:pt x="643" y="172"/>
                  </a:lnTo>
                  <a:cubicBezTo>
                    <a:pt x="648" y="171"/>
                    <a:pt x="654" y="170"/>
                    <a:pt x="660" y="169"/>
                  </a:cubicBezTo>
                  <a:close/>
                  <a:moveTo>
                    <a:pt x="1284" y="0"/>
                  </a:moveTo>
                  <a:cubicBezTo>
                    <a:pt x="1228" y="0"/>
                    <a:pt x="1174" y="17"/>
                    <a:pt x="1115" y="43"/>
                  </a:cubicBezTo>
                  <a:cubicBezTo>
                    <a:pt x="1115" y="43"/>
                    <a:pt x="1114" y="43"/>
                    <a:pt x="1114" y="44"/>
                  </a:cubicBezTo>
                  <a:lnTo>
                    <a:pt x="1114" y="44"/>
                  </a:lnTo>
                  <a:cubicBezTo>
                    <a:pt x="1123" y="40"/>
                    <a:pt x="1132" y="37"/>
                    <a:pt x="1142" y="34"/>
                  </a:cubicBezTo>
                  <a:lnTo>
                    <a:pt x="1142" y="34"/>
                  </a:lnTo>
                  <a:cubicBezTo>
                    <a:pt x="988" y="99"/>
                    <a:pt x="828" y="141"/>
                    <a:pt x="660" y="169"/>
                  </a:cubicBezTo>
                  <a:lnTo>
                    <a:pt x="660" y="169"/>
                  </a:lnTo>
                  <a:cubicBezTo>
                    <a:pt x="672" y="168"/>
                    <a:pt x="684" y="168"/>
                    <a:pt x="696" y="168"/>
                  </a:cubicBezTo>
                  <a:cubicBezTo>
                    <a:pt x="678" y="169"/>
                    <a:pt x="660" y="170"/>
                    <a:pt x="643" y="172"/>
                  </a:cubicBezTo>
                  <a:lnTo>
                    <a:pt x="643" y="172"/>
                  </a:lnTo>
                  <a:cubicBezTo>
                    <a:pt x="631" y="173"/>
                    <a:pt x="619" y="175"/>
                    <a:pt x="606" y="177"/>
                  </a:cubicBezTo>
                  <a:cubicBezTo>
                    <a:pt x="614" y="175"/>
                    <a:pt x="621" y="174"/>
                    <a:pt x="627" y="173"/>
                  </a:cubicBezTo>
                  <a:lnTo>
                    <a:pt x="627" y="173"/>
                  </a:lnTo>
                  <a:cubicBezTo>
                    <a:pt x="557" y="177"/>
                    <a:pt x="489" y="181"/>
                    <a:pt x="422" y="181"/>
                  </a:cubicBezTo>
                  <a:cubicBezTo>
                    <a:pt x="385" y="181"/>
                    <a:pt x="349" y="180"/>
                    <a:pt x="312" y="177"/>
                  </a:cubicBezTo>
                  <a:cubicBezTo>
                    <a:pt x="308" y="177"/>
                    <a:pt x="304" y="177"/>
                    <a:pt x="299" y="177"/>
                  </a:cubicBezTo>
                  <a:cubicBezTo>
                    <a:pt x="144" y="177"/>
                    <a:pt x="0" y="333"/>
                    <a:pt x="9" y="480"/>
                  </a:cubicBezTo>
                  <a:cubicBezTo>
                    <a:pt x="18" y="659"/>
                    <a:pt x="143" y="784"/>
                    <a:pt x="312" y="792"/>
                  </a:cubicBezTo>
                  <a:cubicBezTo>
                    <a:pt x="345" y="794"/>
                    <a:pt x="377" y="795"/>
                    <a:pt x="409" y="795"/>
                  </a:cubicBezTo>
                  <a:cubicBezTo>
                    <a:pt x="759" y="795"/>
                    <a:pt x="1100" y="708"/>
                    <a:pt x="1418" y="569"/>
                  </a:cubicBezTo>
                  <a:cubicBezTo>
                    <a:pt x="1490" y="534"/>
                    <a:pt x="1543" y="453"/>
                    <a:pt x="1561" y="382"/>
                  </a:cubicBezTo>
                  <a:cubicBezTo>
                    <a:pt x="1579" y="311"/>
                    <a:pt x="1570" y="213"/>
                    <a:pt x="1534" y="150"/>
                  </a:cubicBezTo>
                  <a:cubicBezTo>
                    <a:pt x="1490" y="88"/>
                    <a:pt x="1427" y="25"/>
                    <a:pt x="1347" y="7"/>
                  </a:cubicBezTo>
                  <a:cubicBezTo>
                    <a:pt x="1325" y="3"/>
                    <a:pt x="1305" y="0"/>
                    <a:pt x="12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5"/>
            <p:cNvSpPr/>
            <p:nvPr/>
          </p:nvSpPr>
          <p:spPr>
            <a:xfrm>
              <a:off x="2252250" y="1814925"/>
              <a:ext cx="21450" cy="58375"/>
            </a:xfrm>
            <a:custGeom>
              <a:avLst/>
              <a:gdLst/>
              <a:ahLst/>
              <a:cxnLst/>
              <a:rect l="l" t="t" r="r" b="b"/>
              <a:pathLst>
                <a:path w="858" h="2335" extrusionOk="0">
                  <a:moveTo>
                    <a:pt x="336" y="1"/>
                  </a:moveTo>
                  <a:cubicBezTo>
                    <a:pt x="331" y="1"/>
                    <a:pt x="327" y="1"/>
                    <a:pt x="322" y="1"/>
                  </a:cubicBezTo>
                  <a:cubicBezTo>
                    <a:pt x="153" y="10"/>
                    <a:pt x="28" y="135"/>
                    <a:pt x="19" y="305"/>
                  </a:cubicBezTo>
                  <a:cubicBezTo>
                    <a:pt x="1" y="911"/>
                    <a:pt x="72" y="1527"/>
                    <a:pt x="224" y="2116"/>
                  </a:cubicBezTo>
                  <a:cubicBezTo>
                    <a:pt x="261" y="2240"/>
                    <a:pt x="388" y="2335"/>
                    <a:pt x="516" y="2335"/>
                  </a:cubicBezTo>
                  <a:cubicBezTo>
                    <a:pt x="544" y="2335"/>
                    <a:pt x="572" y="2330"/>
                    <a:pt x="599" y="2321"/>
                  </a:cubicBezTo>
                  <a:cubicBezTo>
                    <a:pt x="759" y="2276"/>
                    <a:pt x="857" y="2116"/>
                    <a:pt x="813" y="1955"/>
                  </a:cubicBezTo>
                  <a:cubicBezTo>
                    <a:pt x="670" y="1393"/>
                    <a:pt x="608" y="893"/>
                    <a:pt x="634" y="305"/>
                  </a:cubicBezTo>
                  <a:cubicBezTo>
                    <a:pt x="634" y="149"/>
                    <a:pt x="491" y="1"/>
                    <a:pt x="3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2420875" y="1895675"/>
              <a:ext cx="18975" cy="50350"/>
            </a:xfrm>
            <a:custGeom>
              <a:avLst/>
              <a:gdLst/>
              <a:ahLst/>
              <a:cxnLst/>
              <a:rect l="l" t="t" r="r" b="b"/>
              <a:pathLst>
                <a:path w="759" h="2014" extrusionOk="0">
                  <a:moveTo>
                    <a:pt x="469" y="0"/>
                  </a:moveTo>
                  <a:cubicBezTo>
                    <a:pt x="464" y="0"/>
                    <a:pt x="460" y="0"/>
                    <a:pt x="455" y="1"/>
                  </a:cubicBezTo>
                  <a:cubicBezTo>
                    <a:pt x="286" y="10"/>
                    <a:pt x="152" y="135"/>
                    <a:pt x="152" y="304"/>
                  </a:cubicBezTo>
                  <a:cubicBezTo>
                    <a:pt x="143" y="536"/>
                    <a:pt x="125" y="768"/>
                    <a:pt x="107" y="1000"/>
                  </a:cubicBezTo>
                  <a:cubicBezTo>
                    <a:pt x="98" y="1107"/>
                    <a:pt x="81" y="1214"/>
                    <a:pt x="72" y="1330"/>
                  </a:cubicBezTo>
                  <a:cubicBezTo>
                    <a:pt x="69" y="1348"/>
                    <a:pt x="68" y="1354"/>
                    <a:pt x="68" y="1354"/>
                  </a:cubicBezTo>
                  <a:cubicBezTo>
                    <a:pt x="67" y="1354"/>
                    <a:pt x="68" y="1332"/>
                    <a:pt x="67" y="1332"/>
                  </a:cubicBezTo>
                  <a:cubicBezTo>
                    <a:pt x="66" y="1332"/>
                    <a:pt x="65" y="1338"/>
                    <a:pt x="63" y="1357"/>
                  </a:cubicBezTo>
                  <a:cubicBezTo>
                    <a:pt x="63" y="1383"/>
                    <a:pt x="54" y="1410"/>
                    <a:pt x="54" y="1437"/>
                  </a:cubicBezTo>
                  <a:cubicBezTo>
                    <a:pt x="45" y="1499"/>
                    <a:pt x="36" y="1571"/>
                    <a:pt x="27" y="1633"/>
                  </a:cubicBezTo>
                  <a:cubicBezTo>
                    <a:pt x="0" y="1785"/>
                    <a:pt x="63" y="1963"/>
                    <a:pt x="232" y="2008"/>
                  </a:cubicBezTo>
                  <a:cubicBezTo>
                    <a:pt x="253" y="2012"/>
                    <a:pt x="274" y="2013"/>
                    <a:pt x="296" y="2013"/>
                  </a:cubicBezTo>
                  <a:cubicBezTo>
                    <a:pt x="434" y="2013"/>
                    <a:pt x="584" y="1940"/>
                    <a:pt x="607" y="1794"/>
                  </a:cubicBezTo>
                  <a:cubicBezTo>
                    <a:pt x="687" y="1303"/>
                    <a:pt x="741" y="804"/>
                    <a:pt x="759" y="304"/>
                  </a:cubicBezTo>
                  <a:cubicBezTo>
                    <a:pt x="759" y="148"/>
                    <a:pt x="624" y="0"/>
                    <a:pt x="4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5"/>
            <p:cNvSpPr/>
            <p:nvPr/>
          </p:nvSpPr>
          <p:spPr>
            <a:xfrm>
              <a:off x="2208325" y="1872950"/>
              <a:ext cx="36825" cy="27625"/>
            </a:xfrm>
            <a:custGeom>
              <a:avLst/>
              <a:gdLst/>
              <a:ahLst/>
              <a:cxnLst/>
              <a:rect l="l" t="t" r="r" b="b"/>
              <a:pathLst>
                <a:path w="1473" h="1105" extrusionOk="0">
                  <a:moveTo>
                    <a:pt x="308" y="0"/>
                  </a:moveTo>
                  <a:cubicBezTo>
                    <a:pt x="281" y="0"/>
                    <a:pt x="255" y="3"/>
                    <a:pt x="232" y="9"/>
                  </a:cubicBezTo>
                  <a:cubicBezTo>
                    <a:pt x="161" y="27"/>
                    <a:pt x="90" y="89"/>
                    <a:pt x="54" y="151"/>
                  </a:cubicBezTo>
                  <a:cubicBezTo>
                    <a:pt x="18" y="223"/>
                    <a:pt x="1" y="303"/>
                    <a:pt x="27" y="383"/>
                  </a:cubicBezTo>
                  <a:cubicBezTo>
                    <a:pt x="45" y="464"/>
                    <a:pt x="99" y="517"/>
                    <a:pt x="161" y="571"/>
                  </a:cubicBezTo>
                  <a:cubicBezTo>
                    <a:pt x="420" y="758"/>
                    <a:pt x="696" y="928"/>
                    <a:pt x="982" y="1061"/>
                  </a:cubicBezTo>
                  <a:cubicBezTo>
                    <a:pt x="1034" y="1087"/>
                    <a:pt x="1091" y="1104"/>
                    <a:pt x="1149" y="1104"/>
                  </a:cubicBezTo>
                  <a:cubicBezTo>
                    <a:pt x="1171" y="1104"/>
                    <a:pt x="1192" y="1102"/>
                    <a:pt x="1214" y="1097"/>
                  </a:cubicBezTo>
                  <a:cubicBezTo>
                    <a:pt x="1285" y="1079"/>
                    <a:pt x="1365" y="1017"/>
                    <a:pt x="1401" y="954"/>
                  </a:cubicBezTo>
                  <a:cubicBezTo>
                    <a:pt x="1472" y="821"/>
                    <a:pt x="1446" y="615"/>
                    <a:pt x="1294" y="535"/>
                  </a:cubicBezTo>
                  <a:cubicBezTo>
                    <a:pt x="1000" y="401"/>
                    <a:pt x="732" y="232"/>
                    <a:pt x="473" y="44"/>
                  </a:cubicBezTo>
                  <a:cubicBezTo>
                    <a:pt x="431" y="14"/>
                    <a:pt x="367" y="0"/>
                    <a:pt x="3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5"/>
            <p:cNvSpPr/>
            <p:nvPr/>
          </p:nvSpPr>
          <p:spPr>
            <a:xfrm>
              <a:off x="2191825" y="1770750"/>
              <a:ext cx="39725" cy="47950"/>
            </a:xfrm>
            <a:custGeom>
              <a:avLst/>
              <a:gdLst/>
              <a:ahLst/>
              <a:cxnLst/>
              <a:rect l="l" t="t" r="r" b="b"/>
              <a:pathLst>
                <a:path w="1589" h="1918" extrusionOk="0">
                  <a:moveTo>
                    <a:pt x="1255" y="0"/>
                  </a:moveTo>
                  <a:cubicBezTo>
                    <a:pt x="1150" y="0"/>
                    <a:pt x="1043" y="48"/>
                    <a:pt x="991" y="154"/>
                  </a:cubicBezTo>
                  <a:cubicBezTo>
                    <a:pt x="875" y="386"/>
                    <a:pt x="741" y="609"/>
                    <a:pt x="589" y="832"/>
                  </a:cubicBezTo>
                  <a:cubicBezTo>
                    <a:pt x="553" y="885"/>
                    <a:pt x="518" y="939"/>
                    <a:pt x="473" y="983"/>
                  </a:cubicBezTo>
                  <a:cubicBezTo>
                    <a:pt x="464" y="1001"/>
                    <a:pt x="455" y="1010"/>
                    <a:pt x="446" y="1028"/>
                  </a:cubicBezTo>
                  <a:cubicBezTo>
                    <a:pt x="451" y="1023"/>
                    <a:pt x="455" y="1019"/>
                    <a:pt x="458" y="1015"/>
                  </a:cubicBezTo>
                  <a:lnTo>
                    <a:pt x="458" y="1015"/>
                  </a:lnTo>
                  <a:cubicBezTo>
                    <a:pt x="457" y="1016"/>
                    <a:pt x="456" y="1018"/>
                    <a:pt x="455" y="1019"/>
                  </a:cubicBezTo>
                  <a:cubicBezTo>
                    <a:pt x="429" y="1046"/>
                    <a:pt x="411" y="1072"/>
                    <a:pt x="384" y="1099"/>
                  </a:cubicBezTo>
                  <a:cubicBezTo>
                    <a:pt x="304" y="1197"/>
                    <a:pt x="214" y="1304"/>
                    <a:pt x="125" y="1403"/>
                  </a:cubicBezTo>
                  <a:cubicBezTo>
                    <a:pt x="9" y="1519"/>
                    <a:pt x="0" y="1715"/>
                    <a:pt x="125" y="1831"/>
                  </a:cubicBezTo>
                  <a:cubicBezTo>
                    <a:pt x="185" y="1886"/>
                    <a:pt x="267" y="1918"/>
                    <a:pt x="348" y="1918"/>
                  </a:cubicBezTo>
                  <a:cubicBezTo>
                    <a:pt x="423" y="1918"/>
                    <a:pt x="498" y="1891"/>
                    <a:pt x="553" y="1831"/>
                  </a:cubicBezTo>
                  <a:cubicBezTo>
                    <a:pt x="937" y="1420"/>
                    <a:pt x="1267" y="956"/>
                    <a:pt x="1517" y="457"/>
                  </a:cubicBezTo>
                  <a:cubicBezTo>
                    <a:pt x="1588" y="314"/>
                    <a:pt x="1562" y="118"/>
                    <a:pt x="1410" y="38"/>
                  </a:cubicBezTo>
                  <a:cubicBezTo>
                    <a:pt x="1364" y="13"/>
                    <a:pt x="1310" y="0"/>
                    <a:pt x="12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2118675" y="1788850"/>
              <a:ext cx="39950" cy="29900"/>
            </a:xfrm>
            <a:custGeom>
              <a:avLst/>
              <a:gdLst/>
              <a:ahLst/>
              <a:cxnLst/>
              <a:rect l="l" t="t" r="r" b="b"/>
              <a:pathLst>
                <a:path w="1598" h="1196" extrusionOk="0">
                  <a:moveTo>
                    <a:pt x="312" y="1"/>
                  </a:moveTo>
                  <a:cubicBezTo>
                    <a:pt x="241" y="1"/>
                    <a:pt x="152" y="27"/>
                    <a:pt x="98" y="90"/>
                  </a:cubicBezTo>
                  <a:cubicBezTo>
                    <a:pt x="45" y="143"/>
                    <a:pt x="0" y="224"/>
                    <a:pt x="9" y="304"/>
                  </a:cubicBezTo>
                  <a:cubicBezTo>
                    <a:pt x="9" y="393"/>
                    <a:pt x="45" y="447"/>
                    <a:pt x="98" y="518"/>
                  </a:cubicBezTo>
                  <a:cubicBezTo>
                    <a:pt x="366" y="857"/>
                    <a:pt x="767" y="1098"/>
                    <a:pt x="1187" y="1187"/>
                  </a:cubicBezTo>
                  <a:cubicBezTo>
                    <a:pt x="1212" y="1193"/>
                    <a:pt x="1238" y="1196"/>
                    <a:pt x="1263" y="1196"/>
                  </a:cubicBezTo>
                  <a:cubicBezTo>
                    <a:pt x="1317" y="1196"/>
                    <a:pt x="1370" y="1182"/>
                    <a:pt x="1419" y="1151"/>
                  </a:cubicBezTo>
                  <a:cubicBezTo>
                    <a:pt x="1481" y="1116"/>
                    <a:pt x="1544" y="1044"/>
                    <a:pt x="1561" y="973"/>
                  </a:cubicBezTo>
                  <a:cubicBezTo>
                    <a:pt x="1597" y="821"/>
                    <a:pt x="1517" y="634"/>
                    <a:pt x="1347" y="598"/>
                  </a:cubicBezTo>
                  <a:cubicBezTo>
                    <a:pt x="1246" y="581"/>
                    <a:pt x="1144" y="548"/>
                    <a:pt x="1050" y="507"/>
                  </a:cubicBezTo>
                  <a:lnTo>
                    <a:pt x="1050" y="507"/>
                  </a:lnTo>
                  <a:cubicBezTo>
                    <a:pt x="1067" y="514"/>
                    <a:pt x="1087" y="520"/>
                    <a:pt x="1106" y="527"/>
                  </a:cubicBezTo>
                  <a:cubicBezTo>
                    <a:pt x="1001" y="482"/>
                    <a:pt x="902" y="430"/>
                    <a:pt x="803" y="367"/>
                  </a:cubicBezTo>
                  <a:lnTo>
                    <a:pt x="803" y="367"/>
                  </a:lnTo>
                  <a:cubicBezTo>
                    <a:pt x="806" y="369"/>
                    <a:pt x="809" y="372"/>
                    <a:pt x="812" y="375"/>
                  </a:cubicBezTo>
                  <a:cubicBezTo>
                    <a:pt x="803" y="369"/>
                    <a:pt x="795" y="362"/>
                    <a:pt x="786" y="355"/>
                  </a:cubicBezTo>
                  <a:lnTo>
                    <a:pt x="786" y="355"/>
                  </a:lnTo>
                  <a:cubicBezTo>
                    <a:pt x="792" y="359"/>
                    <a:pt x="798" y="363"/>
                    <a:pt x="803" y="367"/>
                  </a:cubicBezTo>
                  <a:lnTo>
                    <a:pt x="803" y="367"/>
                  </a:lnTo>
                  <a:cubicBezTo>
                    <a:pt x="791" y="355"/>
                    <a:pt x="778" y="343"/>
                    <a:pt x="761" y="335"/>
                  </a:cubicBezTo>
                  <a:lnTo>
                    <a:pt x="761" y="335"/>
                  </a:lnTo>
                  <a:cubicBezTo>
                    <a:pt x="770" y="342"/>
                    <a:pt x="778" y="349"/>
                    <a:pt x="786" y="355"/>
                  </a:cubicBezTo>
                  <a:lnTo>
                    <a:pt x="786" y="355"/>
                  </a:lnTo>
                  <a:cubicBezTo>
                    <a:pt x="774" y="347"/>
                    <a:pt x="762" y="339"/>
                    <a:pt x="750" y="331"/>
                  </a:cubicBezTo>
                  <a:lnTo>
                    <a:pt x="750" y="331"/>
                  </a:lnTo>
                  <a:cubicBezTo>
                    <a:pt x="754" y="332"/>
                    <a:pt x="758" y="334"/>
                    <a:pt x="761" y="335"/>
                  </a:cubicBezTo>
                  <a:lnTo>
                    <a:pt x="761" y="335"/>
                  </a:lnTo>
                  <a:cubicBezTo>
                    <a:pt x="674" y="263"/>
                    <a:pt x="594" y="180"/>
                    <a:pt x="527" y="90"/>
                  </a:cubicBezTo>
                  <a:cubicBezTo>
                    <a:pt x="482" y="27"/>
                    <a:pt x="384" y="1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5"/>
            <p:cNvSpPr/>
            <p:nvPr/>
          </p:nvSpPr>
          <p:spPr>
            <a:xfrm>
              <a:off x="2147000" y="1728575"/>
              <a:ext cx="22775" cy="34475"/>
            </a:xfrm>
            <a:custGeom>
              <a:avLst/>
              <a:gdLst/>
              <a:ahLst/>
              <a:cxnLst/>
              <a:rect l="l" t="t" r="r" b="b"/>
              <a:pathLst>
                <a:path w="911" h="1379" extrusionOk="0">
                  <a:moveTo>
                    <a:pt x="577" y="1"/>
                  </a:moveTo>
                  <a:cubicBezTo>
                    <a:pt x="528" y="1"/>
                    <a:pt x="481" y="11"/>
                    <a:pt x="437" y="39"/>
                  </a:cubicBezTo>
                  <a:cubicBezTo>
                    <a:pt x="366" y="83"/>
                    <a:pt x="321" y="146"/>
                    <a:pt x="295" y="226"/>
                  </a:cubicBezTo>
                  <a:cubicBezTo>
                    <a:pt x="205" y="485"/>
                    <a:pt x="116" y="734"/>
                    <a:pt x="27" y="993"/>
                  </a:cubicBezTo>
                  <a:cubicBezTo>
                    <a:pt x="0" y="1064"/>
                    <a:pt x="18" y="1172"/>
                    <a:pt x="54" y="1234"/>
                  </a:cubicBezTo>
                  <a:cubicBezTo>
                    <a:pt x="89" y="1296"/>
                    <a:pt x="161" y="1350"/>
                    <a:pt x="232" y="1368"/>
                  </a:cubicBezTo>
                  <a:cubicBezTo>
                    <a:pt x="263" y="1375"/>
                    <a:pt x="296" y="1379"/>
                    <a:pt x="328" y="1379"/>
                  </a:cubicBezTo>
                  <a:cubicBezTo>
                    <a:pt x="379" y="1379"/>
                    <a:pt x="429" y="1368"/>
                    <a:pt x="473" y="1341"/>
                  </a:cubicBezTo>
                  <a:cubicBezTo>
                    <a:pt x="535" y="1296"/>
                    <a:pt x="580" y="1234"/>
                    <a:pt x="607" y="1154"/>
                  </a:cubicBezTo>
                  <a:cubicBezTo>
                    <a:pt x="696" y="904"/>
                    <a:pt x="794" y="645"/>
                    <a:pt x="883" y="386"/>
                  </a:cubicBezTo>
                  <a:cubicBezTo>
                    <a:pt x="910" y="315"/>
                    <a:pt x="892" y="217"/>
                    <a:pt x="848" y="155"/>
                  </a:cubicBezTo>
                  <a:cubicBezTo>
                    <a:pt x="812" y="83"/>
                    <a:pt x="741" y="30"/>
                    <a:pt x="669" y="12"/>
                  </a:cubicBezTo>
                  <a:cubicBezTo>
                    <a:pt x="638" y="5"/>
                    <a:pt x="607" y="1"/>
                    <a:pt x="5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25"/>
            <p:cNvSpPr/>
            <p:nvPr/>
          </p:nvSpPr>
          <p:spPr>
            <a:xfrm>
              <a:off x="2242450" y="1701325"/>
              <a:ext cx="35925" cy="33400"/>
            </a:xfrm>
            <a:custGeom>
              <a:avLst/>
              <a:gdLst/>
              <a:ahLst/>
              <a:cxnLst/>
              <a:rect l="l" t="t" r="r" b="b"/>
              <a:pathLst>
                <a:path w="1437" h="1336" extrusionOk="0">
                  <a:moveTo>
                    <a:pt x="317" y="1"/>
                  </a:moveTo>
                  <a:cubicBezTo>
                    <a:pt x="290" y="1"/>
                    <a:pt x="262" y="5"/>
                    <a:pt x="232" y="13"/>
                  </a:cubicBezTo>
                  <a:cubicBezTo>
                    <a:pt x="161" y="31"/>
                    <a:pt x="90" y="85"/>
                    <a:pt x="54" y="147"/>
                  </a:cubicBezTo>
                  <a:cubicBezTo>
                    <a:pt x="18" y="219"/>
                    <a:pt x="0" y="308"/>
                    <a:pt x="27" y="388"/>
                  </a:cubicBezTo>
                  <a:cubicBezTo>
                    <a:pt x="45" y="459"/>
                    <a:pt x="90" y="531"/>
                    <a:pt x="161" y="567"/>
                  </a:cubicBezTo>
                  <a:cubicBezTo>
                    <a:pt x="277" y="620"/>
                    <a:pt x="375" y="683"/>
                    <a:pt x="473" y="763"/>
                  </a:cubicBezTo>
                  <a:cubicBezTo>
                    <a:pt x="466" y="756"/>
                    <a:pt x="459" y="749"/>
                    <a:pt x="452" y="742"/>
                  </a:cubicBezTo>
                  <a:lnTo>
                    <a:pt x="452" y="742"/>
                  </a:lnTo>
                  <a:cubicBezTo>
                    <a:pt x="546" y="819"/>
                    <a:pt x="633" y="908"/>
                    <a:pt x="708" y="1003"/>
                  </a:cubicBezTo>
                  <a:lnTo>
                    <a:pt x="708" y="1003"/>
                  </a:lnTo>
                  <a:cubicBezTo>
                    <a:pt x="705" y="998"/>
                    <a:pt x="702" y="993"/>
                    <a:pt x="699" y="988"/>
                  </a:cubicBezTo>
                  <a:lnTo>
                    <a:pt x="699" y="988"/>
                  </a:lnTo>
                  <a:cubicBezTo>
                    <a:pt x="705" y="996"/>
                    <a:pt x="711" y="1004"/>
                    <a:pt x="716" y="1013"/>
                  </a:cubicBezTo>
                  <a:lnTo>
                    <a:pt x="716" y="1013"/>
                  </a:lnTo>
                  <a:cubicBezTo>
                    <a:pt x="714" y="1009"/>
                    <a:pt x="711" y="1006"/>
                    <a:pt x="708" y="1003"/>
                  </a:cubicBezTo>
                  <a:lnTo>
                    <a:pt x="708" y="1003"/>
                  </a:lnTo>
                  <a:cubicBezTo>
                    <a:pt x="712" y="1008"/>
                    <a:pt x="716" y="1013"/>
                    <a:pt x="720" y="1018"/>
                  </a:cubicBezTo>
                  <a:lnTo>
                    <a:pt x="720" y="1018"/>
                  </a:lnTo>
                  <a:cubicBezTo>
                    <a:pt x="718" y="1016"/>
                    <a:pt x="717" y="1014"/>
                    <a:pt x="716" y="1013"/>
                  </a:cubicBezTo>
                  <a:lnTo>
                    <a:pt x="716" y="1013"/>
                  </a:lnTo>
                  <a:cubicBezTo>
                    <a:pt x="718" y="1016"/>
                    <a:pt x="721" y="1019"/>
                    <a:pt x="723" y="1022"/>
                  </a:cubicBezTo>
                  <a:cubicBezTo>
                    <a:pt x="722" y="1020"/>
                    <a:pt x="721" y="1019"/>
                    <a:pt x="720" y="1018"/>
                  </a:cubicBezTo>
                  <a:lnTo>
                    <a:pt x="720" y="1018"/>
                  </a:lnTo>
                  <a:cubicBezTo>
                    <a:pt x="756" y="1073"/>
                    <a:pt x="788" y="1130"/>
                    <a:pt x="821" y="1182"/>
                  </a:cubicBezTo>
                  <a:cubicBezTo>
                    <a:pt x="876" y="1280"/>
                    <a:pt x="989" y="1336"/>
                    <a:pt x="1098" y="1336"/>
                  </a:cubicBezTo>
                  <a:cubicBezTo>
                    <a:pt x="1149" y="1336"/>
                    <a:pt x="1198" y="1323"/>
                    <a:pt x="1240" y="1298"/>
                  </a:cubicBezTo>
                  <a:cubicBezTo>
                    <a:pt x="1383" y="1200"/>
                    <a:pt x="1437" y="1030"/>
                    <a:pt x="1348" y="879"/>
                  </a:cubicBezTo>
                  <a:cubicBezTo>
                    <a:pt x="1151" y="522"/>
                    <a:pt x="839" y="219"/>
                    <a:pt x="473" y="40"/>
                  </a:cubicBezTo>
                  <a:cubicBezTo>
                    <a:pt x="420" y="16"/>
                    <a:pt x="370" y="1"/>
                    <a:pt x="3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25"/>
            <p:cNvSpPr/>
            <p:nvPr/>
          </p:nvSpPr>
          <p:spPr>
            <a:xfrm>
              <a:off x="2180225" y="1652400"/>
              <a:ext cx="26125" cy="40200"/>
            </a:xfrm>
            <a:custGeom>
              <a:avLst/>
              <a:gdLst/>
              <a:ahLst/>
              <a:cxnLst/>
              <a:rect l="l" t="t" r="r" b="b"/>
              <a:pathLst>
                <a:path w="1045" h="1608" extrusionOk="0">
                  <a:moveTo>
                    <a:pt x="704" y="0"/>
                  </a:moveTo>
                  <a:cubicBezTo>
                    <a:pt x="567" y="0"/>
                    <a:pt x="455" y="85"/>
                    <a:pt x="402" y="222"/>
                  </a:cubicBezTo>
                  <a:cubicBezTo>
                    <a:pt x="286" y="552"/>
                    <a:pt x="170" y="891"/>
                    <a:pt x="54" y="1221"/>
                  </a:cubicBezTo>
                  <a:cubicBezTo>
                    <a:pt x="0" y="1373"/>
                    <a:pt x="116" y="1560"/>
                    <a:pt x="268" y="1596"/>
                  </a:cubicBezTo>
                  <a:cubicBezTo>
                    <a:pt x="297" y="1603"/>
                    <a:pt x="326" y="1607"/>
                    <a:pt x="354" y="1607"/>
                  </a:cubicBezTo>
                  <a:cubicBezTo>
                    <a:pt x="487" y="1607"/>
                    <a:pt x="598" y="1522"/>
                    <a:pt x="643" y="1382"/>
                  </a:cubicBezTo>
                  <a:cubicBezTo>
                    <a:pt x="759" y="1052"/>
                    <a:pt x="875" y="713"/>
                    <a:pt x="991" y="383"/>
                  </a:cubicBezTo>
                  <a:cubicBezTo>
                    <a:pt x="1044" y="231"/>
                    <a:pt x="928" y="44"/>
                    <a:pt x="777" y="8"/>
                  </a:cubicBezTo>
                  <a:cubicBezTo>
                    <a:pt x="752" y="3"/>
                    <a:pt x="727" y="0"/>
                    <a:pt x="7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25"/>
            <p:cNvSpPr/>
            <p:nvPr/>
          </p:nvSpPr>
          <p:spPr>
            <a:xfrm>
              <a:off x="2272100" y="1609325"/>
              <a:ext cx="22350" cy="32225"/>
            </a:xfrm>
            <a:custGeom>
              <a:avLst/>
              <a:gdLst/>
              <a:ahLst/>
              <a:cxnLst/>
              <a:rect l="l" t="t" r="r" b="b"/>
              <a:pathLst>
                <a:path w="894" h="1289" extrusionOk="0">
                  <a:moveTo>
                    <a:pt x="315" y="0"/>
                  </a:moveTo>
                  <a:cubicBezTo>
                    <a:pt x="261" y="0"/>
                    <a:pt x="203" y="12"/>
                    <a:pt x="162" y="36"/>
                  </a:cubicBezTo>
                  <a:cubicBezTo>
                    <a:pt x="99" y="80"/>
                    <a:pt x="37" y="143"/>
                    <a:pt x="19" y="223"/>
                  </a:cubicBezTo>
                  <a:cubicBezTo>
                    <a:pt x="1" y="295"/>
                    <a:pt x="1" y="384"/>
                    <a:pt x="54" y="455"/>
                  </a:cubicBezTo>
                  <a:cubicBezTo>
                    <a:pt x="112" y="537"/>
                    <a:pt x="162" y="627"/>
                    <a:pt x="204" y="724"/>
                  </a:cubicBezTo>
                  <a:lnTo>
                    <a:pt x="204" y="724"/>
                  </a:lnTo>
                  <a:cubicBezTo>
                    <a:pt x="199" y="710"/>
                    <a:pt x="194" y="694"/>
                    <a:pt x="188" y="678"/>
                  </a:cubicBezTo>
                  <a:lnTo>
                    <a:pt x="188" y="678"/>
                  </a:lnTo>
                  <a:cubicBezTo>
                    <a:pt x="194" y="694"/>
                    <a:pt x="199" y="709"/>
                    <a:pt x="205" y="725"/>
                  </a:cubicBezTo>
                  <a:lnTo>
                    <a:pt x="205" y="725"/>
                  </a:lnTo>
                  <a:cubicBezTo>
                    <a:pt x="204" y="725"/>
                    <a:pt x="204" y="725"/>
                    <a:pt x="204" y="724"/>
                  </a:cubicBezTo>
                  <a:lnTo>
                    <a:pt x="204" y="724"/>
                  </a:lnTo>
                  <a:cubicBezTo>
                    <a:pt x="204" y="725"/>
                    <a:pt x="205" y="725"/>
                    <a:pt x="205" y="725"/>
                  </a:cubicBezTo>
                  <a:lnTo>
                    <a:pt x="205" y="725"/>
                  </a:lnTo>
                  <a:cubicBezTo>
                    <a:pt x="205" y="725"/>
                    <a:pt x="205" y="725"/>
                    <a:pt x="205" y="725"/>
                  </a:cubicBezTo>
                  <a:lnTo>
                    <a:pt x="205" y="725"/>
                  </a:lnTo>
                  <a:cubicBezTo>
                    <a:pt x="208" y="733"/>
                    <a:pt x="212" y="741"/>
                    <a:pt x="215" y="750"/>
                  </a:cubicBezTo>
                  <a:cubicBezTo>
                    <a:pt x="212" y="743"/>
                    <a:pt x="208" y="734"/>
                    <a:pt x="205" y="725"/>
                  </a:cubicBezTo>
                  <a:lnTo>
                    <a:pt x="205" y="725"/>
                  </a:lnTo>
                  <a:cubicBezTo>
                    <a:pt x="242" y="835"/>
                    <a:pt x="272" y="945"/>
                    <a:pt x="295" y="1062"/>
                  </a:cubicBezTo>
                  <a:cubicBezTo>
                    <a:pt x="304" y="1133"/>
                    <a:pt x="376" y="1213"/>
                    <a:pt x="429" y="1249"/>
                  </a:cubicBezTo>
                  <a:cubicBezTo>
                    <a:pt x="477" y="1273"/>
                    <a:pt x="532" y="1289"/>
                    <a:pt x="585" y="1289"/>
                  </a:cubicBezTo>
                  <a:cubicBezTo>
                    <a:pt x="612" y="1289"/>
                    <a:pt x="637" y="1285"/>
                    <a:pt x="661" y="1276"/>
                  </a:cubicBezTo>
                  <a:cubicBezTo>
                    <a:pt x="741" y="1249"/>
                    <a:pt x="813" y="1204"/>
                    <a:pt x="848" y="1133"/>
                  </a:cubicBezTo>
                  <a:lnTo>
                    <a:pt x="875" y="1062"/>
                  </a:lnTo>
                  <a:cubicBezTo>
                    <a:pt x="893" y="1008"/>
                    <a:pt x="893" y="955"/>
                    <a:pt x="875" y="901"/>
                  </a:cubicBezTo>
                  <a:cubicBezTo>
                    <a:pt x="840" y="634"/>
                    <a:pt x="732" y="366"/>
                    <a:pt x="581" y="143"/>
                  </a:cubicBezTo>
                  <a:cubicBezTo>
                    <a:pt x="527" y="80"/>
                    <a:pt x="474" y="27"/>
                    <a:pt x="393" y="9"/>
                  </a:cubicBezTo>
                  <a:cubicBezTo>
                    <a:pt x="370" y="3"/>
                    <a:pt x="343" y="0"/>
                    <a:pt x="3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25"/>
            <p:cNvSpPr/>
            <p:nvPr/>
          </p:nvSpPr>
          <p:spPr>
            <a:xfrm>
              <a:off x="2302450" y="1572425"/>
              <a:ext cx="34800" cy="24650"/>
            </a:xfrm>
            <a:custGeom>
              <a:avLst/>
              <a:gdLst/>
              <a:ahLst/>
              <a:cxnLst/>
              <a:rect l="l" t="t" r="r" b="b"/>
              <a:pathLst>
                <a:path w="1392" h="986" extrusionOk="0">
                  <a:moveTo>
                    <a:pt x="332" y="0"/>
                  </a:moveTo>
                  <a:cubicBezTo>
                    <a:pt x="305" y="0"/>
                    <a:pt x="277" y="4"/>
                    <a:pt x="250" y="13"/>
                  </a:cubicBezTo>
                  <a:cubicBezTo>
                    <a:pt x="179" y="31"/>
                    <a:pt x="107" y="84"/>
                    <a:pt x="72" y="156"/>
                  </a:cubicBezTo>
                  <a:cubicBezTo>
                    <a:pt x="0" y="290"/>
                    <a:pt x="27" y="486"/>
                    <a:pt x="179" y="566"/>
                  </a:cubicBezTo>
                  <a:cubicBezTo>
                    <a:pt x="419" y="691"/>
                    <a:pt x="660" y="816"/>
                    <a:pt x="901" y="941"/>
                  </a:cubicBezTo>
                  <a:cubicBezTo>
                    <a:pt x="950" y="971"/>
                    <a:pt x="1003" y="985"/>
                    <a:pt x="1057" y="985"/>
                  </a:cubicBezTo>
                  <a:cubicBezTo>
                    <a:pt x="1082" y="985"/>
                    <a:pt x="1108" y="982"/>
                    <a:pt x="1133" y="977"/>
                  </a:cubicBezTo>
                  <a:cubicBezTo>
                    <a:pt x="1205" y="959"/>
                    <a:pt x="1285" y="905"/>
                    <a:pt x="1321" y="834"/>
                  </a:cubicBezTo>
                  <a:cubicBezTo>
                    <a:pt x="1392" y="700"/>
                    <a:pt x="1356" y="495"/>
                    <a:pt x="1205" y="423"/>
                  </a:cubicBezTo>
                  <a:lnTo>
                    <a:pt x="491" y="40"/>
                  </a:lnTo>
                  <a:cubicBezTo>
                    <a:pt x="443" y="16"/>
                    <a:pt x="388" y="0"/>
                    <a:pt x="3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2204525" y="1571775"/>
              <a:ext cx="28125" cy="35375"/>
            </a:xfrm>
            <a:custGeom>
              <a:avLst/>
              <a:gdLst/>
              <a:ahLst/>
              <a:cxnLst/>
              <a:rect l="l" t="t" r="r" b="b"/>
              <a:pathLst>
                <a:path w="1125" h="1415" extrusionOk="0">
                  <a:moveTo>
                    <a:pt x="652" y="405"/>
                  </a:moveTo>
                  <a:cubicBezTo>
                    <a:pt x="652" y="420"/>
                    <a:pt x="649" y="435"/>
                    <a:pt x="647" y="450"/>
                  </a:cubicBezTo>
                  <a:lnTo>
                    <a:pt x="647" y="450"/>
                  </a:lnTo>
                  <a:cubicBezTo>
                    <a:pt x="648" y="435"/>
                    <a:pt x="650" y="419"/>
                    <a:pt x="652" y="405"/>
                  </a:cubicBezTo>
                  <a:close/>
                  <a:moveTo>
                    <a:pt x="697" y="681"/>
                  </a:moveTo>
                  <a:cubicBezTo>
                    <a:pt x="710" y="695"/>
                    <a:pt x="723" y="708"/>
                    <a:pt x="736" y="725"/>
                  </a:cubicBezTo>
                  <a:lnTo>
                    <a:pt x="736" y="725"/>
                  </a:lnTo>
                  <a:cubicBezTo>
                    <a:pt x="722" y="711"/>
                    <a:pt x="709" y="697"/>
                    <a:pt x="697" y="681"/>
                  </a:cubicBezTo>
                  <a:close/>
                  <a:moveTo>
                    <a:pt x="759" y="753"/>
                  </a:moveTo>
                  <a:lnTo>
                    <a:pt x="759" y="753"/>
                  </a:lnTo>
                  <a:cubicBezTo>
                    <a:pt x="770" y="758"/>
                    <a:pt x="780" y="766"/>
                    <a:pt x="793" y="776"/>
                  </a:cubicBezTo>
                  <a:lnTo>
                    <a:pt x="793" y="776"/>
                  </a:lnTo>
                  <a:cubicBezTo>
                    <a:pt x="781" y="768"/>
                    <a:pt x="770" y="761"/>
                    <a:pt x="759" y="753"/>
                  </a:cubicBezTo>
                  <a:close/>
                  <a:moveTo>
                    <a:pt x="813" y="797"/>
                  </a:moveTo>
                  <a:lnTo>
                    <a:pt x="813" y="797"/>
                  </a:lnTo>
                  <a:cubicBezTo>
                    <a:pt x="820" y="800"/>
                    <a:pt x="826" y="802"/>
                    <a:pt x="832" y="804"/>
                  </a:cubicBezTo>
                  <a:lnTo>
                    <a:pt x="832" y="804"/>
                  </a:lnTo>
                  <a:cubicBezTo>
                    <a:pt x="825" y="803"/>
                    <a:pt x="819" y="801"/>
                    <a:pt x="813" y="797"/>
                  </a:cubicBezTo>
                  <a:close/>
                  <a:moveTo>
                    <a:pt x="370" y="1"/>
                  </a:moveTo>
                  <a:cubicBezTo>
                    <a:pt x="237" y="1"/>
                    <a:pt x="125" y="85"/>
                    <a:pt x="81" y="218"/>
                  </a:cubicBezTo>
                  <a:cubicBezTo>
                    <a:pt x="1" y="458"/>
                    <a:pt x="45" y="726"/>
                    <a:pt x="161" y="940"/>
                  </a:cubicBezTo>
                  <a:cubicBezTo>
                    <a:pt x="268" y="1163"/>
                    <a:pt x="474" y="1333"/>
                    <a:pt x="715" y="1404"/>
                  </a:cubicBezTo>
                  <a:cubicBezTo>
                    <a:pt x="739" y="1411"/>
                    <a:pt x="765" y="1415"/>
                    <a:pt x="791" y="1415"/>
                  </a:cubicBezTo>
                  <a:cubicBezTo>
                    <a:pt x="924" y="1415"/>
                    <a:pt x="1059" y="1324"/>
                    <a:pt x="1089" y="1190"/>
                  </a:cubicBezTo>
                  <a:cubicBezTo>
                    <a:pt x="1125" y="1029"/>
                    <a:pt x="1036" y="860"/>
                    <a:pt x="875" y="815"/>
                  </a:cubicBezTo>
                  <a:cubicBezTo>
                    <a:pt x="865" y="812"/>
                    <a:pt x="856" y="810"/>
                    <a:pt x="848" y="808"/>
                  </a:cubicBezTo>
                  <a:lnTo>
                    <a:pt x="848" y="808"/>
                  </a:lnTo>
                  <a:cubicBezTo>
                    <a:pt x="833" y="800"/>
                    <a:pt x="818" y="792"/>
                    <a:pt x="804" y="783"/>
                  </a:cubicBezTo>
                  <a:lnTo>
                    <a:pt x="804" y="783"/>
                  </a:lnTo>
                  <a:cubicBezTo>
                    <a:pt x="782" y="765"/>
                    <a:pt x="760" y="747"/>
                    <a:pt x="739" y="728"/>
                  </a:cubicBezTo>
                  <a:lnTo>
                    <a:pt x="739" y="728"/>
                  </a:lnTo>
                  <a:cubicBezTo>
                    <a:pt x="716" y="693"/>
                    <a:pt x="694" y="658"/>
                    <a:pt x="677" y="623"/>
                  </a:cubicBezTo>
                  <a:lnTo>
                    <a:pt x="677" y="623"/>
                  </a:lnTo>
                  <a:cubicBezTo>
                    <a:pt x="667" y="593"/>
                    <a:pt x="658" y="562"/>
                    <a:pt x="651" y="531"/>
                  </a:cubicBezTo>
                  <a:lnTo>
                    <a:pt x="651" y="531"/>
                  </a:lnTo>
                  <a:cubicBezTo>
                    <a:pt x="652" y="546"/>
                    <a:pt x="652" y="560"/>
                    <a:pt x="652" y="574"/>
                  </a:cubicBezTo>
                  <a:cubicBezTo>
                    <a:pt x="649" y="553"/>
                    <a:pt x="646" y="531"/>
                    <a:pt x="646" y="508"/>
                  </a:cubicBezTo>
                  <a:lnTo>
                    <a:pt x="646" y="508"/>
                  </a:lnTo>
                  <a:cubicBezTo>
                    <a:pt x="647" y="516"/>
                    <a:pt x="649" y="524"/>
                    <a:pt x="651" y="531"/>
                  </a:cubicBezTo>
                  <a:lnTo>
                    <a:pt x="651" y="531"/>
                  </a:lnTo>
                  <a:cubicBezTo>
                    <a:pt x="650" y="522"/>
                    <a:pt x="648" y="512"/>
                    <a:pt x="646" y="502"/>
                  </a:cubicBezTo>
                  <a:lnTo>
                    <a:pt x="646" y="502"/>
                  </a:lnTo>
                  <a:cubicBezTo>
                    <a:pt x="646" y="504"/>
                    <a:pt x="646" y="506"/>
                    <a:pt x="646" y="508"/>
                  </a:cubicBezTo>
                  <a:lnTo>
                    <a:pt x="646" y="508"/>
                  </a:lnTo>
                  <a:cubicBezTo>
                    <a:pt x="645" y="503"/>
                    <a:pt x="644" y="499"/>
                    <a:pt x="643" y="494"/>
                  </a:cubicBezTo>
                  <a:lnTo>
                    <a:pt x="643" y="494"/>
                  </a:lnTo>
                  <a:cubicBezTo>
                    <a:pt x="644" y="497"/>
                    <a:pt x="645" y="499"/>
                    <a:pt x="646" y="502"/>
                  </a:cubicBezTo>
                  <a:lnTo>
                    <a:pt x="646" y="502"/>
                  </a:lnTo>
                  <a:cubicBezTo>
                    <a:pt x="645" y="493"/>
                    <a:pt x="645" y="484"/>
                    <a:pt x="646" y="476"/>
                  </a:cubicBezTo>
                  <a:lnTo>
                    <a:pt x="646" y="476"/>
                  </a:lnTo>
                  <a:cubicBezTo>
                    <a:pt x="654" y="443"/>
                    <a:pt x="662" y="411"/>
                    <a:pt x="670" y="387"/>
                  </a:cubicBezTo>
                  <a:cubicBezTo>
                    <a:pt x="723" y="235"/>
                    <a:pt x="607" y="48"/>
                    <a:pt x="456" y="12"/>
                  </a:cubicBezTo>
                  <a:cubicBezTo>
                    <a:pt x="426" y="5"/>
                    <a:pt x="397" y="1"/>
                    <a:pt x="3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2390325" y="1519600"/>
              <a:ext cx="29225" cy="24225"/>
            </a:xfrm>
            <a:custGeom>
              <a:avLst/>
              <a:gdLst/>
              <a:ahLst/>
              <a:cxnLst/>
              <a:rect l="l" t="t" r="r" b="b"/>
              <a:pathLst>
                <a:path w="1169" h="969" extrusionOk="0">
                  <a:moveTo>
                    <a:pt x="848" y="1"/>
                  </a:moveTo>
                  <a:cubicBezTo>
                    <a:pt x="799" y="1"/>
                    <a:pt x="749" y="11"/>
                    <a:pt x="705" y="39"/>
                  </a:cubicBezTo>
                  <a:cubicBezTo>
                    <a:pt x="526" y="163"/>
                    <a:pt x="339" y="279"/>
                    <a:pt x="161" y="404"/>
                  </a:cubicBezTo>
                  <a:cubicBezTo>
                    <a:pt x="89" y="449"/>
                    <a:pt x="45" y="502"/>
                    <a:pt x="18" y="583"/>
                  </a:cubicBezTo>
                  <a:cubicBezTo>
                    <a:pt x="0" y="654"/>
                    <a:pt x="9" y="752"/>
                    <a:pt x="54" y="815"/>
                  </a:cubicBezTo>
                  <a:cubicBezTo>
                    <a:pt x="89" y="886"/>
                    <a:pt x="152" y="940"/>
                    <a:pt x="232" y="957"/>
                  </a:cubicBezTo>
                  <a:cubicBezTo>
                    <a:pt x="263" y="964"/>
                    <a:pt x="296" y="969"/>
                    <a:pt x="327" y="969"/>
                  </a:cubicBezTo>
                  <a:cubicBezTo>
                    <a:pt x="377" y="969"/>
                    <a:pt x="426" y="958"/>
                    <a:pt x="464" y="931"/>
                  </a:cubicBezTo>
                  <a:lnTo>
                    <a:pt x="1008" y="565"/>
                  </a:lnTo>
                  <a:cubicBezTo>
                    <a:pt x="1080" y="520"/>
                    <a:pt x="1133" y="458"/>
                    <a:pt x="1151" y="387"/>
                  </a:cubicBezTo>
                  <a:cubicBezTo>
                    <a:pt x="1169" y="306"/>
                    <a:pt x="1160" y="217"/>
                    <a:pt x="1124" y="146"/>
                  </a:cubicBezTo>
                  <a:cubicBezTo>
                    <a:pt x="1080" y="83"/>
                    <a:pt x="1017" y="30"/>
                    <a:pt x="937" y="12"/>
                  </a:cubicBezTo>
                  <a:cubicBezTo>
                    <a:pt x="909" y="5"/>
                    <a:pt x="879" y="1"/>
                    <a:pt x="8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25"/>
            <p:cNvSpPr/>
            <p:nvPr/>
          </p:nvSpPr>
          <p:spPr>
            <a:xfrm>
              <a:off x="2467700" y="1550125"/>
              <a:ext cx="25675" cy="18725"/>
            </a:xfrm>
            <a:custGeom>
              <a:avLst/>
              <a:gdLst/>
              <a:ahLst/>
              <a:cxnLst/>
              <a:rect l="l" t="t" r="r" b="b"/>
              <a:pathLst>
                <a:path w="1027" h="749" extrusionOk="0">
                  <a:moveTo>
                    <a:pt x="716" y="0"/>
                  </a:moveTo>
                  <a:cubicBezTo>
                    <a:pt x="689" y="0"/>
                    <a:pt x="661" y="4"/>
                    <a:pt x="634" y="13"/>
                  </a:cubicBezTo>
                  <a:cubicBezTo>
                    <a:pt x="500" y="58"/>
                    <a:pt x="366" y="102"/>
                    <a:pt x="224" y="147"/>
                  </a:cubicBezTo>
                  <a:cubicBezTo>
                    <a:pt x="152" y="174"/>
                    <a:pt x="81" y="218"/>
                    <a:pt x="45" y="290"/>
                  </a:cubicBezTo>
                  <a:cubicBezTo>
                    <a:pt x="19" y="325"/>
                    <a:pt x="10" y="361"/>
                    <a:pt x="10" y="406"/>
                  </a:cubicBezTo>
                  <a:cubicBezTo>
                    <a:pt x="1" y="441"/>
                    <a:pt x="1" y="486"/>
                    <a:pt x="10" y="522"/>
                  </a:cubicBezTo>
                  <a:cubicBezTo>
                    <a:pt x="36" y="593"/>
                    <a:pt x="81" y="664"/>
                    <a:pt x="152" y="709"/>
                  </a:cubicBezTo>
                  <a:cubicBezTo>
                    <a:pt x="200" y="733"/>
                    <a:pt x="255" y="748"/>
                    <a:pt x="308" y="748"/>
                  </a:cubicBezTo>
                  <a:cubicBezTo>
                    <a:pt x="335" y="748"/>
                    <a:pt x="361" y="745"/>
                    <a:pt x="384" y="736"/>
                  </a:cubicBezTo>
                  <a:lnTo>
                    <a:pt x="795" y="602"/>
                  </a:lnTo>
                  <a:cubicBezTo>
                    <a:pt x="875" y="575"/>
                    <a:pt x="937" y="530"/>
                    <a:pt x="982" y="459"/>
                  </a:cubicBezTo>
                  <a:cubicBezTo>
                    <a:pt x="1000" y="423"/>
                    <a:pt x="1018" y="388"/>
                    <a:pt x="1018" y="343"/>
                  </a:cubicBezTo>
                  <a:cubicBezTo>
                    <a:pt x="1027" y="307"/>
                    <a:pt x="1027" y="263"/>
                    <a:pt x="1009" y="227"/>
                  </a:cubicBezTo>
                  <a:cubicBezTo>
                    <a:pt x="982" y="147"/>
                    <a:pt x="937" y="84"/>
                    <a:pt x="866" y="40"/>
                  </a:cubicBezTo>
                  <a:cubicBezTo>
                    <a:pt x="824" y="16"/>
                    <a:pt x="771" y="0"/>
                    <a:pt x="7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3" name="Google Shape;893;p25"/>
          <p:cNvGrpSpPr/>
          <p:nvPr/>
        </p:nvGrpSpPr>
        <p:grpSpPr>
          <a:xfrm rot="-5400000">
            <a:off x="8687895" y="1327921"/>
            <a:ext cx="434856" cy="701648"/>
            <a:chOff x="5766250" y="2682025"/>
            <a:chExt cx="216375" cy="349125"/>
          </a:xfrm>
        </p:grpSpPr>
        <p:sp>
          <p:nvSpPr>
            <p:cNvPr id="894" name="Google Shape;894;p25"/>
            <p:cNvSpPr/>
            <p:nvPr/>
          </p:nvSpPr>
          <p:spPr>
            <a:xfrm>
              <a:off x="5832500" y="2682025"/>
              <a:ext cx="150125" cy="304875"/>
            </a:xfrm>
            <a:custGeom>
              <a:avLst/>
              <a:gdLst/>
              <a:ahLst/>
              <a:cxnLst/>
              <a:rect l="l" t="t" r="r" b="b"/>
              <a:pathLst>
                <a:path w="6005" h="12195" extrusionOk="0">
                  <a:moveTo>
                    <a:pt x="382" y="1"/>
                  </a:moveTo>
                  <a:cubicBezTo>
                    <a:pt x="313" y="1"/>
                    <a:pt x="244" y="37"/>
                    <a:pt x="206" y="100"/>
                  </a:cubicBezTo>
                  <a:cubicBezTo>
                    <a:pt x="36" y="430"/>
                    <a:pt x="1" y="814"/>
                    <a:pt x="90" y="1162"/>
                  </a:cubicBezTo>
                  <a:cubicBezTo>
                    <a:pt x="134" y="1340"/>
                    <a:pt x="206" y="1510"/>
                    <a:pt x="322" y="1653"/>
                  </a:cubicBezTo>
                  <a:cubicBezTo>
                    <a:pt x="429" y="1795"/>
                    <a:pt x="563" y="1920"/>
                    <a:pt x="705" y="2018"/>
                  </a:cubicBezTo>
                  <a:cubicBezTo>
                    <a:pt x="1000" y="2215"/>
                    <a:pt x="1312" y="2331"/>
                    <a:pt x="1606" y="2438"/>
                  </a:cubicBezTo>
                  <a:cubicBezTo>
                    <a:pt x="1910" y="2554"/>
                    <a:pt x="2177" y="2670"/>
                    <a:pt x="2427" y="2830"/>
                  </a:cubicBezTo>
                  <a:cubicBezTo>
                    <a:pt x="2936" y="3142"/>
                    <a:pt x="3337" y="3642"/>
                    <a:pt x="3283" y="4168"/>
                  </a:cubicBezTo>
                  <a:cubicBezTo>
                    <a:pt x="3275" y="4436"/>
                    <a:pt x="3167" y="4721"/>
                    <a:pt x="3069" y="5025"/>
                  </a:cubicBezTo>
                  <a:cubicBezTo>
                    <a:pt x="3016" y="5185"/>
                    <a:pt x="2962" y="5346"/>
                    <a:pt x="2927" y="5524"/>
                  </a:cubicBezTo>
                  <a:cubicBezTo>
                    <a:pt x="2900" y="5703"/>
                    <a:pt x="2873" y="5899"/>
                    <a:pt x="2918" y="6113"/>
                  </a:cubicBezTo>
                  <a:cubicBezTo>
                    <a:pt x="2953" y="6327"/>
                    <a:pt x="3052" y="6541"/>
                    <a:pt x="3212" y="6711"/>
                  </a:cubicBezTo>
                  <a:cubicBezTo>
                    <a:pt x="3364" y="6880"/>
                    <a:pt x="3551" y="6987"/>
                    <a:pt x="3730" y="7068"/>
                  </a:cubicBezTo>
                  <a:cubicBezTo>
                    <a:pt x="4077" y="7210"/>
                    <a:pt x="4399" y="7264"/>
                    <a:pt x="4622" y="7371"/>
                  </a:cubicBezTo>
                  <a:cubicBezTo>
                    <a:pt x="4854" y="7478"/>
                    <a:pt x="4961" y="7585"/>
                    <a:pt x="5032" y="7781"/>
                  </a:cubicBezTo>
                  <a:cubicBezTo>
                    <a:pt x="5094" y="7969"/>
                    <a:pt x="5103" y="8227"/>
                    <a:pt x="5050" y="8477"/>
                  </a:cubicBezTo>
                  <a:cubicBezTo>
                    <a:pt x="4996" y="8718"/>
                    <a:pt x="4880" y="8986"/>
                    <a:pt x="4755" y="9271"/>
                  </a:cubicBezTo>
                  <a:cubicBezTo>
                    <a:pt x="4631" y="9557"/>
                    <a:pt x="4497" y="9869"/>
                    <a:pt x="4408" y="10217"/>
                  </a:cubicBezTo>
                  <a:cubicBezTo>
                    <a:pt x="4372" y="10395"/>
                    <a:pt x="4336" y="10600"/>
                    <a:pt x="4345" y="10788"/>
                  </a:cubicBezTo>
                  <a:cubicBezTo>
                    <a:pt x="4345" y="10975"/>
                    <a:pt x="4381" y="11162"/>
                    <a:pt x="4434" y="11350"/>
                  </a:cubicBezTo>
                  <a:cubicBezTo>
                    <a:pt x="4497" y="11528"/>
                    <a:pt x="4595" y="11706"/>
                    <a:pt x="4729" y="11858"/>
                  </a:cubicBezTo>
                  <a:cubicBezTo>
                    <a:pt x="4854" y="12010"/>
                    <a:pt x="5032" y="12135"/>
                    <a:pt x="5219" y="12188"/>
                  </a:cubicBezTo>
                  <a:cubicBezTo>
                    <a:pt x="5237" y="12193"/>
                    <a:pt x="5254" y="12195"/>
                    <a:pt x="5272" y="12195"/>
                  </a:cubicBezTo>
                  <a:cubicBezTo>
                    <a:pt x="5328" y="12195"/>
                    <a:pt x="5382" y="12173"/>
                    <a:pt x="5416" y="12126"/>
                  </a:cubicBezTo>
                  <a:cubicBezTo>
                    <a:pt x="5487" y="12045"/>
                    <a:pt x="5478" y="11921"/>
                    <a:pt x="5389" y="11849"/>
                  </a:cubicBezTo>
                  <a:lnTo>
                    <a:pt x="5380" y="11840"/>
                  </a:lnTo>
                  <a:cubicBezTo>
                    <a:pt x="5184" y="11680"/>
                    <a:pt x="5094" y="11448"/>
                    <a:pt x="5068" y="11198"/>
                  </a:cubicBezTo>
                  <a:cubicBezTo>
                    <a:pt x="5050" y="11073"/>
                    <a:pt x="5059" y="10948"/>
                    <a:pt x="5077" y="10814"/>
                  </a:cubicBezTo>
                  <a:cubicBezTo>
                    <a:pt x="5094" y="10689"/>
                    <a:pt x="5121" y="10582"/>
                    <a:pt x="5175" y="10449"/>
                  </a:cubicBezTo>
                  <a:cubicBezTo>
                    <a:pt x="5273" y="10190"/>
                    <a:pt x="5416" y="9931"/>
                    <a:pt x="5558" y="9637"/>
                  </a:cubicBezTo>
                  <a:cubicBezTo>
                    <a:pt x="5701" y="9351"/>
                    <a:pt x="5853" y="9039"/>
                    <a:pt x="5924" y="8656"/>
                  </a:cubicBezTo>
                  <a:cubicBezTo>
                    <a:pt x="5995" y="8281"/>
                    <a:pt x="6004" y="7879"/>
                    <a:pt x="5853" y="7469"/>
                  </a:cubicBezTo>
                  <a:cubicBezTo>
                    <a:pt x="5772" y="7273"/>
                    <a:pt x="5648" y="7076"/>
                    <a:pt x="5478" y="6916"/>
                  </a:cubicBezTo>
                  <a:cubicBezTo>
                    <a:pt x="5309" y="6764"/>
                    <a:pt x="5112" y="6657"/>
                    <a:pt x="4934" y="6595"/>
                  </a:cubicBezTo>
                  <a:cubicBezTo>
                    <a:pt x="4568" y="6470"/>
                    <a:pt x="4247" y="6434"/>
                    <a:pt x="4006" y="6354"/>
                  </a:cubicBezTo>
                  <a:cubicBezTo>
                    <a:pt x="3881" y="6318"/>
                    <a:pt x="3792" y="6265"/>
                    <a:pt x="3721" y="6202"/>
                  </a:cubicBezTo>
                  <a:cubicBezTo>
                    <a:pt x="3658" y="6149"/>
                    <a:pt x="3605" y="6068"/>
                    <a:pt x="3578" y="5970"/>
                  </a:cubicBezTo>
                  <a:cubicBezTo>
                    <a:pt x="3515" y="5783"/>
                    <a:pt x="3569" y="5489"/>
                    <a:pt x="3631" y="5185"/>
                  </a:cubicBezTo>
                  <a:cubicBezTo>
                    <a:pt x="3703" y="4882"/>
                    <a:pt x="3792" y="4552"/>
                    <a:pt x="3792" y="4177"/>
                  </a:cubicBezTo>
                  <a:cubicBezTo>
                    <a:pt x="3792" y="3999"/>
                    <a:pt x="3756" y="3802"/>
                    <a:pt x="3685" y="3633"/>
                  </a:cubicBezTo>
                  <a:cubicBezTo>
                    <a:pt x="3622" y="3455"/>
                    <a:pt x="3533" y="3294"/>
                    <a:pt x="3426" y="3160"/>
                  </a:cubicBezTo>
                  <a:cubicBezTo>
                    <a:pt x="3203" y="2875"/>
                    <a:pt x="2927" y="2670"/>
                    <a:pt x="2641" y="2491"/>
                  </a:cubicBezTo>
                  <a:cubicBezTo>
                    <a:pt x="2356" y="2322"/>
                    <a:pt x="2035" y="2197"/>
                    <a:pt x="1731" y="2099"/>
                  </a:cubicBezTo>
                  <a:cubicBezTo>
                    <a:pt x="1428" y="1992"/>
                    <a:pt x="1142" y="1893"/>
                    <a:pt x="902" y="1733"/>
                  </a:cubicBezTo>
                  <a:cubicBezTo>
                    <a:pt x="670" y="1572"/>
                    <a:pt x="491" y="1349"/>
                    <a:pt x="429" y="1082"/>
                  </a:cubicBezTo>
                  <a:cubicBezTo>
                    <a:pt x="366" y="814"/>
                    <a:pt x="402" y="520"/>
                    <a:pt x="536" y="288"/>
                  </a:cubicBezTo>
                  <a:cubicBezTo>
                    <a:pt x="545" y="288"/>
                    <a:pt x="545" y="288"/>
                    <a:pt x="545" y="279"/>
                  </a:cubicBezTo>
                  <a:cubicBezTo>
                    <a:pt x="598" y="189"/>
                    <a:pt x="563" y="74"/>
                    <a:pt x="464" y="20"/>
                  </a:cubicBezTo>
                  <a:cubicBezTo>
                    <a:pt x="438" y="7"/>
                    <a:pt x="410" y="1"/>
                    <a:pt x="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25"/>
            <p:cNvSpPr/>
            <p:nvPr/>
          </p:nvSpPr>
          <p:spPr>
            <a:xfrm>
              <a:off x="5766250" y="2705750"/>
              <a:ext cx="148350" cy="325400"/>
            </a:xfrm>
            <a:custGeom>
              <a:avLst/>
              <a:gdLst/>
              <a:ahLst/>
              <a:cxnLst/>
              <a:rect l="l" t="t" r="r" b="b"/>
              <a:pathLst>
                <a:path w="5934" h="13016" extrusionOk="0">
                  <a:moveTo>
                    <a:pt x="359" y="0"/>
                  </a:moveTo>
                  <a:cubicBezTo>
                    <a:pt x="298" y="0"/>
                    <a:pt x="240" y="32"/>
                    <a:pt x="206" y="88"/>
                  </a:cubicBezTo>
                  <a:cubicBezTo>
                    <a:pt x="90" y="257"/>
                    <a:pt x="37" y="445"/>
                    <a:pt x="19" y="641"/>
                  </a:cubicBezTo>
                  <a:cubicBezTo>
                    <a:pt x="1" y="828"/>
                    <a:pt x="28" y="1016"/>
                    <a:pt x="72" y="1194"/>
                  </a:cubicBezTo>
                  <a:cubicBezTo>
                    <a:pt x="179" y="1542"/>
                    <a:pt x="376" y="1854"/>
                    <a:pt x="634" y="2095"/>
                  </a:cubicBezTo>
                  <a:cubicBezTo>
                    <a:pt x="1152" y="2568"/>
                    <a:pt x="1776" y="2845"/>
                    <a:pt x="2258" y="3228"/>
                  </a:cubicBezTo>
                  <a:cubicBezTo>
                    <a:pt x="2499" y="3416"/>
                    <a:pt x="2704" y="3647"/>
                    <a:pt x="2838" y="3906"/>
                  </a:cubicBezTo>
                  <a:cubicBezTo>
                    <a:pt x="2900" y="4031"/>
                    <a:pt x="2936" y="4165"/>
                    <a:pt x="2954" y="4299"/>
                  </a:cubicBezTo>
                  <a:cubicBezTo>
                    <a:pt x="2972" y="4424"/>
                    <a:pt x="2954" y="4557"/>
                    <a:pt x="2918" y="4709"/>
                  </a:cubicBezTo>
                  <a:cubicBezTo>
                    <a:pt x="2856" y="4995"/>
                    <a:pt x="2731" y="5289"/>
                    <a:pt x="2642" y="5655"/>
                  </a:cubicBezTo>
                  <a:cubicBezTo>
                    <a:pt x="2606" y="5833"/>
                    <a:pt x="2579" y="6038"/>
                    <a:pt x="2624" y="6261"/>
                  </a:cubicBezTo>
                  <a:cubicBezTo>
                    <a:pt x="2659" y="6475"/>
                    <a:pt x="2766" y="6690"/>
                    <a:pt x="2918" y="6859"/>
                  </a:cubicBezTo>
                  <a:cubicBezTo>
                    <a:pt x="3070" y="7020"/>
                    <a:pt x="3257" y="7136"/>
                    <a:pt x="3436" y="7216"/>
                  </a:cubicBezTo>
                  <a:cubicBezTo>
                    <a:pt x="3605" y="7296"/>
                    <a:pt x="3775" y="7350"/>
                    <a:pt x="3926" y="7403"/>
                  </a:cubicBezTo>
                  <a:cubicBezTo>
                    <a:pt x="4247" y="7501"/>
                    <a:pt x="4515" y="7599"/>
                    <a:pt x="4667" y="7742"/>
                  </a:cubicBezTo>
                  <a:cubicBezTo>
                    <a:pt x="4988" y="8019"/>
                    <a:pt x="5077" y="8616"/>
                    <a:pt x="4979" y="9161"/>
                  </a:cubicBezTo>
                  <a:cubicBezTo>
                    <a:pt x="4925" y="9446"/>
                    <a:pt x="4836" y="9749"/>
                    <a:pt x="4756" y="10071"/>
                  </a:cubicBezTo>
                  <a:cubicBezTo>
                    <a:pt x="4676" y="10401"/>
                    <a:pt x="4595" y="10749"/>
                    <a:pt x="4586" y="11123"/>
                  </a:cubicBezTo>
                  <a:cubicBezTo>
                    <a:pt x="4577" y="11311"/>
                    <a:pt x="4595" y="11507"/>
                    <a:pt x="4631" y="11694"/>
                  </a:cubicBezTo>
                  <a:cubicBezTo>
                    <a:pt x="4667" y="11882"/>
                    <a:pt x="4729" y="12060"/>
                    <a:pt x="4809" y="12238"/>
                  </a:cubicBezTo>
                  <a:cubicBezTo>
                    <a:pt x="4899" y="12408"/>
                    <a:pt x="5015" y="12577"/>
                    <a:pt x="5157" y="12711"/>
                  </a:cubicBezTo>
                  <a:cubicBezTo>
                    <a:pt x="5309" y="12845"/>
                    <a:pt x="5478" y="12961"/>
                    <a:pt x="5666" y="13006"/>
                  </a:cubicBezTo>
                  <a:cubicBezTo>
                    <a:pt x="5684" y="13013"/>
                    <a:pt x="5704" y="13016"/>
                    <a:pt x="5724" y="13016"/>
                  </a:cubicBezTo>
                  <a:cubicBezTo>
                    <a:pt x="5781" y="13016"/>
                    <a:pt x="5838" y="12989"/>
                    <a:pt x="5871" y="12943"/>
                  </a:cubicBezTo>
                  <a:cubicBezTo>
                    <a:pt x="5933" y="12854"/>
                    <a:pt x="5925" y="12738"/>
                    <a:pt x="5835" y="12676"/>
                  </a:cubicBezTo>
                  <a:lnTo>
                    <a:pt x="5826" y="12667"/>
                  </a:lnTo>
                  <a:cubicBezTo>
                    <a:pt x="5389" y="12328"/>
                    <a:pt x="5309" y="11721"/>
                    <a:pt x="5380" y="11186"/>
                  </a:cubicBezTo>
                  <a:cubicBezTo>
                    <a:pt x="5470" y="10624"/>
                    <a:pt x="5737" y="10035"/>
                    <a:pt x="5853" y="9312"/>
                  </a:cubicBezTo>
                  <a:cubicBezTo>
                    <a:pt x="5916" y="8947"/>
                    <a:pt x="5925" y="8554"/>
                    <a:pt x="5835" y="8170"/>
                  </a:cubicBezTo>
                  <a:cubicBezTo>
                    <a:pt x="5746" y="7787"/>
                    <a:pt x="5550" y="7376"/>
                    <a:pt x="5193" y="7100"/>
                  </a:cubicBezTo>
                  <a:cubicBezTo>
                    <a:pt x="5024" y="6966"/>
                    <a:pt x="4827" y="6877"/>
                    <a:pt x="4649" y="6814"/>
                  </a:cubicBezTo>
                  <a:cubicBezTo>
                    <a:pt x="4470" y="6752"/>
                    <a:pt x="4301" y="6707"/>
                    <a:pt x="4140" y="6672"/>
                  </a:cubicBezTo>
                  <a:cubicBezTo>
                    <a:pt x="3828" y="6591"/>
                    <a:pt x="3552" y="6520"/>
                    <a:pt x="3400" y="6377"/>
                  </a:cubicBezTo>
                  <a:cubicBezTo>
                    <a:pt x="3248" y="6243"/>
                    <a:pt x="3186" y="6038"/>
                    <a:pt x="3221" y="5753"/>
                  </a:cubicBezTo>
                  <a:cubicBezTo>
                    <a:pt x="3257" y="5467"/>
                    <a:pt x="3364" y="5146"/>
                    <a:pt x="3418" y="4789"/>
                  </a:cubicBezTo>
                  <a:cubicBezTo>
                    <a:pt x="3444" y="4611"/>
                    <a:pt x="3453" y="4415"/>
                    <a:pt x="3418" y="4227"/>
                  </a:cubicBezTo>
                  <a:cubicBezTo>
                    <a:pt x="3382" y="4031"/>
                    <a:pt x="3320" y="3853"/>
                    <a:pt x="3221" y="3692"/>
                  </a:cubicBezTo>
                  <a:cubicBezTo>
                    <a:pt x="3034" y="3371"/>
                    <a:pt x="2775" y="3121"/>
                    <a:pt x="2499" y="2916"/>
                  </a:cubicBezTo>
                  <a:cubicBezTo>
                    <a:pt x="1946" y="2497"/>
                    <a:pt x="1321" y="2265"/>
                    <a:pt x="875" y="1836"/>
                  </a:cubicBezTo>
                  <a:cubicBezTo>
                    <a:pt x="652" y="1631"/>
                    <a:pt x="492" y="1373"/>
                    <a:pt x="411" y="1096"/>
                  </a:cubicBezTo>
                  <a:cubicBezTo>
                    <a:pt x="340" y="811"/>
                    <a:pt x="358" y="516"/>
                    <a:pt x="518" y="302"/>
                  </a:cubicBezTo>
                  <a:cubicBezTo>
                    <a:pt x="518" y="302"/>
                    <a:pt x="518" y="302"/>
                    <a:pt x="518" y="293"/>
                  </a:cubicBezTo>
                  <a:cubicBezTo>
                    <a:pt x="581" y="204"/>
                    <a:pt x="554" y="88"/>
                    <a:pt x="465" y="34"/>
                  </a:cubicBezTo>
                  <a:cubicBezTo>
                    <a:pt x="432" y="11"/>
                    <a:pt x="395" y="0"/>
                    <a:pt x="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6" name="Google Shape;896;p25"/>
          <p:cNvSpPr/>
          <p:nvPr/>
        </p:nvSpPr>
        <p:spPr>
          <a:xfrm rot="10800000">
            <a:off x="1784057" y="5569494"/>
            <a:ext cx="2747591" cy="1385605"/>
          </a:xfrm>
          <a:custGeom>
            <a:avLst/>
            <a:gdLst/>
            <a:ahLst/>
            <a:cxnLst/>
            <a:rect l="l" t="t" r="r" b="b"/>
            <a:pathLst>
              <a:path w="31153" h="15711" extrusionOk="0">
                <a:moveTo>
                  <a:pt x="24549" y="0"/>
                </a:moveTo>
                <a:cubicBezTo>
                  <a:pt x="22072" y="0"/>
                  <a:pt x="19729" y="1408"/>
                  <a:pt x="17753" y="2963"/>
                </a:cubicBezTo>
                <a:cubicBezTo>
                  <a:pt x="15568" y="4675"/>
                  <a:pt x="12392" y="4711"/>
                  <a:pt x="9760" y="5585"/>
                </a:cubicBezTo>
                <a:cubicBezTo>
                  <a:pt x="8163" y="6103"/>
                  <a:pt x="7566" y="8146"/>
                  <a:pt x="5951" y="8601"/>
                </a:cubicBezTo>
                <a:cubicBezTo>
                  <a:pt x="3364" y="9332"/>
                  <a:pt x="1" y="13106"/>
                  <a:pt x="3444" y="15158"/>
                </a:cubicBezTo>
                <a:cubicBezTo>
                  <a:pt x="4099" y="15548"/>
                  <a:pt x="4775" y="15710"/>
                  <a:pt x="5457" y="15710"/>
                </a:cubicBezTo>
                <a:cubicBezTo>
                  <a:pt x="8079" y="15710"/>
                  <a:pt x="10785" y="13300"/>
                  <a:pt x="12704" y="12160"/>
                </a:cubicBezTo>
                <a:cubicBezTo>
                  <a:pt x="14162" y="11296"/>
                  <a:pt x="15777" y="11018"/>
                  <a:pt x="17458" y="11018"/>
                </a:cubicBezTo>
                <a:cubicBezTo>
                  <a:pt x="19820" y="11018"/>
                  <a:pt x="22314" y="11567"/>
                  <a:pt x="24685" y="11812"/>
                </a:cubicBezTo>
                <a:cubicBezTo>
                  <a:pt x="25041" y="11850"/>
                  <a:pt x="25402" y="11880"/>
                  <a:pt x="25760" y="11880"/>
                </a:cubicBezTo>
                <a:cubicBezTo>
                  <a:pt x="26156" y="11880"/>
                  <a:pt x="26549" y="11844"/>
                  <a:pt x="26933" y="11741"/>
                </a:cubicBezTo>
                <a:cubicBezTo>
                  <a:pt x="27665" y="11545"/>
                  <a:pt x="28325" y="11116"/>
                  <a:pt x="28869" y="10581"/>
                </a:cubicBezTo>
                <a:cubicBezTo>
                  <a:pt x="30528" y="8975"/>
                  <a:pt x="31153" y="6379"/>
                  <a:pt x="30412" y="4185"/>
                </a:cubicBezTo>
                <a:cubicBezTo>
                  <a:pt x="29672" y="1999"/>
                  <a:pt x="27602" y="322"/>
                  <a:pt x="25310" y="45"/>
                </a:cubicBezTo>
                <a:cubicBezTo>
                  <a:pt x="25055" y="15"/>
                  <a:pt x="24801" y="0"/>
                  <a:pt x="2454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7" name="Google Shape;897;p25"/>
          <p:cNvSpPr/>
          <p:nvPr/>
        </p:nvSpPr>
        <p:spPr>
          <a:xfrm rot="10800000">
            <a:off x="359195" y="5487294"/>
            <a:ext cx="2090613" cy="1115293"/>
          </a:xfrm>
          <a:custGeom>
            <a:avLst/>
            <a:gdLst/>
            <a:ahLst/>
            <a:cxnLst/>
            <a:rect l="l" t="t" r="r" b="b"/>
            <a:pathLst>
              <a:path w="23704" h="12646" extrusionOk="0">
                <a:moveTo>
                  <a:pt x="277" y="0"/>
                </a:moveTo>
                <a:cubicBezTo>
                  <a:pt x="161" y="545"/>
                  <a:pt x="81" y="1089"/>
                  <a:pt x="63" y="1624"/>
                </a:cubicBezTo>
                <a:cubicBezTo>
                  <a:pt x="1" y="3587"/>
                  <a:pt x="482" y="5603"/>
                  <a:pt x="1606" y="7209"/>
                </a:cubicBezTo>
                <a:cubicBezTo>
                  <a:pt x="2615" y="8645"/>
                  <a:pt x="4078" y="9698"/>
                  <a:pt x="5612" y="10545"/>
                </a:cubicBezTo>
                <a:cubicBezTo>
                  <a:pt x="7870" y="11799"/>
                  <a:pt x="10489" y="12645"/>
                  <a:pt x="13038" y="12645"/>
                </a:cubicBezTo>
                <a:cubicBezTo>
                  <a:pt x="14496" y="12645"/>
                  <a:pt x="15932" y="12368"/>
                  <a:pt x="17263" y="11732"/>
                </a:cubicBezTo>
                <a:cubicBezTo>
                  <a:pt x="21420" y="9751"/>
                  <a:pt x="23410" y="4836"/>
                  <a:pt x="23686" y="241"/>
                </a:cubicBezTo>
                <a:cubicBezTo>
                  <a:pt x="23695" y="161"/>
                  <a:pt x="23695" y="81"/>
                  <a:pt x="237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98" name="Google Shape;898;p25"/>
          <p:cNvGrpSpPr/>
          <p:nvPr/>
        </p:nvGrpSpPr>
        <p:grpSpPr>
          <a:xfrm>
            <a:off x="1" y="-14200"/>
            <a:ext cx="12191932" cy="6877957"/>
            <a:chOff x="0" y="-10650"/>
            <a:chExt cx="9143949" cy="5158468"/>
          </a:xfrm>
        </p:grpSpPr>
        <p:grpSp>
          <p:nvGrpSpPr>
            <p:cNvPr id="899" name="Google Shape;899;p25"/>
            <p:cNvGrpSpPr/>
            <p:nvPr/>
          </p:nvGrpSpPr>
          <p:grpSpPr>
            <a:xfrm>
              <a:off x="0" y="-10650"/>
              <a:ext cx="9143949" cy="5158468"/>
              <a:chOff x="267864" y="140547"/>
              <a:chExt cx="8608500" cy="4856400"/>
            </a:xfrm>
          </p:grpSpPr>
          <p:sp>
            <p:nvSpPr>
              <p:cNvPr id="900" name="Google Shape;900;p25"/>
              <p:cNvSpPr/>
              <p:nvPr/>
            </p:nvSpPr>
            <p:spPr>
              <a:xfrm>
                <a:off x="267864" y="146479"/>
                <a:ext cx="8608500" cy="393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25"/>
              <p:cNvSpPr/>
              <p:nvPr/>
            </p:nvSpPr>
            <p:spPr>
              <a:xfrm rot="5400000">
                <a:off x="-1927873" y="2336397"/>
                <a:ext cx="4856400" cy="4647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2" name="Google Shape;902;p25"/>
            <p:cNvGrpSpPr/>
            <p:nvPr/>
          </p:nvGrpSpPr>
          <p:grpSpPr>
            <a:xfrm rot="10800000">
              <a:off x="0" y="-10650"/>
              <a:ext cx="9143949" cy="5158468"/>
              <a:chOff x="267864" y="140547"/>
              <a:chExt cx="8608500" cy="4856400"/>
            </a:xfrm>
          </p:grpSpPr>
          <p:sp>
            <p:nvSpPr>
              <p:cNvPr id="903" name="Google Shape;903;p25"/>
              <p:cNvSpPr/>
              <p:nvPr/>
            </p:nvSpPr>
            <p:spPr>
              <a:xfrm>
                <a:off x="267864" y="146479"/>
                <a:ext cx="8608500" cy="393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25"/>
              <p:cNvSpPr/>
              <p:nvPr/>
            </p:nvSpPr>
            <p:spPr>
              <a:xfrm rot="5400000">
                <a:off x="-1927873" y="2336397"/>
                <a:ext cx="4856400" cy="4647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905" name="Google Shape;905;p25"/>
          <p:cNvGrpSpPr/>
          <p:nvPr/>
        </p:nvGrpSpPr>
        <p:grpSpPr>
          <a:xfrm rot="10800000">
            <a:off x="1" y="-14200"/>
            <a:ext cx="12191932" cy="6877957"/>
            <a:chOff x="267864" y="140547"/>
            <a:chExt cx="8608500" cy="4856400"/>
          </a:xfrm>
        </p:grpSpPr>
        <p:sp>
          <p:nvSpPr>
            <p:cNvPr id="906" name="Google Shape;906;p25"/>
            <p:cNvSpPr/>
            <p:nvPr/>
          </p:nvSpPr>
          <p:spPr>
            <a:xfrm>
              <a:off x="267864" y="146479"/>
              <a:ext cx="8608500" cy="393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25"/>
            <p:cNvSpPr/>
            <p:nvPr/>
          </p:nvSpPr>
          <p:spPr>
            <a:xfrm rot="5400000">
              <a:off x="-1927873" y="2336397"/>
              <a:ext cx="4856400" cy="464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8" name="Google Shape;908;p25"/>
          <p:cNvSpPr txBox="1">
            <a:spLocks noGrp="1"/>
          </p:cNvSpPr>
          <p:nvPr>
            <p:ph type="subTitle" idx="1"/>
          </p:nvPr>
        </p:nvSpPr>
        <p:spPr>
          <a:xfrm>
            <a:off x="6574525" y="4424017"/>
            <a:ext cx="4033600" cy="78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09" name="Google Shape;909;p25"/>
          <p:cNvSpPr txBox="1">
            <a:spLocks noGrp="1"/>
          </p:cNvSpPr>
          <p:nvPr>
            <p:ph type="title" hasCustomPrompt="1"/>
          </p:nvPr>
        </p:nvSpPr>
        <p:spPr>
          <a:xfrm>
            <a:off x="6574508" y="3530951"/>
            <a:ext cx="4033600" cy="104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10" name="Google Shape;910;p25"/>
          <p:cNvSpPr txBox="1">
            <a:spLocks noGrp="1"/>
          </p:cNvSpPr>
          <p:nvPr>
            <p:ph type="subTitle" idx="2"/>
          </p:nvPr>
        </p:nvSpPr>
        <p:spPr>
          <a:xfrm>
            <a:off x="1583892" y="2441551"/>
            <a:ext cx="4033600" cy="78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11" name="Google Shape;911;p25"/>
          <p:cNvSpPr txBox="1">
            <a:spLocks noGrp="1"/>
          </p:cNvSpPr>
          <p:nvPr>
            <p:ph type="title" idx="3" hasCustomPrompt="1"/>
          </p:nvPr>
        </p:nvSpPr>
        <p:spPr>
          <a:xfrm>
            <a:off x="1583875" y="1548384"/>
            <a:ext cx="4033600" cy="104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grpSp>
        <p:nvGrpSpPr>
          <p:cNvPr id="912" name="Google Shape;912;p25"/>
          <p:cNvGrpSpPr/>
          <p:nvPr/>
        </p:nvGrpSpPr>
        <p:grpSpPr>
          <a:xfrm>
            <a:off x="6574518" y="1276235"/>
            <a:ext cx="523547" cy="566924"/>
            <a:chOff x="7044200" y="2509925"/>
            <a:chExt cx="235775" cy="255325"/>
          </a:xfrm>
        </p:grpSpPr>
        <p:sp>
          <p:nvSpPr>
            <p:cNvPr id="913" name="Google Shape;913;p25"/>
            <p:cNvSpPr/>
            <p:nvPr/>
          </p:nvSpPr>
          <p:spPr>
            <a:xfrm>
              <a:off x="7044200" y="2509925"/>
              <a:ext cx="235775" cy="243225"/>
            </a:xfrm>
            <a:custGeom>
              <a:avLst/>
              <a:gdLst/>
              <a:ahLst/>
              <a:cxnLst/>
              <a:rect l="l" t="t" r="r" b="b"/>
              <a:pathLst>
                <a:path w="9431" h="9729" extrusionOk="0">
                  <a:moveTo>
                    <a:pt x="4467" y="0"/>
                  </a:moveTo>
                  <a:cubicBezTo>
                    <a:pt x="3719" y="0"/>
                    <a:pt x="2990" y="153"/>
                    <a:pt x="2374" y="472"/>
                  </a:cubicBezTo>
                  <a:cubicBezTo>
                    <a:pt x="1026" y="1168"/>
                    <a:pt x="108" y="2613"/>
                    <a:pt x="45" y="4121"/>
                  </a:cubicBezTo>
                  <a:cubicBezTo>
                    <a:pt x="1" y="5200"/>
                    <a:pt x="366" y="6262"/>
                    <a:pt x="821" y="7243"/>
                  </a:cubicBezTo>
                  <a:cubicBezTo>
                    <a:pt x="1357" y="8412"/>
                    <a:pt x="2222" y="9643"/>
                    <a:pt x="3507" y="9723"/>
                  </a:cubicBezTo>
                  <a:cubicBezTo>
                    <a:pt x="3556" y="9727"/>
                    <a:pt x="3605" y="9728"/>
                    <a:pt x="3654" y="9728"/>
                  </a:cubicBezTo>
                  <a:cubicBezTo>
                    <a:pt x="4480" y="9728"/>
                    <a:pt x="5240" y="9254"/>
                    <a:pt x="6040" y="9009"/>
                  </a:cubicBezTo>
                  <a:cubicBezTo>
                    <a:pt x="6424" y="8893"/>
                    <a:pt x="6825" y="8831"/>
                    <a:pt x="7209" y="8688"/>
                  </a:cubicBezTo>
                  <a:cubicBezTo>
                    <a:pt x="8609" y="8135"/>
                    <a:pt x="9323" y="6511"/>
                    <a:pt x="9385" y="4995"/>
                  </a:cubicBezTo>
                  <a:cubicBezTo>
                    <a:pt x="9430" y="3987"/>
                    <a:pt x="9234" y="2943"/>
                    <a:pt x="8707" y="2087"/>
                  </a:cubicBezTo>
                  <a:cubicBezTo>
                    <a:pt x="7872" y="747"/>
                    <a:pt x="6122" y="0"/>
                    <a:pt x="4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25"/>
            <p:cNvSpPr/>
            <p:nvPr/>
          </p:nvSpPr>
          <p:spPr>
            <a:xfrm>
              <a:off x="7188950" y="2524975"/>
              <a:ext cx="83875" cy="138225"/>
            </a:xfrm>
            <a:custGeom>
              <a:avLst/>
              <a:gdLst/>
              <a:ahLst/>
              <a:cxnLst/>
              <a:rect l="l" t="t" r="r" b="b"/>
              <a:pathLst>
                <a:path w="3355" h="5529" extrusionOk="0">
                  <a:moveTo>
                    <a:pt x="143" y="0"/>
                  </a:moveTo>
                  <a:cubicBezTo>
                    <a:pt x="124" y="0"/>
                    <a:pt x="106" y="4"/>
                    <a:pt x="90" y="13"/>
                  </a:cubicBezTo>
                  <a:cubicBezTo>
                    <a:pt x="18" y="39"/>
                    <a:pt x="0" y="120"/>
                    <a:pt x="27" y="182"/>
                  </a:cubicBezTo>
                  <a:cubicBezTo>
                    <a:pt x="473" y="1101"/>
                    <a:pt x="973" y="1984"/>
                    <a:pt x="1472" y="2867"/>
                  </a:cubicBezTo>
                  <a:cubicBezTo>
                    <a:pt x="1981" y="3751"/>
                    <a:pt x="2507" y="4625"/>
                    <a:pt x="3078" y="5463"/>
                  </a:cubicBezTo>
                  <a:cubicBezTo>
                    <a:pt x="3103" y="5507"/>
                    <a:pt x="3150" y="5529"/>
                    <a:pt x="3197" y="5529"/>
                  </a:cubicBezTo>
                  <a:cubicBezTo>
                    <a:pt x="3217" y="5529"/>
                    <a:pt x="3238" y="5525"/>
                    <a:pt x="3256" y="5517"/>
                  </a:cubicBezTo>
                  <a:cubicBezTo>
                    <a:pt x="3328" y="5481"/>
                    <a:pt x="3355" y="5392"/>
                    <a:pt x="3319" y="5330"/>
                  </a:cubicBezTo>
                  <a:cubicBezTo>
                    <a:pt x="2873" y="4411"/>
                    <a:pt x="2373" y="3528"/>
                    <a:pt x="1865" y="2644"/>
                  </a:cubicBezTo>
                  <a:cubicBezTo>
                    <a:pt x="1347" y="1770"/>
                    <a:pt x="821" y="896"/>
                    <a:pt x="250" y="57"/>
                  </a:cubicBezTo>
                  <a:cubicBezTo>
                    <a:pt x="225" y="20"/>
                    <a:pt x="184" y="0"/>
                    <a:pt x="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25"/>
            <p:cNvSpPr/>
            <p:nvPr/>
          </p:nvSpPr>
          <p:spPr>
            <a:xfrm>
              <a:off x="7156600" y="2516350"/>
              <a:ext cx="116675" cy="179650"/>
            </a:xfrm>
            <a:custGeom>
              <a:avLst/>
              <a:gdLst/>
              <a:ahLst/>
              <a:cxnLst/>
              <a:rect l="l" t="t" r="r" b="b"/>
              <a:pathLst>
                <a:path w="4667" h="7186" extrusionOk="0">
                  <a:moveTo>
                    <a:pt x="149" y="0"/>
                  </a:moveTo>
                  <a:cubicBezTo>
                    <a:pt x="126" y="0"/>
                    <a:pt x="103" y="6"/>
                    <a:pt x="81" y="19"/>
                  </a:cubicBezTo>
                  <a:cubicBezTo>
                    <a:pt x="19" y="54"/>
                    <a:pt x="1" y="135"/>
                    <a:pt x="36" y="197"/>
                  </a:cubicBezTo>
                  <a:cubicBezTo>
                    <a:pt x="206" y="491"/>
                    <a:pt x="393" y="777"/>
                    <a:pt x="563" y="1071"/>
                  </a:cubicBezTo>
                  <a:lnTo>
                    <a:pt x="1098" y="1946"/>
                  </a:lnTo>
                  <a:lnTo>
                    <a:pt x="2186" y="3676"/>
                  </a:lnTo>
                  <a:cubicBezTo>
                    <a:pt x="2543" y="4256"/>
                    <a:pt x="2909" y="4836"/>
                    <a:pt x="3275" y="5407"/>
                  </a:cubicBezTo>
                  <a:lnTo>
                    <a:pt x="3828" y="6272"/>
                  </a:lnTo>
                  <a:cubicBezTo>
                    <a:pt x="4015" y="6558"/>
                    <a:pt x="4203" y="6843"/>
                    <a:pt x="4390" y="7129"/>
                  </a:cubicBezTo>
                  <a:cubicBezTo>
                    <a:pt x="4421" y="7166"/>
                    <a:pt x="4464" y="7186"/>
                    <a:pt x="4512" y="7186"/>
                  </a:cubicBezTo>
                  <a:cubicBezTo>
                    <a:pt x="4533" y="7186"/>
                    <a:pt x="4555" y="7182"/>
                    <a:pt x="4577" y="7173"/>
                  </a:cubicBezTo>
                  <a:cubicBezTo>
                    <a:pt x="4640" y="7138"/>
                    <a:pt x="4666" y="7048"/>
                    <a:pt x="4631" y="6977"/>
                  </a:cubicBezTo>
                  <a:cubicBezTo>
                    <a:pt x="4479" y="6674"/>
                    <a:pt x="4310" y="6379"/>
                    <a:pt x="4140" y="6076"/>
                  </a:cubicBezTo>
                  <a:lnTo>
                    <a:pt x="3632" y="5193"/>
                  </a:lnTo>
                  <a:cubicBezTo>
                    <a:pt x="3284" y="4604"/>
                    <a:pt x="2927" y="4015"/>
                    <a:pt x="2561" y="3444"/>
                  </a:cubicBezTo>
                  <a:cubicBezTo>
                    <a:pt x="2186" y="2864"/>
                    <a:pt x="1821" y="2294"/>
                    <a:pt x="1437" y="1723"/>
                  </a:cubicBezTo>
                  <a:lnTo>
                    <a:pt x="857" y="884"/>
                  </a:lnTo>
                  <a:cubicBezTo>
                    <a:pt x="652" y="607"/>
                    <a:pt x="456" y="322"/>
                    <a:pt x="251" y="54"/>
                  </a:cubicBezTo>
                  <a:cubicBezTo>
                    <a:pt x="228" y="20"/>
                    <a:pt x="190" y="0"/>
                    <a:pt x="1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25"/>
            <p:cNvSpPr/>
            <p:nvPr/>
          </p:nvSpPr>
          <p:spPr>
            <a:xfrm>
              <a:off x="7131850" y="2526375"/>
              <a:ext cx="132050" cy="206350"/>
            </a:xfrm>
            <a:custGeom>
              <a:avLst/>
              <a:gdLst/>
              <a:ahLst/>
              <a:cxnLst/>
              <a:rect l="l" t="t" r="r" b="b"/>
              <a:pathLst>
                <a:path w="5282" h="8254" extrusionOk="0">
                  <a:moveTo>
                    <a:pt x="151" y="1"/>
                  </a:moveTo>
                  <a:cubicBezTo>
                    <a:pt x="130" y="1"/>
                    <a:pt x="109" y="6"/>
                    <a:pt x="90" y="19"/>
                  </a:cubicBezTo>
                  <a:cubicBezTo>
                    <a:pt x="27" y="55"/>
                    <a:pt x="1" y="126"/>
                    <a:pt x="36" y="189"/>
                  </a:cubicBezTo>
                  <a:cubicBezTo>
                    <a:pt x="224" y="537"/>
                    <a:pt x="429" y="876"/>
                    <a:pt x="625" y="1215"/>
                  </a:cubicBezTo>
                  <a:lnTo>
                    <a:pt x="1223" y="2232"/>
                  </a:lnTo>
                  <a:cubicBezTo>
                    <a:pt x="1624" y="2901"/>
                    <a:pt x="2035" y="3570"/>
                    <a:pt x="2445" y="4239"/>
                  </a:cubicBezTo>
                  <a:cubicBezTo>
                    <a:pt x="2864" y="4908"/>
                    <a:pt x="3275" y="5568"/>
                    <a:pt x="3703" y="6228"/>
                  </a:cubicBezTo>
                  <a:lnTo>
                    <a:pt x="4345" y="7218"/>
                  </a:lnTo>
                  <a:cubicBezTo>
                    <a:pt x="4568" y="7540"/>
                    <a:pt x="4782" y="7870"/>
                    <a:pt x="5005" y="8191"/>
                  </a:cubicBezTo>
                  <a:cubicBezTo>
                    <a:pt x="5035" y="8232"/>
                    <a:pt x="5079" y="8254"/>
                    <a:pt x="5124" y="8254"/>
                  </a:cubicBezTo>
                  <a:cubicBezTo>
                    <a:pt x="5148" y="8254"/>
                    <a:pt x="5171" y="8248"/>
                    <a:pt x="5193" y="8235"/>
                  </a:cubicBezTo>
                  <a:cubicBezTo>
                    <a:pt x="5255" y="8200"/>
                    <a:pt x="5282" y="8110"/>
                    <a:pt x="5246" y="8048"/>
                  </a:cubicBezTo>
                  <a:cubicBezTo>
                    <a:pt x="5050" y="7700"/>
                    <a:pt x="4854" y="7361"/>
                    <a:pt x="4657" y="7022"/>
                  </a:cubicBezTo>
                  <a:lnTo>
                    <a:pt x="4060" y="6014"/>
                  </a:lnTo>
                  <a:cubicBezTo>
                    <a:pt x="3649" y="5336"/>
                    <a:pt x="3239" y="4667"/>
                    <a:pt x="2828" y="4007"/>
                  </a:cubicBezTo>
                  <a:cubicBezTo>
                    <a:pt x="2400" y="3338"/>
                    <a:pt x="1990" y="2678"/>
                    <a:pt x="1562" y="2017"/>
                  </a:cubicBezTo>
                  <a:lnTo>
                    <a:pt x="910" y="1027"/>
                  </a:lnTo>
                  <a:cubicBezTo>
                    <a:pt x="696" y="706"/>
                    <a:pt x="482" y="376"/>
                    <a:pt x="250" y="55"/>
                  </a:cubicBezTo>
                  <a:cubicBezTo>
                    <a:pt x="227" y="20"/>
                    <a:pt x="189" y="1"/>
                    <a:pt x="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25"/>
            <p:cNvSpPr/>
            <p:nvPr/>
          </p:nvSpPr>
          <p:spPr>
            <a:xfrm>
              <a:off x="7104650" y="2549125"/>
              <a:ext cx="137400" cy="200550"/>
            </a:xfrm>
            <a:custGeom>
              <a:avLst/>
              <a:gdLst/>
              <a:ahLst/>
              <a:cxnLst/>
              <a:rect l="l" t="t" r="r" b="b"/>
              <a:pathLst>
                <a:path w="5496" h="8022" extrusionOk="0">
                  <a:moveTo>
                    <a:pt x="142" y="1"/>
                  </a:moveTo>
                  <a:cubicBezTo>
                    <a:pt x="121" y="1"/>
                    <a:pt x="99" y="6"/>
                    <a:pt x="80" y="19"/>
                  </a:cubicBezTo>
                  <a:cubicBezTo>
                    <a:pt x="18" y="55"/>
                    <a:pt x="0" y="135"/>
                    <a:pt x="36" y="197"/>
                  </a:cubicBezTo>
                  <a:cubicBezTo>
                    <a:pt x="232" y="528"/>
                    <a:pt x="437" y="858"/>
                    <a:pt x="642" y="1188"/>
                  </a:cubicBezTo>
                  <a:lnTo>
                    <a:pt x="1276" y="2178"/>
                  </a:lnTo>
                  <a:cubicBezTo>
                    <a:pt x="1695" y="2829"/>
                    <a:pt x="2123" y="3480"/>
                    <a:pt x="2552" y="4132"/>
                  </a:cubicBezTo>
                  <a:cubicBezTo>
                    <a:pt x="2980" y="4774"/>
                    <a:pt x="3417" y="5425"/>
                    <a:pt x="3863" y="6059"/>
                  </a:cubicBezTo>
                  <a:lnTo>
                    <a:pt x="4532" y="7022"/>
                  </a:lnTo>
                  <a:cubicBezTo>
                    <a:pt x="4764" y="7334"/>
                    <a:pt x="4987" y="7655"/>
                    <a:pt x="5219" y="7968"/>
                  </a:cubicBezTo>
                  <a:cubicBezTo>
                    <a:pt x="5248" y="8002"/>
                    <a:pt x="5291" y="8022"/>
                    <a:pt x="5336" y="8022"/>
                  </a:cubicBezTo>
                  <a:cubicBezTo>
                    <a:pt x="5360" y="8022"/>
                    <a:pt x="5384" y="8016"/>
                    <a:pt x="5406" y="8003"/>
                  </a:cubicBezTo>
                  <a:cubicBezTo>
                    <a:pt x="5469" y="7959"/>
                    <a:pt x="5496" y="7878"/>
                    <a:pt x="5451" y="7807"/>
                  </a:cubicBezTo>
                  <a:cubicBezTo>
                    <a:pt x="5255" y="7477"/>
                    <a:pt x="5041" y="7147"/>
                    <a:pt x="4835" y="6817"/>
                  </a:cubicBezTo>
                  <a:lnTo>
                    <a:pt x="4211" y="5827"/>
                  </a:lnTo>
                  <a:cubicBezTo>
                    <a:pt x="3792" y="5175"/>
                    <a:pt x="3354" y="4524"/>
                    <a:pt x="2926" y="3882"/>
                  </a:cubicBezTo>
                  <a:cubicBezTo>
                    <a:pt x="2480" y="3240"/>
                    <a:pt x="2052" y="2588"/>
                    <a:pt x="1606" y="1955"/>
                  </a:cubicBezTo>
                  <a:lnTo>
                    <a:pt x="928" y="1000"/>
                  </a:lnTo>
                  <a:cubicBezTo>
                    <a:pt x="705" y="679"/>
                    <a:pt x="482" y="367"/>
                    <a:pt x="250" y="55"/>
                  </a:cubicBezTo>
                  <a:cubicBezTo>
                    <a:pt x="221" y="20"/>
                    <a:pt x="181" y="1"/>
                    <a:pt x="1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25"/>
            <p:cNvSpPr/>
            <p:nvPr/>
          </p:nvSpPr>
          <p:spPr>
            <a:xfrm>
              <a:off x="7098400" y="2582575"/>
              <a:ext cx="105725" cy="155950"/>
            </a:xfrm>
            <a:custGeom>
              <a:avLst/>
              <a:gdLst/>
              <a:ahLst/>
              <a:cxnLst/>
              <a:rect l="l" t="t" r="r" b="b"/>
              <a:pathLst>
                <a:path w="4229" h="6238" extrusionOk="0">
                  <a:moveTo>
                    <a:pt x="151" y="1"/>
                  </a:moveTo>
                  <a:cubicBezTo>
                    <a:pt x="130" y="1"/>
                    <a:pt x="109" y="7"/>
                    <a:pt x="90" y="19"/>
                  </a:cubicBezTo>
                  <a:cubicBezTo>
                    <a:pt x="27" y="55"/>
                    <a:pt x="0" y="135"/>
                    <a:pt x="36" y="189"/>
                  </a:cubicBezTo>
                  <a:cubicBezTo>
                    <a:pt x="179" y="456"/>
                    <a:pt x="339" y="706"/>
                    <a:pt x="491" y="965"/>
                  </a:cubicBezTo>
                  <a:lnTo>
                    <a:pt x="964" y="1732"/>
                  </a:lnTo>
                  <a:cubicBezTo>
                    <a:pt x="1276" y="2241"/>
                    <a:pt x="1597" y="2740"/>
                    <a:pt x="1927" y="3240"/>
                  </a:cubicBezTo>
                  <a:cubicBezTo>
                    <a:pt x="2248" y="3739"/>
                    <a:pt x="2579" y="4230"/>
                    <a:pt x="2918" y="4721"/>
                  </a:cubicBezTo>
                  <a:lnTo>
                    <a:pt x="3435" y="5461"/>
                  </a:lnTo>
                  <a:cubicBezTo>
                    <a:pt x="3604" y="5702"/>
                    <a:pt x="3783" y="5943"/>
                    <a:pt x="3961" y="6184"/>
                  </a:cubicBezTo>
                  <a:cubicBezTo>
                    <a:pt x="3990" y="6218"/>
                    <a:pt x="4030" y="6238"/>
                    <a:pt x="4072" y="6238"/>
                  </a:cubicBezTo>
                  <a:cubicBezTo>
                    <a:pt x="4094" y="6238"/>
                    <a:pt x="4118" y="6232"/>
                    <a:pt x="4140" y="6219"/>
                  </a:cubicBezTo>
                  <a:cubicBezTo>
                    <a:pt x="4211" y="6184"/>
                    <a:pt x="4229" y="6094"/>
                    <a:pt x="4193" y="6032"/>
                  </a:cubicBezTo>
                  <a:cubicBezTo>
                    <a:pt x="4051" y="5773"/>
                    <a:pt x="3890" y="5515"/>
                    <a:pt x="3738" y="5256"/>
                  </a:cubicBezTo>
                  <a:lnTo>
                    <a:pt x="3265" y="4498"/>
                  </a:lnTo>
                  <a:cubicBezTo>
                    <a:pt x="2953" y="3989"/>
                    <a:pt x="2623" y="3489"/>
                    <a:pt x="2293" y="2990"/>
                  </a:cubicBezTo>
                  <a:cubicBezTo>
                    <a:pt x="1963" y="2499"/>
                    <a:pt x="1633" y="2000"/>
                    <a:pt x="1294" y="1509"/>
                  </a:cubicBezTo>
                  <a:lnTo>
                    <a:pt x="776" y="778"/>
                  </a:lnTo>
                  <a:cubicBezTo>
                    <a:pt x="607" y="537"/>
                    <a:pt x="429" y="287"/>
                    <a:pt x="250" y="55"/>
                  </a:cubicBezTo>
                  <a:cubicBezTo>
                    <a:pt x="227" y="20"/>
                    <a:pt x="189" y="1"/>
                    <a:pt x="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25"/>
            <p:cNvSpPr/>
            <p:nvPr/>
          </p:nvSpPr>
          <p:spPr>
            <a:xfrm>
              <a:off x="7067850" y="2573875"/>
              <a:ext cx="120900" cy="191375"/>
            </a:xfrm>
            <a:custGeom>
              <a:avLst/>
              <a:gdLst/>
              <a:ahLst/>
              <a:cxnLst/>
              <a:rect l="l" t="t" r="r" b="b"/>
              <a:pathLst>
                <a:path w="4836" h="7655" extrusionOk="0">
                  <a:moveTo>
                    <a:pt x="151" y="1"/>
                  </a:moveTo>
                  <a:cubicBezTo>
                    <a:pt x="130" y="1"/>
                    <a:pt x="108" y="7"/>
                    <a:pt x="89" y="19"/>
                  </a:cubicBezTo>
                  <a:cubicBezTo>
                    <a:pt x="27" y="55"/>
                    <a:pt x="0" y="126"/>
                    <a:pt x="36" y="189"/>
                  </a:cubicBezTo>
                  <a:cubicBezTo>
                    <a:pt x="205" y="510"/>
                    <a:pt x="393" y="822"/>
                    <a:pt x="562" y="1143"/>
                  </a:cubicBezTo>
                  <a:lnTo>
                    <a:pt x="1106" y="2080"/>
                  </a:lnTo>
                  <a:cubicBezTo>
                    <a:pt x="1472" y="2705"/>
                    <a:pt x="1856" y="3320"/>
                    <a:pt x="2222" y="3936"/>
                  </a:cubicBezTo>
                  <a:cubicBezTo>
                    <a:pt x="2605" y="4560"/>
                    <a:pt x="2980" y="5176"/>
                    <a:pt x="3372" y="5782"/>
                  </a:cubicBezTo>
                  <a:lnTo>
                    <a:pt x="3961" y="6692"/>
                  </a:lnTo>
                  <a:cubicBezTo>
                    <a:pt x="4157" y="6996"/>
                    <a:pt x="4354" y="7299"/>
                    <a:pt x="4568" y="7593"/>
                  </a:cubicBezTo>
                  <a:cubicBezTo>
                    <a:pt x="4592" y="7630"/>
                    <a:pt x="4638" y="7654"/>
                    <a:pt x="4684" y="7654"/>
                  </a:cubicBezTo>
                  <a:cubicBezTo>
                    <a:pt x="4705" y="7654"/>
                    <a:pt x="4727" y="7649"/>
                    <a:pt x="4746" y="7638"/>
                  </a:cubicBezTo>
                  <a:cubicBezTo>
                    <a:pt x="4818" y="7602"/>
                    <a:pt x="4835" y="7513"/>
                    <a:pt x="4800" y="7450"/>
                  </a:cubicBezTo>
                  <a:cubicBezTo>
                    <a:pt x="4630" y="7129"/>
                    <a:pt x="4452" y="6817"/>
                    <a:pt x="4273" y="6496"/>
                  </a:cubicBezTo>
                  <a:lnTo>
                    <a:pt x="3729" y="5559"/>
                  </a:lnTo>
                  <a:cubicBezTo>
                    <a:pt x="3363" y="4944"/>
                    <a:pt x="2980" y="4319"/>
                    <a:pt x="2605" y="3704"/>
                  </a:cubicBezTo>
                  <a:cubicBezTo>
                    <a:pt x="2222" y="3097"/>
                    <a:pt x="1838" y="2481"/>
                    <a:pt x="1445" y="1866"/>
                  </a:cubicBezTo>
                  <a:lnTo>
                    <a:pt x="857" y="956"/>
                  </a:lnTo>
                  <a:cubicBezTo>
                    <a:pt x="660" y="662"/>
                    <a:pt x="464" y="358"/>
                    <a:pt x="250" y="55"/>
                  </a:cubicBezTo>
                  <a:cubicBezTo>
                    <a:pt x="227" y="20"/>
                    <a:pt x="189" y="1"/>
                    <a:pt x="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25"/>
            <p:cNvSpPr/>
            <p:nvPr/>
          </p:nvSpPr>
          <p:spPr>
            <a:xfrm>
              <a:off x="7051350" y="2603775"/>
              <a:ext cx="96350" cy="148800"/>
            </a:xfrm>
            <a:custGeom>
              <a:avLst/>
              <a:gdLst/>
              <a:ahLst/>
              <a:cxnLst/>
              <a:rect l="l" t="t" r="r" b="b"/>
              <a:pathLst>
                <a:path w="3854" h="5952" extrusionOk="0">
                  <a:moveTo>
                    <a:pt x="148" y="0"/>
                  </a:moveTo>
                  <a:cubicBezTo>
                    <a:pt x="126" y="0"/>
                    <a:pt x="102" y="6"/>
                    <a:pt x="80" y="19"/>
                  </a:cubicBezTo>
                  <a:cubicBezTo>
                    <a:pt x="18" y="54"/>
                    <a:pt x="0" y="126"/>
                    <a:pt x="27" y="188"/>
                  </a:cubicBezTo>
                  <a:cubicBezTo>
                    <a:pt x="161" y="438"/>
                    <a:pt x="303" y="679"/>
                    <a:pt x="437" y="929"/>
                  </a:cubicBezTo>
                  <a:lnTo>
                    <a:pt x="856" y="1651"/>
                  </a:lnTo>
                  <a:cubicBezTo>
                    <a:pt x="1142" y="2133"/>
                    <a:pt x="1436" y="2615"/>
                    <a:pt x="1731" y="3088"/>
                  </a:cubicBezTo>
                  <a:cubicBezTo>
                    <a:pt x="2025" y="3569"/>
                    <a:pt x="2319" y="4042"/>
                    <a:pt x="2632" y="4506"/>
                  </a:cubicBezTo>
                  <a:lnTo>
                    <a:pt x="3096" y="5211"/>
                  </a:lnTo>
                  <a:cubicBezTo>
                    <a:pt x="3256" y="5434"/>
                    <a:pt x="3417" y="5666"/>
                    <a:pt x="3577" y="5898"/>
                  </a:cubicBezTo>
                  <a:cubicBezTo>
                    <a:pt x="3606" y="5932"/>
                    <a:pt x="3646" y="5952"/>
                    <a:pt x="3688" y="5952"/>
                  </a:cubicBezTo>
                  <a:cubicBezTo>
                    <a:pt x="3710" y="5952"/>
                    <a:pt x="3734" y="5946"/>
                    <a:pt x="3756" y="5933"/>
                  </a:cubicBezTo>
                  <a:cubicBezTo>
                    <a:pt x="3827" y="5898"/>
                    <a:pt x="3854" y="5817"/>
                    <a:pt x="3818" y="5746"/>
                  </a:cubicBezTo>
                  <a:cubicBezTo>
                    <a:pt x="3684" y="5496"/>
                    <a:pt x="3542" y="5255"/>
                    <a:pt x="3408" y="5014"/>
                  </a:cubicBezTo>
                  <a:lnTo>
                    <a:pt x="2980" y="4283"/>
                  </a:lnTo>
                  <a:cubicBezTo>
                    <a:pt x="2703" y="3801"/>
                    <a:pt x="2409" y="3328"/>
                    <a:pt x="2105" y="2856"/>
                  </a:cubicBezTo>
                  <a:cubicBezTo>
                    <a:pt x="1811" y="2383"/>
                    <a:pt x="1508" y="1910"/>
                    <a:pt x="1195" y="1446"/>
                  </a:cubicBezTo>
                  <a:lnTo>
                    <a:pt x="732" y="741"/>
                  </a:lnTo>
                  <a:cubicBezTo>
                    <a:pt x="571" y="518"/>
                    <a:pt x="410" y="277"/>
                    <a:pt x="250" y="54"/>
                  </a:cubicBezTo>
                  <a:cubicBezTo>
                    <a:pt x="227" y="20"/>
                    <a:pt x="189" y="0"/>
                    <a:pt x="1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1" name="Google Shape;921;p25"/>
          <p:cNvSpPr txBox="1">
            <a:spLocks noGrp="1"/>
          </p:cNvSpPr>
          <p:nvPr>
            <p:ph type="subTitle" idx="4"/>
          </p:nvPr>
        </p:nvSpPr>
        <p:spPr>
          <a:xfrm>
            <a:off x="1583892" y="4424017"/>
            <a:ext cx="4033600" cy="78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22" name="Google Shape;922;p25"/>
          <p:cNvSpPr txBox="1">
            <a:spLocks noGrp="1"/>
          </p:cNvSpPr>
          <p:nvPr>
            <p:ph type="title" idx="5" hasCustomPrompt="1"/>
          </p:nvPr>
        </p:nvSpPr>
        <p:spPr>
          <a:xfrm>
            <a:off x="1583875" y="3530851"/>
            <a:ext cx="4033600" cy="104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grpSp>
        <p:nvGrpSpPr>
          <p:cNvPr id="923" name="Google Shape;923;p25"/>
          <p:cNvGrpSpPr/>
          <p:nvPr/>
        </p:nvGrpSpPr>
        <p:grpSpPr>
          <a:xfrm>
            <a:off x="784885" y="5332013"/>
            <a:ext cx="799009" cy="831921"/>
            <a:chOff x="7131801" y="1207417"/>
            <a:chExt cx="485621" cy="505625"/>
          </a:xfrm>
        </p:grpSpPr>
        <p:sp>
          <p:nvSpPr>
            <p:cNvPr id="924" name="Google Shape;924;p25"/>
            <p:cNvSpPr/>
            <p:nvPr/>
          </p:nvSpPr>
          <p:spPr>
            <a:xfrm rot="10800000">
              <a:off x="7203701" y="1555648"/>
              <a:ext cx="113991" cy="157395"/>
            </a:xfrm>
            <a:custGeom>
              <a:avLst/>
              <a:gdLst/>
              <a:ahLst/>
              <a:cxnLst/>
              <a:rect l="l" t="t" r="r" b="b"/>
              <a:pathLst>
                <a:path w="1476" h="2038" extrusionOk="0">
                  <a:moveTo>
                    <a:pt x="1079" y="0"/>
                  </a:moveTo>
                  <a:cubicBezTo>
                    <a:pt x="1056" y="0"/>
                    <a:pt x="1037" y="11"/>
                    <a:pt x="1022" y="34"/>
                  </a:cubicBezTo>
                  <a:lnTo>
                    <a:pt x="95" y="1469"/>
                  </a:lnTo>
                  <a:cubicBezTo>
                    <a:pt x="0" y="1613"/>
                    <a:pt x="254" y="2038"/>
                    <a:pt x="397" y="2038"/>
                  </a:cubicBezTo>
                  <a:cubicBezTo>
                    <a:pt x="419" y="2038"/>
                    <a:pt x="439" y="2027"/>
                    <a:pt x="454" y="2004"/>
                  </a:cubicBezTo>
                  <a:lnTo>
                    <a:pt x="1381" y="569"/>
                  </a:lnTo>
                  <a:cubicBezTo>
                    <a:pt x="1476" y="422"/>
                    <a:pt x="1221" y="0"/>
                    <a:pt x="1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25"/>
            <p:cNvSpPr/>
            <p:nvPr/>
          </p:nvSpPr>
          <p:spPr>
            <a:xfrm rot="10800000">
              <a:off x="7257917" y="1332839"/>
              <a:ext cx="85803" cy="101557"/>
            </a:xfrm>
            <a:custGeom>
              <a:avLst/>
              <a:gdLst/>
              <a:ahLst/>
              <a:cxnLst/>
              <a:rect l="l" t="t" r="r" b="b"/>
              <a:pathLst>
                <a:path w="1111" h="1315" extrusionOk="0">
                  <a:moveTo>
                    <a:pt x="731" y="1"/>
                  </a:moveTo>
                  <a:cubicBezTo>
                    <a:pt x="684" y="1"/>
                    <a:pt x="640" y="18"/>
                    <a:pt x="608" y="63"/>
                  </a:cubicBezTo>
                  <a:cubicBezTo>
                    <a:pt x="518" y="190"/>
                    <a:pt x="425" y="307"/>
                    <a:pt x="333" y="429"/>
                  </a:cubicBezTo>
                  <a:cubicBezTo>
                    <a:pt x="282" y="442"/>
                    <a:pt x="236" y="476"/>
                    <a:pt x="209" y="535"/>
                  </a:cubicBezTo>
                  <a:cubicBezTo>
                    <a:pt x="173" y="622"/>
                    <a:pt x="133" y="708"/>
                    <a:pt x="93" y="795"/>
                  </a:cubicBezTo>
                  <a:cubicBezTo>
                    <a:pt x="1" y="1001"/>
                    <a:pt x="215" y="1314"/>
                    <a:pt x="405" y="1314"/>
                  </a:cubicBezTo>
                  <a:cubicBezTo>
                    <a:pt x="468" y="1314"/>
                    <a:pt x="529" y="1279"/>
                    <a:pt x="575" y="1193"/>
                  </a:cubicBezTo>
                  <a:cubicBezTo>
                    <a:pt x="695" y="968"/>
                    <a:pt x="867" y="781"/>
                    <a:pt x="1014" y="575"/>
                  </a:cubicBezTo>
                  <a:cubicBezTo>
                    <a:pt x="1110" y="439"/>
                    <a:pt x="1083" y="260"/>
                    <a:pt x="980" y="134"/>
                  </a:cubicBezTo>
                  <a:cubicBezTo>
                    <a:pt x="931" y="71"/>
                    <a:pt x="825" y="1"/>
                    <a:pt x="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25"/>
            <p:cNvSpPr/>
            <p:nvPr/>
          </p:nvSpPr>
          <p:spPr>
            <a:xfrm rot="10800000">
              <a:off x="7539111" y="1513789"/>
              <a:ext cx="72210" cy="96924"/>
            </a:xfrm>
            <a:custGeom>
              <a:avLst/>
              <a:gdLst/>
              <a:ahLst/>
              <a:cxnLst/>
              <a:rect l="l" t="t" r="r" b="b"/>
              <a:pathLst>
                <a:path w="935" h="1255" extrusionOk="0">
                  <a:moveTo>
                    <a:pt x="516" y="0"/>
                  </a:moveTo>
                  <a:cubicBezTo>
                    <a:pt x="504" y="0"/>
                    <a:pt x="492" y="4"/>
                    <a:pt x="482" y="11"/>
                  </a:cubicBezTo>
                  <a:cubicBezTo>
                    <a:pt x="230" y="184"/>
                    <a:pt x="80" y="430"/>
                    <a:pt x="23" y="732"/>
                  </a:cubicBezTo>
                  <a:cubicBezTo>
                    <a:pt x="0" y="871"/>
                    <a:pt x="103" y="1055"/>
                    <a:pt x="190" y="1158"/>
                  </a:cubicBezTo>
                  <a:cubicBezTo>
                    <a:pt x="225" y="1198"/>
                    <a:pt x="291" y="1255"/>
                    <a:pt x="340" y="1255"/>
                  </a:cubicBezTo>
                  <a:cubicBezTo>
                    <a:pt x="369" y="1255"/>
                    <a:pt x="392" y="1236"/>
                    <a:pt x="402" y="1184"/>
                  </a:cubicBezTo>
                  <a:cubicBezTo>
                    <a:pt x="445" y="942"/>
                    <a:pt x="584" y="739"/>
                    <a:pt x="784" y="599"/>
                  </a:cubicBezTo>
                  <a:cubicBezTo>
                    <a:pt x="935" y="498"/>
                    <a:pt x="666" y="0"/>
                    <a:pt x="5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25"/>
            <p:cNvSpPr/>
            <p:nvPr/>
          </p:nvSpPr>
          <p:spPr>
            <a:xfrm rot="10800000">
              <a:off x="7539497" y="1333997"/>
              <a:ext cx="77925" cy="99395"/>
            </a:xfrm>
            <a:custGeom>
              <a:avLst/>
              <a:gdLst/>
              <a:ahLst/>
              <a:cxnLst/>
              <a:rect l="l" t="t" r="r" b="b"/>
              <a:pathLst>
                <a:path w="1009" h="1287" extrusionOk="0">
                  <a:moveTo>
                    <a:pt x="606" y="1"/>
                  </a:moveTo>
                  <a:cubicBezTo>
                    <a:pt x="579" y="1"/>
                    <a:pt x="554" y="14"/>
                    <a:pt x="534" y="44"/>
                  </a:cubicBezTo>
                  <a:cubicBezTo>
                    <a:pt x="451" y="177"/>
                    <a:pt x="368" y="306"/>
                    <a:pt x="282" y="436"/>
                  </a:cubicBezTo>
                  <a:lnTo>
                    <a:pt x="102" y="715"/>
                  </a:lnTo>
                  <a:cubicBezTo>
                    <a:pt x="1" y="873"/>
                    <a:pt x="246" y="1287"/>
                    <a:pt x="402" y="1287"/>
                  </a:cubicBezTo>
                  <a:cubicBezTo>
                    <a:pt x="430" y="1287"/>
                    <a:pt x="455" y="1273"/>
                    <a:pt x="475" y="1243"/>
                  </a:cubicBezTo>
                  <a:lnTo>
                    <a:pt x="654" y="964"/>
                  </a:lnTo>
                  <a:cubicBezTo>
                    <a:pt x="737" y="835"/>
                    <a:pt x="820" y="705"/>
                    <a:pt x="907" y="576"/>
                  </a:cubicBezTo>
                  <a:cubicBezTo>
                    <a:pt x="1008" y="417"/>
                    <a:pt x="762" y="1"/>
                    <a:pt x="6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25"/>
            <p:cNvSpPr/>
            <p:nvPr/>
          </p:nvSpPr>
          <p:spPr>
            <a:xfrm rot="10800000">
              <a:off x="7386041" y="1430689"/>
              <a:ext cx="95225" cy="125035"/>
            </a:xfrm>
            <a:custGeom>
              <a:avLst/>
              <a:gdLst/>
              <a:ahLst/>
              <a:cxnLst/>
              <a:rect l="l" t="t" r="r" b="b"/>
              <a:pathLst>
                <a:path w="1233" h="1619" extrusionOk="0">
                  <a:moveTo>
                    <a:pt x="857" y="1"/>
                  </a:moveTo>
                  <a:cubicBezTo>
                    <a:pt x="824" y="1"/>
                    <a:pt x="793" y="15"/>
                    <a:pt x="771" y="53"/>
                  </a:cubicBezTo>
                  <a:cubicBezTo>
                    <a:pt x="568" y="399"/>
                    <a:pt x="332" y="725"/>
                    <a:pt x="84" y="1044"/>
                  </a:cubicBezTo>
                  <a:cubicBezTo>
                    <a:pt x="1" y="1150"/>
                    <a:pt x="67" y="1329"/>
                    <a:pt x="127" y="1429"/>
                  </a:cubicBezTo>
                  <a:cubicBezTo>
                    <a:pt x="165" y="1487"/>
                    <a:pt x="273" y="1619"/>
                    <a:pt x="368" y="1619"/>
                  </a:cubicBezTo>
                  <a:cubicBezTo>
                    <a:pt x="388" y="1619"/>
                    <a:pt x="408" y="1613"/>
                    <a:pt x="426" y="1599"/>
                  </a:cubicBezTo>
                  <a:cubicBezTo>
                    <a:pt x="442" y="1588"/>
                    <a:pt x="452" y="1575"/>
                    <a:pt x="466" y="1565"/>
                  </a:cubicBezTo>
                  <a:lnTo>
                    <a:pt x="469" y="1562"/>
                  </a:lnTo>
                  <a:cubicBezTo>
                    <a:pt x="599" y="1452"/>
                    <a:pt x="685" y="1332"/>
                    <a:pt x="758" y="1176"/>
                  </a:cubicBezTo>
                  <a:cubicBezTo>
                    <a:pt x="761" y="1173"/>
                    <a:pt x="761" y="1173"/>
                    <a:pt x="761" y="1170"/>
                  </a:cubicBezTo>
                  <a:cubicBezTo>
                    <a:pt x="901" y="977"/>
                    <a:pt x="1033" y="781"/>
                    <a:pt x="1157" y="575"/>
                  </a:cubicBezTo>
                  <a:cubicBezTo>
                    <a:pt x="1233" y="442"/>
                    <a:pt x="1173" y="266"/>
                    <a:pt x="1087" y="150"/>
                  </a:cubicBezTo>
                  <a:cubicBezTo>
                    <a:pt x="1051" y="99"/>
                    <a:pt x="944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25"/>
            <p:cNvSpPr/>
            <p:nvPr/>
          </p:nvSpPr>
          <p:spPr>
            <a:xfrm rot="10800000">
              <a:off x="7418709" y="1207417"/>
              <a:ext cx="105573" cy="146196"/>
            </a:xfrm>
            <a:custGeom>
              <a:avLst/>
              <a:gdLst/>
              <a:ahLst/>
              <a:cxnLst/>
              <a:rect l="l" t="t" r="r" b="b"/>
              <a:pathLst>
                <a:path w="1367" h="1893" extrusionOk="0">
                  <a:moveTo>
                    <a:pt x="975" y="0"/>
                  </a:moveTo>
                  <a:cubicBezTo>
                    <a:pt x="958" y="0"/>
                    <a:pt x="943" y="8"/>
                    <a:pt x="933" y="24"/>
                  </a:cubicBezTo>
                  <a:cubicBezTo>
                    <a:pt x="650" y="460"/>
                    <a:pt x="371" y="895"/>
                    <a:pt x="89" y="1326"/>
                  </a:cubicBezTo>
                  <a:cubicBezTo>
                    <a:pt x="1" y="1462"/>
                    <a:pt x="268" y="1892"/>
                    <a:pt x="396" y="1892"/>
                  </a:cubicBezTo>
                  <a:cubicBezTo>
                    <a:pt x="413" y="1892"/>
                    <a:pt x="427" y="1885"/>
                    <a:pt x="438" y="1868"/>
                  </a:cubicBezTo>
                  <a:lnTo>
                    <a:pt x="1282" y="563"/>
                  </a:lnTo>
                  <a:cubicBezTo>
                    <a:pt x="1367" y="430"/>
                    <a:pt x="1102" y="0"/>
                    <a:pt x="9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25"/>
            <p:cNvSpPr/>
            <p:nvPr/>
          </p:nvSpPr>
          <p:spPr>
            <a:xfrm rot="10800000">
              <a:off x="7131801" y="1456948"/>
              <a:ext cx="82559" cy="113760"/>
            </a:xfrm>
            <a:custGeom>
              <a:avLst/>
              <a:gdLst/>
              <a:ahLst/>
              <a:cxnLst/>
              <a:rect l="l" t="t" r="r" b="b"/>
              <a:pathLst>
                <a:path w="1069" h="1473" extrusionOk="0">
                  <a:moveTo>
                    <a:pt x="678" y="0"/>
                  </a:moveTo>
                  <a:cubicBezTo>
                    <a:pt x="669" y="0"/>
                    <a:pt x="662" y="4"/>
                    <a:pt x="657" y="11"/>
                  </a:cubicBezTo>
                  <a:cubicBezTo>
                    <a:pt x="544" y="188"/>
                    <a:pt x="432" y="361"/>
                    <a:pt x="319" y="533"/>
                  </a:cubicBezTo>
                  <a:cubicBezTo>
                    <a:pt x="239" y="660"/>
                    <a:pt x="156" y="786"/>
                    <a:pt x="76" y="912"/>
                  </a:cubicBezTo>
                  <a:cubicBezTo>
                    <a:pt x="0" y="1030"/>
                    <a:pt x="291" y="1472"/>
                    <a:pt x="387" y="1472"/>
                  </a:cubicBezTo>
                  <a:cubicBezTo>
                    <a:pt x="396" y="1472"/>
                    <a:pt x="403" y="1468"/>
                    <a:pt x="408" y="1460"/>
                  </a:cubicBezTo>
                  <a:lnTo>
                    <a:pt x="990" y="560"/>
                  </a:lnTo>
                  <a:cubicBezTo>
                    <a:pt x="1069" y="441"/>
                    <a:pt x="773" y="0"/>
                    <a:pt x="6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057374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2" name="Google Shape;932;p26"/>
          <p:cNvGrpSpPr/>
          <p:nvPr/>
        </p:nvGrpSpPr>
        <p:grpSpPr>
          <a:xfrm rot="10800000" flipH="1">
            <a:off x="10163720" y="-8191"/>
            <a:ext cx="1747825" cy="1475171"/>
            <a:chOff x="1650155" y="1061628"/>
            <a:chExt cx="2016411" cy="1701859"/>
          </a:xfrm>
        </p:grpSpPr>
        <p:sp>
          <p:nvSpPr>
            <p:cNvPr id="933" name="Google Shape;933;p26"/>
            <p:cNvSpPr/>
            <p:nvPr/>
          </p:nvSpPr>
          <p:spPr>
            <a:xfrm rot="5088020">
              <a:off x="2014995" y="828580"/>
              <a:ext cx="1209603" cy="1837222"/>
            </a:xfrm>
            <a:custGeom>
              <a:avLst/>
              <a:gdLst/>
              <a:ahLst/>
              <a:cxnLst/>
              <a:rect l="l" t="t" r="r" b="b"/>
              <a:pathLst>
                <a:path w="40714" h="61839" extrusionOk="0">
                  <a:moveTo>
                    <a:pt x="33585" y="61136"/>
                  </a:moveTo>
                  <a:cubicBezTo>
                    <a:pt x="33560" y="61136"/>
                    <a:pt x="33655" y="61207"/>
                    <a:pt x="33962" y="61409"/>
                  </a:cubicBezTo>
                  <a:cubicBezTo>
                    <a:pt x="33881" y="61348"/>
                    <a:pt x="33805" y="61276"/>
                    <a:pt x="33734" y="61198"/>
                  </a:cubicBezTo>
                  <a:lnTo>
                    <a:pt x="33734" y="61198"/>
                  </a:lnTo>
                  <a:cubicBezTo>
                    <a:pt x="33655" y="61160"/>
                    <a:pt x="33600" y="61136"/>
                    <a:pt x="33585" y="61136"/>
                  </a:cubicBezTo>
                  <a:close/>
                  <a:moveTo>
                    <a:pt x="13592" y="0"/>
                  </a:moveTo>
                  <a:cubicBezTo>
                    <a:pt x="13427" y="0"/>
                    <a:pt x="13263" y="5"/>
                    <a:pt x="13099" y="14"/>
                  </a:cubicBezTo>
                  <a:cubicBezTo>
                    <a:pt x="11801" y="91"/>
                    <a:pt x="10521" y="356"/>
                    <a:pt x="9229" y="450"/>
                  </a:cubicBezTo>
                  <a:cubicBezTo>
                    <a:pt x="8621" y="493"/>
                    <a:pt x="8624" y="456"/>
                    <a:pt x="8295" y="1094"/>
                  </a:cubicBezTo>
                  <a:cubicBezTo>
                    <a:pt x="7684" y="2280"/>
                    <a:pt x="7351" y="3555"/>
                    <a:pt x="6890" y="4798"/>
                  </a:cubicBezTo>
                  <a:cubicBezTo>
                    <a:pt x="6368" y="6200"/>
                    <a:pt x="5940" y="7635"/>
                    <a:pt x="5415" y="9031"/>
                  </a:cubicBezTo>
                  <a:cubicBezTo>
                    <a:pt x="4887" y="10423"/>
                    <a:pt x="4309" y="11775"/>
                    <a:pt x="3900" y="13210"/>
                  </a:cubicBezTo>
                  <a:cubicBezTo>
                    <a:pt x="2764" y="17194"/>
                    <a:pt x="2193" y="21346"/>
                    <a:pt x="943" y="25293"/>
                  </a:cubicBezTo>
                  <a:cubicBezTo>
                    <a:pt x="790" y="25771"/>
                    <a:pt x="644" y="26313"/>
                    <a:pt x="462" y="26785"/>
                  </a:cubicBezTo>
                  <a:cubicBezTo>
                    <a:pt x="455" y="26805"/>
                    <a:pt x="103" y="27372"/>
                    <a:pt x="73" y="27512"/>
                  </a:cubicBezTo>
                  <a:cubicBezTo>
                    <a:pt x="0" y="27867"/>
                    <a:pt x="50" y="27967"/>
                    <a:pt x="226" y="28266"/>
                  </a:cubicBezTo>
                  <a:cubicBezTo>
                    <a:pt x="830" y="29289"/>
                    <a:pt x="1724" y="30259"/>
                    <a:pt x="2618" y="31136"/>
                  </a:cubicBezTo>
                  <a:cubicBezTo>
                    <a:pt x="3472" y="31970"/>
                    <a:pt x="4146" y="32901"/>
                    <a:pt x="4873" y="33841"/>
                  </a:cubicBezTo>
                  <a:cubicBezTo>
                    <a:pt x="5661" y="34858"/>
                    <a:pt x="6647" y="35735"/>
                    <a:pt x="7521" y="36678"/>
                  </a:cubicBezTo>
                  <a:cubicBezTo>
                    <a:pt x="8129" y="37339"/>
                    <a:pt x="8644" y="38087"/>
                    <a:pt x="9352" y="38651"/>
                  </a:cubicBezTo>
                  <a:cubicBezTo>
                    <a:pt x="9907" y="39096"/>
                    <a:pt x="10498" y="39512"/>
                    <a:pt x="11059" y="39947"/>
                  </a:cubicBezTo>
                  <a:cubicBezTo>
                    <a:pt x="12322" y="40934"/>
                    <a:pt x="13491" y="42030"/>
                    <a:pt x="14757" y="43013"/>
                  </a:cubicBezTo>
                  <a:cubicBezTo>
                    <a:pt x="16116" y="44070"/>
                    <a:pt x="17408" y="45272"/>
                    <a:pt x="18837" y="46239"/>
                  </a:cubicBezTo>
                  <a:cubicBezTo>
                    <a:pt x="20116" y="47100"/>
                    <a:pt x="21305" y="47990"/>
                    <a:pt x="22428" y="49053"/>
                  </a:cubicBezTo>
                  <a:cubicBezTo>
                    <a:pt x="25242" y="51718"/>
                    <a:pt x="27770" y="54638"/>
                    <a:pt x="30431" y="57451"/>
                  </a:cubicBezTo>
                  <a:cubicBezTo>
                    <a:pt x="31364" y="58435"/>
                    <a:pt x="32195" y="59521"/>
                    <a:pt x="33142" y="60488"/>
                  </a:cubicBezTo>
                  <a:cubicBezTo>
                    <a:pt x="33349" y="60698"/>
                    <a:pt x="33527" y="60973"/>
                    <a:pt x="33734" y="61198"/>
                  </a:cubicBezTo>
                  <a:lnTo>
                    <a:pt x="33734" y="61198"/>
                  </a:lnTo>
                  <a:cubicBezTo>
                    <a:pt x="33853" y="61255"/>
                    <a:pt x="34024" y="61342"/>
                    <a:pt x="34181" y="61418"/>
                  </a:cubicBezTo>
                  <a:cubicBezTo>
                    <a:pt x="34323" y="61487"/>
                    <a:pt x="34848" y="61839"/>
                    <a:pt x="35110" y="61839"/>
                  </a:cubicBezTo>
                  <a:cubicBezTo>
                    <a:pt x="35151" y="61839"/>
                    <a:pt x="35186" y="61830"/>
                    <a:pt x="35212" y="61810"/>
                  </a:cubicBezTo>
                  <a:cubicBezTo>
                    <a:pt x="35501" y="61591"/>
                    <a:pt x="35169" y="60142"/>
                    <a:pt x="35242" y="59794"/>
                  </a:cubicBezTo>
                  <a:cubicBezTo>
                    <a:pt x="35325" y="59408"/>
                    <a:pt x="35444" y="59043"/>
                    <a:pt x="35517" y="58627"/>
                  </a:cubicBezTo>
                  <a:cubicBezTo>
                    <a:pt x="35587" y="58252"/>
                    <a:pt x="35613" y="57744"/>
                    <a:pt x="35723" y="57379"/>
                  </a:cubicBezTo>
                  <a:cubicBezTo>
                    <a:pt x="35786" y="57156"/>
                    <a:pt x="35979" y="56940"/>
                    <a:pt x="36055" y="56721"/>
                  </a:cubicBezTo>
                  <a:cubicBezTo>
                    <a:pt x="36474" y="55528"/>
                    <a:pt x="36561" y="54176"/>
                    <a:pt x="36541" y="52930"/>
                  </a:cubicBezTo>
                  <a:cubicBezTo>
                    <a:pt x="36504" y="50708"/>
                    <a:pt x="36677" y="48425"/>
                    <a:pt x="36789" y="46206"/>
                  </a:cubicBezTo>
                  <a:cubicBezTo>
                    <a:pt x="36956" y="43030"/>
                    <a:pt x="37577" y="39867"/>
                    <a:pt x="37780" y="36684"/>
                  </a:cubicBezTo>
                  <a:cubicBezTo>
                    <a:pt x="37946" y="34037"/>
                    <a:pt x="38218" y="31399"/>
                    <a:pt x="38407" y="28751"/>
                  </a:cubicBezTo>
                  <a:cubicBezTo>
                    <a:pt x="38856" y="22512"/>
                    <a:pt x="39882" y="16326"/>
                    <a:pt x="40245" y="10074"/>
                  </a:cubicBezTo>
                  <a:cubicBezTo>
                    <a:pt x="40374" y="7888"/>
                    <a:pt x="40594" y="5728"/>
                    <a:pt x="40620" y="3532"/>
                  </a:cubicBezTo>
                  <a:cubicBezTo>
                    <a:pt x="40627" y="3233"/>
                    <a:pt x="40713" y="2828"/>
                    <a:pt x="40440" y="2615"/>
                  </a:cubicBezTo>
                  <a:cubicBezTo>
                    <a:pt x="40395" y="2579"/>
                    <a:pt x="40281" y="2568"/>
                    <a:pt x="40159" y="2568"/>
                  </a:cubicBezTo>
                  <a:cubicBezTo>
                    <a:pt x="39966" y="2568"/>
                    <a:pt x="39752" y="2595"/>
                    <a:pt x="39750" y="2595"/>
                  </a:cubicBezTo>
                  <a:cubicBezTo>
                    <a:pt x="39742" y="2595"/>
                    <a:pt x="39734" y="2595"/>
                    <a:pt x="39726" y="2595"/>
                  </a:cubicBezTo>
                  <a:cubicBezTo>
                    <a:pt x="39006" y="2595"/>
                    <a:pt x="38267" y="2455"/>
                    <a:pt x="37564" y="2373"/>
                  </a:cubicBezTo>
                  <a:cubicBezTo>
                    <a:pt x="35431" y="2127"/>
                    <a:pt x="33284" y="2028"/>
                    <a:pt x="31142" y="1885"/>
                  </a:cubicBezTo>
                  <a:cubicBezTo>
                    <a:pt x="29052" y="1749"/>
                    <a:pt x="26986" y="1427"/>
                    <a:pt x="24900" y="1290"/>
                  </a:cubicBezTo>
                  <a:cubicBezTo>
                    <a:pt x="22544" y="1140"/>
                    <a:pt x="20288" y="911"/>
                    <a:pt x="17953" y="569"/>
                  </a:cubicBezTo>
                  <a:cubicBezTo>
                    <a:pt x="16519" y="357"/>
                    <a:pt x="15051" y="0"/>
                    <a:pt x="135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26"/>
            <p:cNvSpPr/>
            <p:nvPr/>
          </p:nvSpPr>
          <p:spPr>
            <a:xfrm rot="5088045">
              <a:off x="2874366" y="1486438"/>
              <a:ext cx="946673" cy="554219"/>
            </a:xfrm>
            <a:custGeom>
              <a:avLst/>
              <a:gdLst/>
              <a:ahLst/>
              <a:cxnLst/>
              <a:rect l="l" t="t" r="r" b="b"/>
              <a:pathLst>
                <a:path w="25176" h="14739" extrusionOk="0">
                  <a:moveTo>
                    <a:pt x="24507" y="3847"/>
                  </a:moveTo>
                  <a:cubicBezTo>
                    <a:pt x="24628" y="4003"/>
                    <a:pt x="24734" y="4160"/>
                    <a:pt x="24910" y="4267"/>
                  </a:cubicBezTo>
                  <a:cubicBezTo>
                    <a:pt x="24989" y="4164"/>
                    <a:pt x="25042" y="4106"/>
                    <a:pt x="25080" y="4076"/>
                  </a:cubicBezTo>
                  <a:lnTo>
                    <a:pt x="25080" y="4076"/>
                  </a:lnTo>
                  <a:cubicBezTo>
                    <a:pt x="25112" y="4087"/>
                    <a:pt x="25144" y="4097"/>
                    <a:pt x="25176" y="4107"/>
                  </a:cubicBezTo>
                  <a:cubicBezTo>
                    <a:pt x="25167" y="4079"/>
                    <a:pt x="25158" y="4050"/>
                    <a:pt x="25133" y="4050"/>
                  </a:cubicBezTo>
                  <a:cubicBezTo>
                    <a:pt x="25120" y="4050"/>
                    <a:pt x="25103" y="4058"/>
                    <a:pt x="25080" y="4076"/>
                  </a:cubicBezTo>
                  <a:lnTo>
                    <a:pt x="25080" y="4076"/>
                  </a:lnTo>
                  <a:cubicBezTo>
                    <a:pt x="24887" y="4011"/>
                    <a:pt x="24698" y="3927"/>
                    <a:pt x="24507" y="3847"/>
                  </a:cubicBezTo>
                  <a:close/>
                  <a:moveTo>
                    <a:pt x="16943" y="0"/>
                  </a:moveTo>
                  <a:cubicBezTo>
                    <a:pt x="15602" y="0"/>
                    <a:pt x="14232" y="296"/>
                    <a:pt x="12974" y="649"/>
                  </a:cubicBezTo>
                  <a:cubicBezTo>
                    <a:pt x="12423" y="806"/>
                    <a:pt x="11801" y="895"/>
                    <a:pt x="11276" y="1137"/>
                  </a:cubicBezTo>
                  <a:cubicBezTo>
                    <a:pt x="10582" y="1460"/>
                    <a:pt x="9884" y="2054"/>
                    <a:pt x="9260" y="2500"/>
                  </a:cubicBezTo>
                  <a:cubicBezTo>
                    <a:pt x="8260" y="3210"/>
                    <a:pt x="7147" y="4091"/>
                    <a:pt x="6346" y="5031"/>
                  </a:cubicBezTo>
                  <a:cubicBezTo>
                    <a:pt x="5287" y="6280"/>
                    <a:pt x="4286" y="7609"/>
                    <a:pt x="3257" y="8885"/>
                  </a:cubicBezTo>
                  <a:cubicBezTo>
                    <a:pt x="2432" y="9905"/>
                    <a:pt x="1742" y="10978"/>
                    <a:pt x="1193" y="12171"/>
                  </a:cubicBezTo>
                  <a:cubicBezTo>
                    <a:pt x="925" y="12752"/>
                    <a:pt x="665" y="13347"/>
                    <a:pt x="433" y="13941"/>
                  </a:cubicBezTo>
                  <a:cubicBezTo>
                    <a:pt x="344" y="14177"/>
                    <a:pt x="281" y="14445"/>
                    <a:pt x="113" y="14635"/>
                  </a:cubicBezTo>
                  <a:lnTo>
                    <a:pt x="113" y="14635"/>
                  </a:lnTo>
                  <a:cubicBezTo>
                    <a:pt x="364" y="14393"/>
                    <a:pt x="563" y="14119"/>
                    <a:pt x="778" y="13835"/>
                  </a:cubicBezTo>
                  <a:cubicBezTo>
                    <a:pt x="1778" y="12496"/>
                    <a:pt x="2978" y="11327"/>
                    <a:pt x="4166" y="10157"/>
                  </a:cubicBezTo>
                  <a:cubicBezTo>
                    <a:pt x="5230" y="9107"/>
                    <a:pt x="6153" y="7828"/>
                    <a:pt x="7286" y="6865"/>
                  </a:cubicBezTo>
                  <a:cubicBezTo>
                    <a:pt x="8446" y="5878"/>
                    <a:pt x="9861" y="5224"/>
                    <a:pt x="11263" y="4659"/>
                  </a:cubicBezTo>
                  <a:cubicBezTo>
                    <a:pt x="13735" y="3662"/>
                    <a:pt x="16415" y="2826"/>
                    <a:pt x="19101" y="2826"/>
                  </a:cubicBezTo>
                  <a:cubicBezTo>
                    <a:pt x="19871" y="2826"/>
                    <a:pt x="20640" y="2895"/>
                    <a:pt x="21405" y="3048"/>
                  </a:cubicBezTo>
                  <a:cubicBezTo>
                    <a:pt x="22243" y="3217"/>
                    <a:pt x="23083" y="3434"/>
                    <a:pt x="23907" y="3636"/>
                  </a:cubicBezTo>
                  <a:cubicBezTo>
                    <a:pt x="24113" y="3687"/>
                    <a:pt x="24311" y="3765"/>
                    <a:pt x="24507" y="3847"/>
                  </a:cubicBezTo>
                  <a:lnTo>
                    <a:pt x="24507" y="3847"/>
                  </a:lnTo>
                  <a:cubicBezTo>
                    <a:pt x="24489" y="3824"/>
                    <a:pt x="24471" y="3802"/>
                    <a:pt x="24452" y="3779"/>
                  </a:cubicBezTo>
                  <a:cubicBezTo>
                    <a:pt x="24104" y="3354"/>
                    <a:pt x="23645" y="3024"/>
                    <a:pt x="23242" y="2652"/>
                  </a:cubicBezTo>
                  <a:cubicBezTo>
                    <a:pt x="22519" y="1974"/>
                    <a:pt x="21764" y="1297"/>
                    <a:pt x="20878" y="835"/>
                  </a:cubicBezTo>
                  <a:cubicBezTo>
                    <a:pt x="20057" y="407"/>
                    <a:pt x="19110" y="244"/>
                    <a:pt x="18207" y="98"/>
                  </a:cubicBezTo>
                  <a:cubicBezTo>
                    <a:pt x="17791" y="30"/>
                    <a:pt x="17368" y="0"/>
                    <a:pt x="16943" y="0"/>
                  </a:cubicBezTo>
                  <a:close/>
                  <a:moveTo>
                    <a:pt x="113" y="14635"/>
                  </a:moveTo>
                  <a:cubicBezTo>
                    <a:pt x="77" y="14670"/>
                    <a:pt x="39" y="14705"/>
                    <a:pt x="0" y="14739"/>
                  </a:cubicBezTo>
                  <a:cubicBezTo>
                    <a:pt x="43" y="14708"/>
                    <a:pt x="80" y="14673"/>
                    <a:pt x="113" y="146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26"/>
            <p:cNvSpPr/>
            <p:nvPr/>
          </p:nvSpPr>
          <p:spPr>
            <a:xfrm rot="5088045">
              <a:off x="2652452" y="1553589"/>
              <a:ext cx="889104" cy="632319"/>
            </a:xfrm>
            <a:custGeom>
              <a:avLst/>
              <a:gdLst/>
              <a:ahLst/>
              <a:cxnLst/>
              <a:rect l="l" t="t" r="r" b="b"/>
              <a:pathLst>
                <a:path w="23645" h="16816" extrusionOk="0">
                  <a:moveTo>
                    <a:pt x="22952" y="2938"/>
                  </a:moveTo>
                  <a:cubicBezTo>
                    <a:pt x="23089" y="3076"/>
                    <a:pt x="23212" y="3217"/>
                    <a:pt x="23398" y="3301"/>
                  </a:cubicBezTo>
                  <a:cubicBezTo>
                    <a:pt x="23463" y="3190"/>
                    <a:pt x="23509" y="3126"/>
                    <a:pt x="23543" y="3092"/>
                  </a:cubicBezTo>
                  <a:lnTo>
                    <a:pt x="23543" y="3092"/>
                  </a:lnTo>
                  <a:cubicBezTo>
                    <a:pt x="23577" y="3099"/>
                    <a:pt x="23610" y="3105"/>
                    <a:pt x="23644" y="3111"/>
                  </a:cubicBezTo>
                  <a:cubicBezTo>
                    <a:pt x="23632" y="3085"/>
                    <a:pt x="23620" y="3059"/>
                    <a:pt x="23597" y="3059"/>
                  </a:cubicBezTo>
                  <a:cubicBezTo>
                    <a:pt x="23583" y="3059"/>
                    <a:pt x="23566" y="3068"/>
                    <a:pt x="23543" y="3092"/>
                  </a:cubicBezTo>
                  <a:lnTo>
                    <a:pt x="23543" y="3092"/>
                  </a:lnTo>
                  <a:cubicBezTo>
                    <a:pt x="23345" y="3052"/>
                    <a:pt x="23150" y="2994"/>
                    <a:pt x="22952" y="2938"/>
                  </a:cubicBezTo>
                  <a:close/>
                  <a:moveTo>
                    <a:pt x="15981" y="0"/>
                  </a:moveTo>
                  <a:cubicBezTo>
                    <a:pt x="14312" y="0"/>
                    <a:pt x="12617" y="571"/>
                    <a:pt x="11106" y="1208"/>
                  </a:cubicBezTo>
                  <a:cubicBezTo>
                    <a:pt x="10578" y="1430"/>
                    <a:pt x="9973" y="1599"/>
                    <a:pt x="9481" y="1905"/>
                  </a:cubicBezTo>
                  <a:cubicBezTo>
                    <a:pt x="8831" y="2313"/>
                    <a:pt x="8216" y="2991"/>
                    <a:pt x="7651" y="3509"/>
                  </a:cubicBezTo>
                  <a:cubicBezTo>
                    <a:pt x="6747" y="4340"/>
                    <a:pt x="5754" y="5354"/>
                    <a:pt x="5079" y="6387"/>
                  </a:cubicBezTo>
                  <a:cubicBezTo>
                    <a:pt x="4182" y="7762"/>
                    <a:pt x="3359" y="9204"/>
                    <a:pt x="2495" y="10599"/>
                  </a:cubicBezTo>
                  <a:cubicBezTo>
                    <a:pt x="1804" y="11712"/>
                    <a:pt x="1252" y="12861"/>
                    <a:pt x="858" y="14114"/>
                  </a:cubicBezTo>
                  <a:cubicBezTo>
                    <a:pt x="668" y="14725"/>
                    <a:pt x="485" y="15347"/>
                    <a:pt x="329" y="15968"/>
                  </a:cubicBezTo>
                  <a:cubicBezTo>
                    <a:pt x="268" y="16212"/>
                    <a:pt x="239" y="16487"/>
                    <a:pt x="98" y="16699"/>
                  </a:cubicBezTo>
                  <a:lnTo>
                    <a:pt x="98" y="16699"/>
                  </a:lnTo>
                  <a:cubicBezTo>
                    <a:pt x="316" y="16425"/>
                    <a:pt x="480" y="16130"/>
                    <a:pt x="654" y="15819"/>
                  </a:cubicBezTo>
                  <a:cubicBezTo>
                    <a:pt x="1482" y="14367"/>
                    <a:pt x="2525" y="13054"/>
                    <a:pt x="3558" y="11745"/>
                  </a:cubicBezTo>
                  <a:cubicBezTo>
                    <a:pt x="4481" y="10569"/>
                    <a:pt x="5236" y="9184"/>
                    <a:pt x="6240" y="8091"/>
                  </a:cubicBezTo>
                  <a:cubicBezTo>
                    <a:pt x="7269" y="6965"/>
                    <a:pt x="8588" y="6137"/>
                    <a:pt x="9910" y="5400"/>
                  </a:cubicBezTo>
                  <a:cubicBezTo>
                    <a:pt x="12676" y="3856"/>
                    <a:pt x="15763" y="2505"/>
                    <a:pt x="18976" y="2505"/>
                  </a:cubicBezTo>
                  <a:cubicBezTo>
                    <a:pt x="19240" y="2505"/>
                    <a:pt x="19505" y="2514"/>
                    <a:pt x="19770" y="2533"/>
                  </a:cubicBezTo>
                  <a:cubicBezTo>
                    <a:pt x="20624" y="2592"/>
                    <a:pt x="21481" y="2706"/>
                    <a:pt x="22326" y="2802"/>
                  </a:cubicBezTo>
                  <a:cubicBezTo>
                    <a:pt x="22538" y="2827"/>
                    <a:pt x="22746" y="2881"/>
                    <a:pt x="22952" y="2938"/>
                  </a:cubicBezTo>
                  <a:lnTo>
                    <a:pt x="22952" y="2938"/>
                  </a:lnTo>
                  <a:cubicBezTo>
                    <a:pt x="22931" y="2917"/>
                    <a:pt x="22909" y="2896"/>
                    <a:pt x="22887" y="2875"/>
                  </a:cubicBezTo>
                  <a:cubicBezTo>
                    <a:pt x="22485" y="2496"/>
                    <a:pt x="21990" y="2231"/>
                    <a:pt x="21544" y="1908"/>
                  </a:cubicBezTo>
                  <a:cubicBezTo>
                    <a:pt x="20737" y="1330"/>
                    <a:pt x="19907" y="749"/>
                    <a:pt x="18966" y="403"/>
                  </a:cubicBezTo>
                  <a:cubicBezTo>
                    <a:pt x="18100" y="81"/>
                    <a:pt x="17143" y="38"/>
                    <a:pt x="16226" y="4"/>
                  </a:cubicBezTo>
                  <a:cubicBezTo>
                    <a:pt x="16145" y="2"/>
                    <a:pt x="16063" y="0"/>
                    <a:pt x="15981" y="0"/>
                  </a:cubicBezTo>
                  <a:close/>
                  <a:moveTo>
                    <a:pt x="98" y="16699"/>
                  </a:moveTo>
                  <a:lnTo>
                    <a:pt x="98" y="16699"/>
                  </a:lnTo>
                  <a:cubicBezTo>
                    <a:pt x="66" y="16738"/>
                    <a:pt x="34" y="16777"/>
                    <a:pt x="0" y="16815"/>
                  </a:cubicBezTo>
                  <a:cubicBezTo>
                    <a:pt x="38" y="16779"/>
                    <a:pt x="70" y="16740"/>
                    <a:pt x="98" y="166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26"/>
            <p:cNvSpPr/>
            <p:nvPr/>
          </p:nvSpPr>
          <p:spPr>
            <a:xfrm rot="5088045">
              <a:off x="2473278" y="1622332"/>
              <a:ext cx="762422" cy="753924"/>
            </a:xfrm>
            <a:custGeom>
              <a:avLst/>
              <a:gdLst/>
              <a:ahLst/>
              <a:cxnLst/>
              <a:rect l="l" t="t" r="r" b="b"/>
              <a:pathLst>
                <a:path w="20276" h="20050" extrusionOk="0">
                  <a:moveTo>
                    <a:pt x="20226" y="1686"/>
                  </a:moveTo>
                  <a:cubicBezTo>
                    <a:pt x="20211" y="1686"/>
                    <a:pt x="20195" y="1698"/>
                    <a:pt x="20174" y="1730"/>
                  </a:cubicBezTo>
                  <a:lnTo>
                    <a:pt x="20174" y="1730"/>
                  </a:lnTo>
                  <a:cubicBezTo>
                    <a:pt x="20208" y="1730"/>
                    <a:pt x="20242" y="1729"/>
                    <a:pt x="20276" y="1727"/>
                  </a:cubicBezTo>
                  <a:cubicBezTo>
                    <a:pt x="20260" y="1707"/>
                    <a:pt x="20245" y="1686"/>
                    <a:pt x="20226" y="1686"/>
                  </a:cubicBezTo>
                  <a:close/>
                  <a:moveTo>
                    <a:pt x="19562" y="1703"/>
                  </a:moveTo>
                  <a:cubicBezTo>
                    <a:pt x="19725" y="1810"/>
                    <a:pt x="19875" y="1923"/>
                    <a:pt x="20077" y="1967"/>
                  </a:cubicBezTo>
                  <a:cubicBezTo>
                    <a:pt x="20117" y="1844"/>
                    <a:pt x="20149" y="1771"/>
                    <a:pt x="20174" y="1730"/>
                  </a:cubicBezTo>
                  <a:lnTo>
                    <a:pt x="20174" y="1730"/>
                  </a:lnTo>
                  <a:cubicBezTo>
                    <a:pt x="20163" y="1730"/>
                    <a:pt x="20151" y="1730"/>
                    <a:pt x="20139" y="1730"/>
                  </a:cubicBezTo>
                  <a:cubicBezTo>
                    <a:pt x="19948" y="1730"/>
                    <a:pt x="19755" y="1715"/>
                    <a:pt x="19562" y="1703"/>
                  </a:cubicBezTo>
                  <a:close/>
                  <a:moveTo>
                    <a:pt x="14397" y="1"/>
                  </a:moveTo>
                  <a:cubicBezTo>
                    <a:pt x="13718" y="1"/>
                    <a:pt x="13034" y="117"/>
                    <a:pt x="12373" y="236"/>
                  </a:cubicBezTo>
                  <a:cubicBezTo>
                    <a:pt x="10655" y="541"/>
                    <a:pt x="9027" y="1491"/>
                    <a:pt x="7615" y="2475"/>
                  </a:cubicBezTo>
                  <a:cubicBezTo>
                    <a:pt x="7146" y="2804"/>
                    <a:pt x="6588" y="3096"/>
                    <a:pt x="6174" y="3494"/>
                  </a:cubicBezTo>
                  <a:cubicBezTo>
                    <a:pt x="5622" y="4029"/>
                    <a:pt x="5160" y="4820"/>
                    <a:pt x="4714" y="5445"/>
                  </a:cubicBezTo>
                  <a:cubicBezTo>
                    <a:pt x="4004" y="6444"/>
                    <a:pt x="3243" y="7644"/>
                    <a:pt x="2798" y="8797"/>
                  </a:cubicBezTo>
                  <a:cubicBezTo>
                    <a:pt x="2207" y="10325"/>
                    <a:pt x="1701" y="11906"/>
                    <a:pt x="1146" y="13451"/>
                  </a:cubicBezTo>
                  <a:cubicBezTo>
                    <a:pt x="705" y="14684"/>
                    <a:pt x="403" y="15923"/>
                    <a:pt x="280" y="17231"/>
                  </a:cubicBezTo>
                  <a:cubicBezTo>
                    <a:pt x="217" y="17869"/>
                    <a:pt x="170" y="18518"/>
                    <a:pt x="147" y="19155"/>
                  </a:cubicBezTo>
                  <a:cubicBezTo>
                    <a:pt x="139" y="19406"/>
                    <a:pt x="167" y="19677"/>
                    <a:pt x="75" y="19910"/>
                  </a:cubicBezTo>
                  <a:lnTo>
                    <a:pt x="75" y="19910"/>
                  </a:lnTo>
                  <a:cubicBezTo>
                    <a:pt x="230" y="19600"/>
                    <a:pt x="329" y="19278"/>
                    <a:pt x="436" y="18942"/>
                  </a:cubicBezTo>
                  <a:cubicBezTo>
                    <a:pt x="941" y="17348"/>
                    <a:pt x="1689" y="15846"/>
                    <a:pt x="2426" y="14351"/>
                  </a:cubicBezTo>
                  <a:cubicBezTo>
                    <a:pt x="3084" y="13010"/>
                    <a:pt x="3535" y="11498"/>
                    <a:pt x="4286" y="10219"/>
                  </a:cubicBezTo>
                  <a:cubicBezTo>
                    <a:pt x="5061" y="8907"/>
                    <a:pt x="6180" y="7820"/>
                    <a:pt x="7319" y="6823"/>
                  </a:cubicBezTo>
                  <a:cubicBezTo>
                    <a:pt x="9897" y="4568"/>
                    <a:pt x="12894" y="2451"/>
                    <a:pt x="16369" y="1970"/>
                  </a:cubicBezTo>
                  <a:cubicBezTo>
                    <a:pt x="17213" y="1850"/>
                    <a:pt x="18077" y="1780"/>
                    <a:pt x="18924" y="1700"/>
                  </a:cubicBezTo>
                  <a:cubicBezTo>
                    <a:pt x="19012" y="1692"/>
                    <a:pt x="19101" y="1689"/>
                    <a:pt x="19190" y="1689"/>
                  </a:cubicBezTo>
                  <a:cubicBezTo>
                    <a:pt x="19314" y="1689"/>
                    <a:pt x="19438" y="1695"/>
                    <a:pt x="19562" y="1703"/>
                  </a:cubicBezTo>
                  <a:lnTo>
                    <a:pt x="19562" y="1703"/>
                  </a:lnTo>
                  <a:cubicBezTo>
                    <a:pt x="19536" y="1686"/>
                    <a:pt x="19511" y="1670"/>
                    <a:pt x="19485" y="1654"/>
                  </a:cubicBezTo>
                  <a:cubicBezTo>
                    <a:pt x="19014" y="1369"/>
                    <a:pt x="18476" y="1209"/>
                    <a:pt x="17970" y="990"/>
                  </a:cubicBezTo>
                  <a:cubicBezTo>
                    <a:pt x="17063" y="591"/>
                    <a:pt x="16130" y="196"/>
                    <a:pt x="15140" y="53"/>
                  </a:cubicBezTo>
                  <a:cubicBezTo>
                    <a:pt x="14894" y="16"/>
                    <a:pt x="14646" y="1"/>
                    <a:pt x="14397" y="1"/>
                  </a:cubicBezTo>
                  <a:close/>
                  <a:moveTo>
                    <a:pt x="75" y="19910"/>
                  </a:moveTo>
                  <a:cubicBezTo>
                    <a:pt x="51" y="19957"/>
                    <a:pt x="27" y="20003"/>
                    <a:pt x="1" y="20049"/>
                  </a:cubicBezTo>
                  <a:cubicBezTo>
                    <a:pt x="31" y="20005"/>
                    <a:pt x="56" y="19958"/>
                    <a:pt x="75" y="199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26"/>
            <p:cNvSpPr/>
            <p:nvPr/>
          </p:nvSpPr>
          <p:spPr>
            <a:xfrm rot="5088045">
              <a:off x="2314457" y="1765363"/>
              <a:ext cx="562078" cy="888051"/>
            </a:xfrm>
            <a:custGeom>
              <a:avLst/>
              <a:gdLst/>
              <a:ahLst/>
              <a:cxnLst/>
              <a:rect l="l" t="t" r="r" b="b"/>
              <a:pathLst>
                <a:path w="14948" h="23617" extrusionOk="0">
                  <a:moveTo>
                    <a:pt x="14896" y="153"/>
                  </a:moveTo>
                  <a:cubicBezTo>
                    <a:pt x="14879" y="153"/>
                    <a:pt x="14863" y="168"/>
                    <a:pt x="14851" y="211"/>
                  </a:cubicBezTo>
                  <a:lnTo>
                    <a:pt x="14851" y="211"/>
                  </a:lnTo>
                  <a:cubicBezTo>
                    <a:pt x="14883" y="200"/>
                    <a:pt x="14915" y="190"/>
                    <a:pt x="14947" y="178"/>
                  </a:cubicBezTo>
                  <a:cubicBezTo>
                    <a:pt x="14930" y="166"/>
                    <a:pt x="14912" y="153"/>
                    <a:pt x="14896" y="153"/>
                  </a:cubicBezTo>
                  <a:close/>
                  <a:moveTo>
                    <a:pt x="10608" y="1"/>
                  </a:moveTo>
                  <a:cubicBezTo>
                    <a:pt x="10253" y="1"/>
                    <a:pt x="9898" y="22"/>
                    <a:pt x="9546" y="75"/>
                  </a:cubicBezTo>
                  <a:cubicBezTo>
                    <a:pt x="8632" y="215"/>
                    <a:pt x="7772" y="640"/>
                    <a:pt x="6954" y="1055"/>
                  </a:cubicBezTo>
                  <a:cubicBezTo>
                    <a:pt x="5396" y="1850"/>
                    <a:pt x="4117" y="3231"/>
                    <a:pt x="3055" y="4587"/>
                  </a:cubicBezTo>
                  <a:cubicBezTo>
                    <a:pt x="2702" y="5039"/>
                    <a:pt x="2253" y="5477"/>
                    <a:pt x="1974" y="5982"/>
                  </a:cubicBezTo>
                  <a:cubicBezTo>
                    <a:pt x="1599" y="6653"/>
                    <a:pt x="1390" y="7543"/>
                    <a:pt x="1147" y="8271"/>
                  </a:cubicBezTo>
                  <a:cubicBezTo>
                    <a:pt x="758" y="9437"/>
                    <a:pt x="380" y="10806"/>
                    <a:pt x="287" y="12035"/>
                  </a:cubicBezTo>
                  <a:cubicBezTo>
                    <a:pt x="167" y="13673"/>
                    <a:pt x="147" y="15331"/>
                    <a:pt x="65" y="16972"/>
                  </a:cubicBezTo>
                  <a:cubicBezTo>
                    <a:pt x="1" y="18281"/>
                    <a:pt x="77" y="19553"/>
                    <a:pt x="336" y="20839"/>
                  </a:cubicBezTo>
                  <a:cubicBezTo>
                    <a:pt x="463" y="21467"/>
                    <a:pt x="606" y="22102"/>
                    <a:pt x="772" y="22720"/>
                  </a:cubicBezTo>
                  <a:cubicBezTo>
                    <a:pt x="836" y="22961"/>
                    <a:pt x="944" y="23216"/>
                    <a:pt x="921" y="23470"/>
                  </a:cubicBezTo>
                  <a:lnTo>
                    <a:pt x="921" y="23470"/>
                  </a:lnTo>
                  <a:cubicBezTo>
                    <a:pt x="982" y="23125"/>
                    <a:pt x="982" y="22786"/>
                    <a:pt x="985" y="22430"/>
                  </a:cubicBezTo>
                  <a:cubicBezTo>
                    <a:pt x="1005" y="20759"/>
                    <a:pt x="1284" y="19104"/>
                    <a:pt x="1549" y="17460"/>
                  </a:cubicBezTo>
                  <a:cubicBezTo>
                    <a:pt x="1792" y="15985"/>
                    <a:pt x="1782" y="14407"/>
                    <a:pt x="2127" y="12962"/>
                  </a:cubicBezTo>
                  <a:cubicBezTo>
                    <a:pt x="2483" y="11480"/>
                    <a:pt x="3240" y="10119"/>
                    <a:pt x="4038" y="8832"/>
                  </a:cubicBezTo>
                  <a:cubicBezTo>
                    <a:pt x="5848" y="5922"/>
                    <a:pt x="8098" y="3026"/>
                    <a:pt x="11280" y="1551"/>
                  </a:cubicBezTo>
                  <a:cubicBezTo>
                    <a:pt x="12054" y="1192"/>
                    <a:pt x="12862" y="873"/>
                    <a:pt x="13645" y="551"/>
                  </a:cubicBezTo>
                  <a:cubicBezTo>
                    <a:pt x="13842" y="469"/>
                    <a:pt x="14049" y="415"/>
                    <a:pt x="14257" y="365"/>
                  </a:cubicBezTo>
                  <a:lnTo>
                    <a:pt x="14257" y="365"/>
                  </a:lnTo>
                  <a:cubicBezTo>
                    <a:pt x="14422" y="413"/>
                    <a:pt x="14580" y="470"/>
                    <a:pt x="14757" y="470"/>
                  </a:cubicBezTo>
                  <a:cubicBezTo>
                    <a:pt x="14779" y="470"/>
                    <a:pt x="14802" y="469"/>
                    <a:pt x="14825" y="467"/>
                  </a:cubicBezTo>
                  <a:cubicBezTo>
                    <a:pt x="14828" y="336"/>
                    <a:pt x="14838" y="257"/>
                    <a:pt x="14851" y="211"/>
                  </a:cubicBezTo>
                  <a:lnTo>
                    <a:pt x="14851" y="211"/>
                  </a:lnTo>
                  <a:cubicBezTo>
                    <a:pt x="14658" y="272"/>
                    <a:pt x="14457" y="317"/>
                    <a:pt x="14257" y="365"/>
                  </a:cubicBezTo>
                  <a:lnTo>
                    <a:pt x="14257" y="365"/>
                  </a:lnTo>
                  <a:cubicBezTo>
                    <a:pt x="14228" y="357"/>
                    <a:pt x="14199" y="349"/>
                    <a:pt x="14170" y="341"/>
                  </a:cubicBezTo>
                  <a:cubicBezTo>
                    <a:pt x="13635" y="205"/>
                    <a:pt x="13074" y="212"/>
                    <a:pt x="12529" y="145"/>
                  </a:cubicBezTo>
                  <a:cubicBezTo>
                    <a:pt x="11894" y="70"/>
                    <a:pt x="11250" y="1"/>
                    <a:pt x="10608" y="1"/>
                  </a:cubicBezTo>
                  <a:close/>
                  <a:moveTo>
                    <a:pt x="921" y="23470"/>
                  </a:moveTo>
                  <a:cubicBezTo>
                    <a:pt x="912" y="23519"/>
                    <a:pt x="903" y="23567"/>
                    <a:pt x="891" y="23616"/>
                  </a:cubicBezTo>
                  <a:cubicBezTo>
                    <a:pt x="907" y="23568"/>
                    <a:pt x="916" y="23519"/>
                    <a:pt x="921" y="234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26"/>
            <p:cNvSpPr/>
            <p:nvPr/>
          </p:nvSpPr>
          <p:spPr>
            <a:xfrm rot="5088045">
              <a:off x="2144877" y="1999300"/>
              <a:ext cx="562078" cy="888127"/>
            </a:xfrm>
            <a:custGeom>
              <a:avLst/>
              <a:gdLst/>
              <a:ahLst/>
              <a:cxnLst/>
              <a:rect l="l" t="t" r="r" b="b"/>
              <a:pathLst>
                <a:path w="14948" h="23619" extrusionOk="0">
                  <a:moveTo>
                    <a:pt x="14895" y="156"/>
                  </a:moveTo>
                  <a:cubicBezTo>
                    <a:pt x="14878" y="156"/>
                    <a:pt x="14862" y="170"/>
                    <a:pt x="14850" y="214"/>
                  </a:cubicBezTo>
                  <a:lnTo>
                    <a:pt x="14850" y="214"/>
                  </a:lnTo>
                  <a:cubicBezTo>
                    <a:pt x="14882" y="203"/>
                    <a:pt x="14915" y="192"/>
                    <a:pt x="14947" y="181"/>
                  </a:cubicBezTo>
                  <a:cubicBezTo>
                    <a:pt x="14929" y="168"/>
                    <a:pt x="14912" y="156"/>
                    <a:pt x="14895" y="156"/>
                  </a:cubicBezTo>
                  <a:close/>
                  <a:moveTo>
                    <a:pt x="10613" y="1"/>
                  </a:moveTo>
                  <a:cubicBezTo>
                    <a:pt x="10256" y="1"/>
                    <a:pt x="9899" y="23"/>
                    <a:pt x="9545" y="77"/>
                  </a:cubicBezTo>
                  <a:cubicBezTo>
                    <a:pt x="8632" y="214"/>
                    <a:pt x="7771" y="639"/>
                    <a:pt x="6954" y="1054"/>
                  </a:cubicBezTo>
                  <a:cubicBezTo>
                    <a:pt x="5395" y="1848"/>
                    <a:pt x="4116" y="3234"/>
                    <a:pt x="3054" y="4586"/>
                  </a:cubicBezTo>
                  <a:cubicBezTo>
                    <a:pt x="2701" y="5037"/>
                    <a:pt x="2253" y="5479"/>
                    <a:pt x="1974" y="5985"/>
                  </a:cubicBezTo>
                  <a:cubicBezTo>
                    <a:pt x="1598" y="6652"/>
                    <a:pt x="1389" y="7546"/>
                    <a:pt x="1146" y="8274"/>
                  </a:cubicBezTo>
                  <a:cubicBezTo>
                    <a:pt x="758" y="9436"/>
                    <a:pt x="376" y="10805"/>
                    <a:pt x="286" y="12037"/>
                  </a:cubicBezTo>
                  <a:cubicBezTo>
                    <a:pt x="166" y="13672"/>
                    <a:pt x="146" y="15333"/>
                    <a:pt x="64" y="16971"/>
                  </a:cubicBezTo>
                  <a:cubicBezTo>
                    <a:pt x="1" y="18280"/>
                    <a:pt x="73" y="19552"/>
                    <a:pt x="336" y="20841"/>
                  </a:cubicBezTo>
                  <a:cubicBezTo>
                    <a:pt x="462" y="21466"/>
                    <a:pt x="605" y="22100"/>
                    <a:pt x="771" y="22718"/>
                  </a:cubicBezTo>
                  <a:cubicBezTo>
                    <a:pt x="835" y="22963"/>
                    <a:pt x="943" y="23216"/>
                    <a:pt x="920" y="23470"/>
                  </a:cubicBezTo>
                  <a:lnTo>
                    <a:pt x="920" y="23470"/>
                  </a:lnTo>
                  <a:cubicBezTo>
                    <a:pt x="981" y="23124"/>
                    <a:pt x="981" y="22787"/>
                    <a:pt x="984" y="22430"/>
                  </a:cubicBezTo>
                  <a:cubicBezTo>
                    <a:pt x="1004" y="20758"/>
                    <a:pt x="1283" y="19107"/>
                    <a:pt x="1548" y="17459"/>
                  </a:cubicBezTo>
                  <a:cubicBezTo>
                    <a:pt x="1791" y="15984"/>
                    <a:pt x="1781" y="14406"/>
                    <a:pt x="2126" y="12964"/>
                  </a:cubicBezTo>
                  <a:cubicBezTo>
                    <a:pt x="2482" y="11483"/>
                    <a:pt x="3236" y="10117"/>
                    <a:pt x="4037" y="8835"/>
                  </a:cubicBezTo>
                  <a:cubicBezTo>
                    <a:pt x="5847" y="5925"/>
                    <a:pt x="8093" y="3024"/>
                    <a:pt x="11280" y="1549"/>
                  </a:cubicBezTo>
                  <a:cubicBezTo>
                    <a:pt x="12053" y="1190"/>
                    <a:pt x="12857" y="871"/>
                    <a:pt x="13644" y="549"/>
                  </a:cubicBezTo>
                  <a:cubicBezTo>
                    <a:pt x="13840" y="468"/>
                    <a:pt x="14046" y="415"/>
                    <a:pt x="14253" y="366"/>
                  </a:cubicBezTo>
                  <a:lnTo>
                    <a:pt x="14253" y="366"/>
                  </a:lnTo>
                  <a:cubicBezTo>
                    <a:pt x="14419" y="414"/>
                    <a:pt x="14577" y="469"/>
                    <a:pt x="14754" y="469"/>
                  </a:cubicBezTo>
                  <a:cubicBezTo>
                    <a:pt x="14777" y="469"/>
                    <a:pt x="14800" y="468"/>
                    <a:pt x="14824" y="466"/>
                  </a:cubicBezTo>
                  <a:cubicBezTo>
                    <a:pt x="14827" y="338"/>
                    <a:pt x="14837" y="259"/>
                    <a:pt x="14850" y="214"/>
                  </a:cubicBezTo>
                  <a:lnTo>
                    <a:pt x="14850" y="214"/>
                  </a:lnTo>
                  <a:cubicBezTo>
                    <a:pt x="14656" y="275"/>
                    <a:pt x="14454" y="319"/>
                    <a:pt x="14253" y="366"/>
                  </a:cubicBezTo>
                  <a:lnTo>
                    <a:pt x="14253" y="366"/>
                  </a:lnTo>
                  <a:cubicBezTo>
                    <a:pt x="14225" y="358"/>
                    <a:pt x="14198" y="351"/>
                    <a:pt x="14170" y="344"/>
                  </a:cubicBezTo>
                  <a:cubicBezTo>
                    <a:pt x="13635" y="207"/>
                    <a:pt x="13074" y="210"/>
                    <a:pt x="12528" y="147"/>
                  </a:cubicBezTo>
                  <a:cubicBezTo>
                    <a:pt x="11895" y="71"/>
                    <a:pt x="11253" y="1"/>
                    <a:pt x="10613" y="1"/>
                  </a:cubicBezTo>
                  <a:close/>
                  <a:moveTo>
                    <a:pt x="920" y="23470"/>
                  </a:moveTo>
                  <a:cubicBezTo>
                    <a:pt x="911" y="23519"/>
                    <a:pt x="902" y="23569"/>
                    <a:pt x="890" y="23618"/>
                  </a:cubicBezTo>
                  <a:cubicBezTo>
                    <a:pt x="906" y="23569"/>
                    <a:pt x="916" y="23519"/>
                    <a:pt x="920" y="234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9" name="Google Shape;939;p26"/>
          <p:cNvGrpSpPr/>
          <p:nvPr/>
        </p:nvGrpSpPr>
        <p:grpSpPr>
          <a:xfrm flipH="1">
            <a:off x="280368" y="5391027"/>
            <a:ext cx="1747825" cy="1475171"/>
            <a:chOff x="1650155" y="1061628"/>
            <a:chExt cx="2016411" cy="1701859"/>
          </a:xfrm>
        </p:grpSpPr>
        <p:sp>
          <p:nvSpPr>
            <p:cNvPr id="940" name="Google Shape;940;p26"/>
            <p:cNvSpPr/>
            <p:nvPr/>
          </p:nvSpPr>
          <p:spPr>
            <a:xfrm rot="5088020">
              <a:off x="2014995" y="828580"/>
              <a:ext cx="1209603" cy="1837222"/>
            </a:xfrm>
            <a:custGeom>
              <a:avLst/>
              <a:gdLst/>
              <a:ahLst/>
              <a:cxnLst/>
              <a:rect l="l" t="t" r="r" b="b"/>
              <a:pathLst>
                <a:path w="40714" h="61839" extrusionOk="0">
                  <a:moveTo>
                    <a:pt x="33585" y="61136"/>
                  </a:moveTo>
                  <a:cubicBezTo>
                    <a:pt x="33560" y="61136"/>
                    <a:pt x="33655" y="61207"/>
                    <a:pt x="33962" y="61409"/>
                  </a:cubicBezTo>
                  <a:cubicBezTo>
                    <a:pt x="33881" y="61348"/>
                    <a:pt x="33805" y="61276"/>
                    <a:pt x="33734" y="61198"/>
                  </a:cubicBezTo>
                  <a:lnTo>
                    <a:pt x="33734" y="61198"/>
                  </a:lnTo>
                  <a:cubicBezTo>
                    <a:pt x="33655" y="61160"/>
                    <a:pt x="33600" y="61136"/>
                    <a:pt x="33585" y="61136"/>
                  </a:cubicBezTo>
                  <a:close/>
                  <a:moveTo>
                    <a:pt x="13592" y="0"/>
                  </a:moveTo>
                  <a:cubicBezTo>
                    <a:pt x="13427" y="0"/>
                    <a:pt x="13263" y="5"/>
                    <a:pt x="13099" y="14"/>
                  </a:cubicBezTo>
                  <a:cubicBezTo>
                    <a:pt x="11801" y="91"/>
                    <a:pt x="10521" y="356"/>
                    <a:pt x="9229" y="450"/>
                  </a:cubicBezTo>
                  <a:cubicBezTo>
                    <a:pt x="8621" y="493"/>
                    <a:pt x="8624" y="456"/>
                    <a:pt x="8295" y="1094"/>
                  </a:cubicBezTo>
                  <a:cubicBezTo>
                    <a:pt x="7684" y="2280"/>
                    <a:pt x="7351" y="3555"/>
                    <a:pt x="6890" y="4798"/>
                  </a:cubicBezTo>
                  <a:cubicBezTo>
                    <a:pt x="6368" y="6200"/>
                    <a:pt x="5940" y="7635"/>
                    <a:pt x="5415" y="9031"/>
                  </a:cubicBezTo>
                  <a:cubicBezTo>
                    <a:pt x="4887" y="10423"/>
                    <a:pt x="4309" y="11775"/>
                    <a:pt x="3900" y="13210"/>
                  </a:cubicBezTo>
                  <a:cubicBezTo>
                    <a:pt x="2764" y="17194"/>
                    <a:pt x="2193" y="21346"/>
                    <a:pt x="943" y="25293"/>
                  </a:cubicBezTo>
                  <a:cubicBezTo>
                    <a:pt x="790" y="25771"/>
                    <a:pt x="644" y="26313"/>
                    <a:pt x="462" y="26785"/>
                  </a:cubicBezTo>
                  <a:cubicBezTo>
                    <a:pt x="455" y="26805"/>
                    <a:pt x="103" y="27372"/>
                    <a:pt x="73" y="27512"/>
                  </a:cubicBezTo>
                  <a:cubicBezTo>
                    <a:pt x="0" y="27867"/>
                    <a:pt x="50" y="27967"/>
                    <a:pt x="226" y="28266"/>
                  </a:cubicBezTo>
                  <a:cubicBezTo>
                    <a:pt x="830" y="29289"/>
                    <a:pt x="1724" y="30259"/>
                    <a:pt x="2618" y="31136"/>
                  </a:cubicBezTo>
                  <a:cubicBezTo>
                    <a:pt x="3472" y="31970"/>
                    <a:pt x="4146" y="32901"/>
                    <a:pt x="4873" y="33841"/>
                  </a:cubicBezTo>
                  <a:cubicBezTo>
                    <a:pt x="5661" y="34858"/>
                    <a:pt x="6647" y="35735"/>
                    <a:pt x="7521" y="36678"/>
                  </a:cubicBezTo>
                  <a:cubicBezTo>
                    <a:pt x="8129" y="37339"/>
                    <a:pt x="8644" y="38087"/>
                    <a:pt x="9352" y="38651"/>
                  </a:cubicBezTo>
                  <a:cubicBezTo>
                    <a:pt x="9907" y="39096"/>
                    <a:pt x="10498" y="39512"/>
                    <a:pt x="11059" y="39947"/>
                  </a:cubicBezTo>
                  <a:cubicBezTo>
                    <a:pt x="12322" y="40934"/>
                    <a:pt x="13491" y="42030"/>
                    <a:pt x="14757" y="43013"/>
                  </a:cubicBezTo>
                  <a:cubicBezTo>
                    <a:pt x="16116" y="44070"/>
                    <a:pt x="17408" y="45272"/>
                    <a:pt x="18837" y="46239"/>
                  </a:cubicBezTo>
                  <a:cubicBezTo>
                    <a:pt x="20116" y="47100"/>
                    <a:pt x="21305" y="47990"/>
                    <a:pt x="22428" y="49053"/>
                  </a:cubicBezTo>
                  <a:cubicBezTo>
                    <a:pt x="25242" y="51718"/>
                    <a:pt x="27770" y="54638"/>
                    <a:pt x="30431" y="57451"/>
                  </a:cubicBezTo>
                  <a:cubicBezTo>
                    <a:pt x="31364" y="58435"/>
                    <a:pt x="32195" y="59521"/>
                    <a:pt x="33142" y="60488"/>
                  </a:cubicBezTo>
                  <a:cubicBezTo>
                    <a:pt x="33349" y="60698"/>
                    <a:pt x="33527" y="60973"/>
                    <a:pt x="33734" y="61198"/>
                  </a:cubicBezTo>
                  <a:lnTo>
                    <a:pt x="33734" y="61198"/>
                  </a:lnTo>
                  <a:cubicBezTo>
                    <a:pt x="33853" y="61255"/>
                    <a:pt x="34024" y="61342"/>
                    <a:pt x="34181" y="61418"/>
                  </a:cubicBezTo>
                  <a:cubicBezTo>
                    <a:pt x="34323" y="61487"/>
                    <a:pt x="34848" y="61839"/>
                    <a:pt x="35110" y="61839"/>
                  </a:cubicBezTo>
                  <a:cubicBezTo>
                    <a:pt x="35151" y="61839"/>
                    <a:pt x="35186" y="61830"/>
                    <a:pt x="35212" y="61810"/>
                  </a:cubicBezTo>
                  <a:cubicBezTo>
                    <a:pt x="35501" y="61591"/>
                    <a:pt x="35169" y="60142"/>
                    <a:pt x="35242" y="59794"/>
                  </a:cubicBezTo>
                  <a:cubicBezTo>
                    <a:pt x="35325" y="59408"/>
                    <a:pt x="35444" y="59043"/>
                    <a:pt x="35517" y="58627"/>
                  </a:cubicBezTo>
                  <a:cubicBezTo>
                    <a:pt x="35587" y="58252"/>
                    <a:pt x="35613" y="57744"/>
                    <a:pt x="35723" y="57379"/>
                  </a:cubicBezTo>
                  <a:cubicBezTo>
                    <a:pt x="35786" y="57156"/>
                    <a:pt x="35979" y="56940"/>
                    <a:pt x="36055" y="56721"/>
                  </a:cubicBezTo>
                  <a:cubicBezTo>
                    <a:pt x="36474" y="55528"/>
                    <a:pt x="36561" y="54176"/>
                    <a:pt x="36541" y="52930"/>
                  </a:cubicBezTo>
                  <a:cubicBezTo>
                    <a:pt x="36504" y="50708"/>
                    <a:pt x="36677" y="48425"/>
                    <a:pt x="36789" y="46206"/>
                  </a:cubicBezTo>
                  <a:cubicBezTo>
                    <a:pt x="36956" y="43030"/>
                    <a:pt x="37577" y="39867"/>
                    <a:pt x="37780" y="36684"/>
                  </a:cubicBezTo>
                  <a:cubicBezTo>
                    <a:pt x="37946" y="34037"/>
                    <a:pt x="38218" y="31399"/>
                    <a:pt x="38407" y="28751"/>
                  </a:cubicBezTo>
                  <a:cubicBezTo>
                    <a:pt x="38856" y="22512"/>
                    <a:pt x="39882" y="16326"/>
                    <a:pt x="40245" y="10074"/>
                  </a:cubicBezTo>
                  <a:cubicBezTo>
                    <a:pt x="40374" y="7888"/>
                    <a:pt x="40594" y="5728"/>
                    <a:pt x="40620" y="3532"/>
                  </a:cubicBezTo>
                  <a:cubicBezTo>
                    <a:pt x="40627" y="3233"/>
                    <a:pt x="40713" y="2828"/>
                    <a:pt x="40440" y="2615"/>
                  </a:cubicBezTo>
                  <a:cubicBezTo>
                    <a:pt x="40395" y="2579"/>
                    <a:pt x="40281" y="2568"/>
                    <a:pt x="40159" y="2568"/>
                  </a:cubicBezTo>
                  <a:cubicBezTo>
                    <a:pt x="39966" y="2568"/>
                    <a:pt x="39752" y="2595"/>
                    <a:pt x="39750" y="2595"/>
                  </a:cubicBezTo>
                  <a:cubicBezTo>
                    <a:pt x="39742" y="2595"/>
                    <a:pt x="39734" y="2595"/>
                    <a:pt x="39726" y="2595"/>
                  </a:cubicBezTo>
                  <a:cubicBezTo>
                    <a:pt x="39006" y="2595"/>
                    <a:pt x="38267" y="2455"/>
                    <a:pt x="37564" y="2373"/>
                  </a:cubicBezTo>
                  <a:cubicBezTo>
                    <a:pt x="35431" y="2127"/>
                    <a:pt x="33284" y="2028"/>
                    <a:pt x="31142" y="1885"/>
                  </a:cubicBezTo>
                  <a:cubicBezTo>
                    <a:pt x="29052" y="1749"/>
                    <a:pt x="26986" y="1427"/>
                    <a:pt x="24900" y="1290"/>
                  </a:cubicBezTo>
                  <a:cubicBezTo>
                    <a:pt x="22544" y="1140"/>
                    <a:pt x="20288" y="911"/>
                    <a:pt x="17953" y="569"/>
                  </a:cubicBezTo>
                  <a:cubicBezTo>
                    <a:pt x="16519" y="357"/>
                    <a:pt x="15051" y="0"/>
                    <a:pt x="135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26"/>
            <p:cNvSpPr/>
            <p:nvPr/>
          </p:nvSpPr>
          <p:spPr>
            <a:xfrm rot="5088045">
              <a:off x="2874366" y="1486438"/>
              <a:ext cx="946673" cy="554219"/>
            </a:xfrm>
            <a:custGeom>
              <a:avLst/>
              <a:gdLst/>
              <a:ahLst/>
              <a:cxnLst/>
              <a:rect l="l" t="t" r="r" b="b"/>
              <a:pathLst>
                <a:path w="25176" h="14739" extrusionOk="0">
                  <a:moveTo>
                    <a:pt x="24507" y="3847"/>
                  </a:moveTo>
                  <a:cubicBezTo>
                    <a:pt x="24628" y="4003"/>
                    <a:pt x="24734" y="4160"/>
                    <a:pt x="24910" y="4267"/>
                  </a:cubicBezTo>
                  <a:cubicBezTo>
                    <a:pt x="24989" y="4164"/>
                    <a:pt x="25042" y="4106"/>
                    <a:pt x="25080" y="4076"/>
                  </a:cubicBezTo>
                  <a:lnTo>
                    <a:pt x="25080" y="4076"/>
                  </a:lnTo>
                  <a:cubicBezTo>
                    <a:pt x="25112" y="4087"/>
                    <a:pt x="25144" y="4097"/>
                    <a:pt x="25176" y="4107"/>
                  </a:cubicBezTo>
                  <a:cubicBezTo>
                    <a:pt x="25167" y="4079"/>
                    <a:pt x="25158" y="4050"/>
                    <a:pt x="25133" y="4050"/>
                  </a:cubicBezTo>
                  <a:cubicBezTo>
                    <a:pt x="25120" y="4050"/>
                    <a:pt x="25103" y="4058"/>
                    <a:pt x="25080" y="4076"/>
                  </a:cubicBezTo>
                  <a:lnTo>
                    <a:pt x="25080" y="4076"/>
                  </a:lnTo>
                  <a:cubicBezTo>
                    <a:pt x="24887" y="4011"/>
                    <a:pt x="24698" y="3927"/>
                    <a:pt x="24507" y="3847"/>
                  </a:cubicBezTo>
                  <a:close/>
                  <a:moveTo>
                    <a:pt x="16943" y="0"/>
                  </a:moveTo>
                  <a:cubicBezTo>
                    <a:pt x="15602" y="0"/>
                    <a:pt x="14232" y="296"/>
                    <a:pt x="12974" y="649"/>
                  </a:cubicBezTo>
                  <a:cubicBezTo>
                    <a:pt x="12423" y="806"/>
                    <a:pt x="11801" y="895"/>
                    <a:pt x="11276" y="1137"/>
                  </a:cubicBezTo>
                  <a:cubicBezTo>
                    <a:pt x="10582" y="1460"/>
                    <a:pt x="9884" y="2054"/>
                    <a:pt x="9260" y="2500"/>
                  </a:cubicBezTo>
                  <a:cubicBezTo>
                    <a:pt x="8260" y="3210"/>
                    <a:pt x="7147" y="4091"/>
                    <a:pt x="6346" y="5031"/>
                  </a:cubicBezTo>
                  <a:cubicBezTo>
                    <a:pt x="5287" y="6280"/>
                    <a:pt x="4286" y="7609"/>
                    <a:pt x="3257" y="8885"/>
                  </a:cubicBezTo>
                  <a:cubicBezTo>
                    <a:pt x="2432" y="9905"/>
                    <a:pt x="1742" y="10978"/>
                    <a:pt x="1193" y="12171"/>
                  </a:cubicBezTo>
                  <a:cubicBezTo>
                    <a:pt x="925" y="12752"/>
                    <a:pt x="665" y="13347"/>
                    <a:pt x="433" y="13941"/>
                  </a:cubicBezTo>
                  <a:cubicBezTo>
                    <a:pt x="344" y="14177"/>
                    <a:pt x="281" y="14445"/>
                    <a:pt x="113" y="14635"/>
                  </a:cubicBezTo>
                  <a:lnTo>
                    <a:pt x="113" y="14635"/>
                  </a:lnTo>
                  <a:cubicBezTo>
                    <a:pt x="364" y="14393"/>
                    <a:pt x="563" y="14119"/>
                    <a:pt x="778" y="13835"/>
                  </a:cubicBezTo>
                  <a:cubicBezTo>
                    <a:pt x="1778" y="12496"/>
                    <a:pt x="2978" y="11327"/>
                    <a:pt x="4166" y="10157"/>
                  </a:cubicBezTo>
                  <a:cubicBezTo>
                    <a:pt x="5230" y="9107"/>
                    <a:pt x="6153" y="7828"/>
                    <a:pt x="7286" y="6865"/>
                  </a:cubicBezTo>
                  <a:cubicBezTo>
                    <a:pt x="8446" y="5878"/>
                    <a:pt x="9861" y="5224"/>
                    <a:pt x="11263" y="4659"/>
                  </a:cubicBezTo>
                  <a:cubicBezTo>
                    <a:pt x="13735" y="3662"/>
                    <a:pt x="16415" y="2826"/>
                    <a:pt x="19101" y="2826"/>
                  </a:cubicBezTo>
                  <a:cubicBezTo>
                    <a:pt x="19871" y="2826"/>
                    <a:pt x="20640" y="2895"/>
                    <a:pt x="21405" y="3048"/>
                  </a:cubicBezTo>
                  <a:cubicBezTo>
                    <a:pt x="22243" y="3217"/>
                    <a:pt x="23083" y="3434"/>
                    <a:pt x="23907" y="3636"/>
                  </a:cubicBezTo>
                  <a:cubicBezTo>
                    <a:pt x="24113" y="3687"/>
                    <a:pt x="24311" y="3765"/>
                    <a:pt x="24507" y="3847"/>
                  </a:cubicBezTo>
                  <a:lnTo>
                    <a:pt x="24507" y="3847"/>
                  </a:lnTo>
                  <a:cubicBezTo>
                    <a:pt x="24489" y="3824"/>
                    <a:pt x="24471" y="3802"/>
                    <a:pt x="24452" y="3779"/>
                  </a:cubicBezTo>
                  <a:cubicBezTo>
                    <a:pt x="24104" y="3354"/>
                    <a:pt x="23645" y="3024"/>
                    <a:pt x="23242" y="2652"/>
                  </a:cubicBezTo>
                  <a:cubicBezTo>
                    <a:pt x="22519" y="1974"/>
                    <a:pt x="21764" y="1297"/>
                    <a:pt x="20878" y="835"/>
                  </a:cubicBezTo>
                  <a:cubicBezTo>
                    <a:pt x="20057" y="407"/>
                    <a:pt x="19110" y="244"/>
                    <a:pt x="18207" y="98"/>
                  </a:cubicBezTo>
                  <a:cubicBezTo>
                    <a:pt x="17791" y="30"/>
                    <a:pt x="17368" y="0"/>
                    <a:pt x="16943" y="0"/>
                  </a:cubicBezTo>
                  <a:close/>
                  <a:moveTo>
                    <a:pt x="113" y="14635"/>
                  </a:moveTo>
                  <a:cubicBezTo>
                    <a:pt x="77" y="14670"/>
                    <a:pt x="39" y="14705"/>
                    <a:pt x="0" y="14739"/>
                  </a:cubicBezTo>
                  <a:cubicBezTo>
                    <a:pt x="43" y="14708"/>
                    <a:pt x="80" y="14673"/>
                    <a:pt x="113" y="146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26"/>
            <p:cNvSpPr/>
            <p:nvPr/>
          </p:nvSpPr>
          <p:spPr>
            <a:xfrm rot="5088045">
              <a:off x="2652452" y="1553589"/>
              <a:ext cx="889104" cy="632319"/>
            </a:xfrm>
            <a:custGeom>
              <a:avLst/>
              <a:gdLst/>
              <a:ahLst/>
              <a:cxnLst/>
              <a:rect l="l" t="t" r="r" b="b"/>
              <a:pathLst>
                <a:path w="23645" h="16816" extrusionOk="0">
                  <a:moveTo>
                    <a:pt x="22952" y="2938"/>
                  </a:moveTo>
                  <a:cubicBezTo>
                    <a:pt x="23089" y="3076"/>
                    <a:pt x="23212" y="3217"/>
                    <a:pt x="23398" y="3301"/>
                  </a:cubicBezTo>
                  <a:cubicBezTo>
                    <a:pt x="23463" y="3190"/>
                    <a:pt x="23509" y="3126"/>
                    <a:pt x="23543" y="3092"/>
                  </a:cubicBezTo>
                  <a:lnTo>
                    <a:pt x="23543" y="3092"/>
                  </a:lnTo>
                  <a:cubicBezTo>
                    <a:pt x="23577" y="3099"/>
                    <a:pt x="23610" y="3105"/>
                    <a:pt x="23644" y="3111"/>
                  </a:cubicBezTo>
                  <a:cubicBezTo>
                    <a:pt x="23632" y="3085"/>
                    <a:pt x="23620" y="3059"/>
                    <a:pt x="23597" y="3059"/>
                  </a:cubicBezTo>
                  <a:cubicBezTo>
                    <a:pt x="23583" y="3059"/>
                    <a:pt x="23566" y="3068"/>
                    <a:pt x="23543" y="3092"/>
                  </a:cubicBezTo>
                  <a:lnTo>
                    <a:pt x="23543" y="3092"/>
                  </a:lnTo>
                  <a:cubicBezTo>
                    <a:pt x="23345" y="3052"/>
                    <a:pt x="23150" y="2994"/>
                    <a:pt x="22952" y="2938"/>
                  </a:cubicBezTo>
                  <a:close/>
                  <a:moveTo>
                    <a:pt x="15981" y="0"/>
                  </a:moveTo>
                  <a:cubicBezTo>
                    <a:pt x="14312" y="0"/>
                    <a:pt x="12617" y="571"/>
                    <a:pt x="11106" y="1208"/>
                  </a:cubicBezTo>
                  <a:cubicBezTo>
                    <a:pt x="10578" y="1430"/>
                    <a:pt x="9973" y="1599"/>
                    <a:pt x="9481" y="1905"/>
                  </a:cubicBezTo>
                  <a:cubicBezTo>
                    <a:pt x="8831" y="2313"/>
                    <a:pt x="8216" y="2991"/>
                    <a:pt x="7651" y="3509"/>
                  </a:cubicBezTo>
                  <a:cubicBezTo>
                    <a:pt x="6747" y="4340"/>
                    <a:pt x="5754" y="5354"/>
                    <a:pt x="5079" y="6387"/>
                  </a:cubicBezTo>
                  <a:cubicBezTo>
                    <a:pt x="4182" y="7762"/>
                    <a:pt x="3359" y="9204"/>
                    <a:pt x="2495" y="10599"/>
                  </a:cubicBezTo>
                  <a:cubicBezTo>
                    <a:pt x="1804" y="11712"/>
                    <a:pt x="1252" y="12861"/>
                    <a:pt x="858" y="14114"/>
                  </a:cubicBezTo>
                  <a:cubicBezTo>
                    <a:pt x="668" y="14725"/>
                    <a:pt x="485" y="15347"/>
                    <a:pt x="329" y="15968"/>
                  </a:cubicBezTo>
                  <a:cubicBezTo>
                    <a:pt x="268" y="16212"/>
                    <a:pt x="239" y="16487"/>
                    <a:pt x="98" y="16699"/>
                  </a:cubicBezTo>
                  <a:lnTo>
                    <a:pt x="98" y="16699"/>
                  </a:lnTo>
                  <a:cubicBezTo>
                    <a:pt x="316" y="16425"/>
                    <a:pt x="480" y="16130"/>
                    <a:pt x="654" y="15819"/>
                  </a:cubicBezTo>
                  <a:cubicBezTo>
                    <a:pt x="1482" y="14367"/>
                    <a:pt x="2525" y="13054"/>
                    <a:pt x="3558" y="11745"/>
                  </a:cubicBezTo>
                  <a:cubicBezTo>
                    <a:pt x="4481" y="10569"/>
                    <a:pt x="5236" y="9184"/>
                    <a:pt x="6240" y="8091"/>
                  </a:cubicBezTo>
                  <a:cubicBezTo>
                    <a:pt x="7269" y="6965"/>
                    <a:pt x="8588" y="6137"/>
                    <a:pt x="9910" y="5400"/>
                  </a:cubicBezTo>
                  <a:cubicBezTo>
                    <a:pt x="12676" y="3856"/>
                    <a:pt x="15763" y="2505"/>
                    <a:pt x="18976" y="2505"/>
                  </a:cubicBezTo>
                  <a:cubicBezTo>
                    <a:pt x="19240" y="2505"/>
                    <a:pt x="19505" y="2514"/>
                    <a:pt x="19770" y="2533"/>
                  </a:cubicBezTo>
                  <a:cubicBezTo>
                    <a:pt x="20624" y="2592"/>
                    <a:pt x="21481" y="2706"/>
                    <a:pt x="22326" y="2802"/>
                  </a:cubicBezTo>
                  <a:cubicBezTo>
                    <a:pt x="22538" y="2827"/>
                    <a:pt x="22746" y="2881"/>
                    <a:pt x="22952" y="2938"/>
                  </a:cubicBezTo>
                  <a:lnTo>
                    <a:pt x="22952" y="2938"/>
                  </a:lnTo>
                  <a:cubicBezTo>
                    <a:pt x="22931" y="2917"/>
                    <a:pt x="22909" y="2896"/>
                    <a:pt x="22887" y="2875"/>
                  </a:cubicBezTo>
                  <a:cubicBezTo>
                    <a:pt x="22485" y="2496"/>
                    <a:pt x="21990" y="2231"/>
                    <a:pt x="21544" y="1908"/>
                  </a:cubicBezTo>
                  <a:cubicBezTo>
                    <a:pt x="20737" y="1330"/>
                    <a:pt x="19907" y="749"/>
                    <a:pt x="18966" y="403"/>
                  </a:cubicBezTo>
                  <a:cubicBezTo>
                    <a:pt x="18100" y="81"/>
                    <a:pt x="17143" y="38"/>
                    <a:pt x="16226" y="4"/>
                  </a:cubicBezTo>
                  <a:cubicBezTo>
                    <a:pt x="16145" y="2"/>
                    <a:pt x="16063" y="0"/>
                    <a:pt x="15981" y="0"/>
                  </a:cubicBezTo>
                  <a:close/>
                  <a:moveTo>
                    <a:pt x="98" y="16699"/>
                  </a:moveTo>
                  <a:lnTo>
                    <a:pt x="98" y="16699"/>
                  </a:lnTo>
                  <a:cubicBezTo>
                    <a:pt x="66" y="16738"/>
                    <a:pt x="34" y="16777"/>
                    <a:pt x="0" y="16815"/>
                  </a:cubicBezTo>
                  <a:cubicBezTo>
                    <a:pt x="38" y="16779"/>
                    <a:pt x="70" y="16740"/>
                    <a:pt x="98" y="166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26"/>
            <p:cNvSpPr/>
            <p:nvPr/>
          </p:nvSpPr>
          <p:spPr>
            <a:xfrm rot="5088045">
              <a:off x="2473278" y="1622332"/>
              <a:ext cx="762422" cy="753924"/>
            </a:xfrm>
            <a:custGeom>
              <a:avLst/>
              <a:gdLst/>
              <a:ahLst/>
              <a:cxnLst/>
              <a:rect l="l" t="t" r="r" b="b"/>
              <a:pathLst>
                <a:path w="20276" h="20050" extrusionOk="0">
                  <a:moveTo>
                    <a:pt x="20226" y="1686"/>
                  </a:moveTo>
                  <a:cubicBezTo>
                    <a:pt x="20211" y="1686"/>
                    <a:pt x="20195" y="1698"/>
                    <a:pt x="20174" y="1730"/>
                  </a:cubicBezTo>
                  <a:lnTo>
                    <a:pt x="20174" y="1730"/>
                  </a:lnTo>
                  <a:cubicBezTo>
                    <a:pt x="20208" y="1730"/>
                    <a:pt x="20242" y="1729"/>
                    <a:pt x="20276" y="1727"/>
                  </a:cubicBezTo>
                  <a:cubicBezTo>
                    <a:pt x="20260" y="1707"/>
                    <a:pt x="20245" y="1686"/>
                    <a:pt x="20226" y="1686"/>
                  </a:cubicBezTo>
                  <a:close/>
                  <a:moveTo>
                    <a:pt x="19562" y="1703"/>
                  </a:moveTo>
                  <a:cubicBezTo>
                    <a:pt x="19725" y="1810"/>
                    <a:pt x="19875" y="1923"/>
                    <a:pt x="20077" y="1967"/>
                  </a:cubicBezTo>
                  <a:cubicBezTo>
                    <a:pt x="20117" y="1844"/>
                    <a:pt x="20149" y="1771"/>
                    <a:pt x="20174" y="1730"/>
                  </a:cubicBezTo>
                  <a:lnTo>
                    <a:pt x="20174" y="1730"/>
                  </a:lnTo>
                  <a:cubicBezTo>
                    <a:pt x="20163" y="1730"/>
                    <a:pt x="20151" y="1730"/>
                    <a:pt x="20139" y="1730"/>
                  </a:cubicBezTo>
                  <a:cubicBezTo>
                    <a:pt x="19948" y="1730"/>
                    <a:pt x="19755" y="1715"/>
                    <a:pt x="19562" y="1703"/>
                  </a:cubicBezTo>
                  <a:close/>
                  <a:moveTo>
                    <a:pt x="14397" y="1"/>
                  </a:moveTo>
                  <a:cubicBezTo>
                    <a:pt x="13718" y="1"/>
                    <a:pt x="13034" y="117"/>
                    <a:pt x="12373" y="236"/>
                  </a:cubicBezTo>
                  <a:cubicBezTo>
                    <a:pt x="10655" y="541"/>
                    <a:pt x="9027" y="1491"/>
                    <a:pt x="7615" y="2475"/>
                  </a:cubicBezTo>
                  <a:cubicBezTo>
                    <a:pt x="7146" y="2804"/>
                    <a:pt x="6588" y="3096"/>
                    <a:pt x="6174" y="3494"/>
                  </a:cubicBezTo>
                  <a:cubicBezTo>
                    <a:pt x="5622" y="4029"/>
                    <a:pt x="5160" y="4820"/>
                    <a:pt x="4714" y="5445"/>
                  </a:cubicBezTo>
                  <a:cubicBezTo>
                    <a:pt x="4004" y="6444"/>
                    <a:pt x="3243" y="7644"/>
                    <a:pt x="2798" y="8797"/>
                  </a:cubicBezTo>
                  <a:cubicBezTo>
                    <a:pt x="2207" y="10325"/>
                    <a:pt x="1701" y="11906"/>
                    <a:pt x="1146" y="13451"/>
                  </a:cubicBezTo>
                  <a:cubicBezTo>
                    <a:pt x="705" y="14684"/>
                    <a:pt x="403" y="15923"/>
                    <a:pt x="280" y="17231"/>
                  </a:cubicBezTo>
                  <a:cubicBezTo>
                    <a:pt x="217" y="17869"/>
                    <a:pt x="170" y="18518"/>
                    <a:pt x="147" y="19155"/>
                  </a:cubicBezTo>
                  <a:cubicBezTo>
                    <a:pt x="139" y="19406"/>
                    <a:pt x="167" y="19677"/>
                    <a:pt x="75" y="19910"/>
                  </a:cubicBezTo>
                  <a:lnTo>
                    <a:pt x="75" y="19910"/>
                  </a:lnTo>
                  <a:cubicBezTo>
                    <a:pt x="230" y="19600"/>
                    <a:pt x="329" y="19278"/>
                    <a:pt x="436" y="18942"/>
                  </a:cubicBezTo>
                  <a:cubicBezTo>
                    <a:pt x="941" y="17348"/>
                    <a:pt x="1689" y="15846"/>
                    <a:pt x="2426" y="14351"/>
                  </a:cubicBezTo>
                  <a:cubicBezTo>
                    <a:pt x="3084" y="13010"/>
                    <a:pt x="3535" y="11498"/>
                    <a:pt x="4286" y="10219"/>
                  </a:cubicBezTo>
                  <a:cubicBezTo>
                    <a:pt x="5061" y="8907"/>
                    <a:pt x="6180" y="7820"/>
                    <a:pt x="7319" y="6823"/>
                  </a:cubicBezTo>
                  <a:cubicBezTo>
                    <a:pt x="9897" y="4568"/>
                    <a:pt x="12894" y="2451"/>
                    <a:pt x="16369" y="1970"/>
                  </a:cubicBezTo>
                  <a:cubicBezTo>
                    <a:pt x="17213" y="1850"/>
                    <a:pt x="18077" y="1780"/>
                    <a:pt x="18924" y="1700"/>
                  </a:cubicBezTo>
                  <a:cubicBezTo>
                    <a:pt x="19012" y="1692"/>
                    <a:pt x="19101" y="1689"/>
                    <a:pt x="19190" y="1689"/>
                  </a:cubicBezTo>
                  <a:cubicBezTo>
                    <a:pt x="19314" y="1689"/>
                    <a:pt x="19438" y="1695"/>
                    <a:pt x="19562" y="1703"/>
                  </a:cubicBezTo>
                  <a:lnTo>
                    <a:pt x="19562" y="1703"/>
                  </a:lnTo>
                  <a:cubicBezTo>
                    <a:pt x="19536" y="1686"/>
                    <a:pt x="19511" y="1670"/>
                    <a:pt x="19485" y="1654"/>
                  </a:cubicBezTo>
                  <a:cubicBezTo>
                    <a:pt x="19014" y="1369"/>
                    <a:pt x="18476" y="1209"/>
                    <a:pt x="17970" y="990"/>
                  </a:cubicBezTo>
                  <a:cubicBezTo>
                    <a:pt x="17063" y="591"/>
                    <a:pt x="16130" y="196"/>
                    <a:pt x="15140" y="53"/>
                  </a:cubicBezTo>
                  <a:cubicBezTo>
                    <a:pt x="14894" y="16"/>
                    <a:pt x="14646" y="1"/>
                    <a:pt x="14397" y="1"/>
                  </a:cubicBezTo>
                  <a:close/>
                  <a:moveTo>
                    <a:pt x="75" y="19910"/>
                  </a:moveTo>
                  <a:cubicBezTo>
                    <a:pt x="51" y="19957"/>
                    <a:pt x="27" y="20003"/>
                    <a:pt x="1" y="20049"/>
                  </a:cubicBezTo>
                  <a:cubicBezTo>
                    <a:pt x="31" y="20005"/>
                    <a:pt x="56" y="19958"/>
                    <a:pt x="75" y="199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26"/>
            <p:cNvSpPr/>
            <p:nvPr/>
          </p:nvSpPr>
          <p:spPr>
            <a:xfrm rot="5088045">
              <a:off x="2314457" y="1765363"/>
              <a:ext cx="562078" cy="888051"/>
            </a:xfrm>
            <a:custGeom>
              <a:avLst/>
              <a:gdLst/>
              <a:ahLst/>
              <a:cxnLst/>
              <a:rect l="l" t="t" r="r" b="b"/>
              <a:pathLst>
                <a:path w="14948" h="23617" extrusionOk="0">
                  <a:moveTo>
                    <a:pt x="14896" y="153"/>
                  </a:moveTo>
                  <a:cubicBezTo>
                    <a:pt x="14879" y="153"/>
                    <a:pt x="14863" y="168"/>
                    <a:pt x="14851" y="211"/>
                  </a:cubicBezTo>
                  <a:lnTo>
                    <a:pt x="14851" y="211"/>
                  </a:lnTo>
                  <a:cubicBezTo>
                    <a:pt x="14883" y="200"/>
                    <a:pt x="14915" y="190"/>
                    <a:pt x="14947" y="178"/>
                  </a:cubicBezTo>
                  <a:cubicBezTo>
                    <a:pt x="14930" y="166"/>
                    <a:pt x="14912" y="153"/>
                    <a:pt x="14896" y="153"/>
                  </a:cubicBezTo>
                  <a:close/>
                  <a:moveTo>
                    <a:pt x="10608" y="1"/>
                  </a:moveTo>
                  <a:cubicBezTo>
                    <a:pt x="10253" y="1"/>
                    <a:pt x="9898" y="22"/>
                    <a:pt x="9546" y="75"/>
                  </a:cubicBezTo>
                  <a:cubicBezTo>
                    <a:pt x="8632" y="215"/>
                    <a:pt x="7772" y="640"/>
                    <a:pt x="6954" y="1055"/>
                  </a:cubicBezTo>
                  <a:cubicBezTo>
                    <a:pt x="5396" y="1850"/>
                    <a:pt x="4117" y="3231"/>
                    <a:pt x="3055" y="4587"/>
                  </a:cubicBezTo>
                  <a:cubicBezTo>
                    <a:pt x="2702" y="5039"/>
                    <a:pt x="2253" y="5477"/>
                    <a:pt x="1974" y="5982"/>
                  </a:cubicBezTo>
                  <a:cubicBezTo>
                    <a:pt x="1599" y="6653"/>
                    <a:pt x="1390" y="7543"/>
                    <a:pt x="1147" y="8271"/>
                  </a:cubicBezTo>
                  <a:cubicBezTo>
                    <a:pt x="758" y="9437"/>
                    <a:pt x="380" y="10806"/>
                    <a:pt x="287" y="12035"/>
                  </a:cubicBezTo>
                  <a:cubicBezTo>
                    <a:pt x="167" y="13673"/>
                    <a:pt x="147" y="15331"/>
                    <a:pt x="65" y="16972"/>
                  </a:cubicBezTo>
                  <a:cubicBezTo>
                    <a:pt x="1" y="18281"/>
                    <a:pt x="77" y="19553"/>
                    <a:pt x="336" y="20839"/>
                  </a:cubicBezTo>
                  <a:cubicBezTo>
                    <a:pt x="463" y="21467"/>
                    <a:pt x="606" y="22102"/>
                    <a:pt x="772" y="22720"/>
                  </a:cubicBezTo>
                  <a:cubicBezTo>
                    <a:pt x="836" y="22961"/>
                    <a:pt x="944" y="23216"/>
                    <a:pt x="921" y="23470"/>
                  </a:cubicBezTo>
                  <a:lnTo>
                    <a:pt x="921" y="23470"/>
                  </a:lnTo>
                  <a:cubicBezTo>
                    <a:pt x="982" y="23125"/>
                    <a:pt x="982" y="22786"/>
                    <a:pt x="985" y="22430"/>
                  </a:cubicBezTo>
                  <a:cubicBezTo>
                    <a:pt x="1005" y="20759"/>
                    <a:pt x="1284" y="19104"/>
                    <a:pt x="1549" y="17460"/>
                  </a:cubicBezTo>
                  <a:cubicBezTo>
                    <a:pt x="1792" y="15985"/>
                    <a:pt x="1782" y="14407"/>
                    <a:pt x="2127" y="12962"/>
                  </a:cubicBezTo>
                  <a:cubicBezTo>
                    <a:pt x="2483" y="11480"/>
                    <a:pt x="3240" y="10119"/>
                    <a:pt x="4038" y="8832"/>
                  </a:cubicBezTo>
                  <a:cubicBezTo>
                    <a:pt x="5848" y="5922"/>
                    <a:pt x="8098" y="3026"/>
                    <a:pt x="11280" y="1551"/>
                  </a:cubicBezTo>
                  <a:cubicBezTo>
                    <a:pt x="12054" y="1192"/>
                    <a:pt x="12862" y="873"/>
                    <a:pt x="13645" y="551"/>
                  </a:cubicBezTo>
                  <a:cubicBezTo>
                    <a:pt x="13842" y="469"/>
                    <a:pt x="14049" y="415"/>
                    <a:pt x="14257" y="365"/>
                  </a:cubicBezTo>
                  <a:lnTo>
                    <a:pt x="14257" y="365"/>
                  </a:lnTo>
                  <a:cubicBezTo>
                    <a:pt x="14422" y="413"/>
                    <a:pt x="14580" y="470"/>
                    <a:pt x="14757" y="470"/>
                  </a:cubicBezTo>
                  <a:cubicBezTo>
                    <a:pt x="14779" y="470"/>
                    <a:pt x="14802" y="469"/>
                    <a:pt x="14825" y="467"/>
                  </a:cubicBezTo>
                  <a:cubicBezTo>
                    <a:pt x="14828" y="336"/>
                    <a:pt x="14838" y="257"/>
                    <a:pt x="14851" y="211"/>
                  </a:cubicBezTo>
                  <a:lnTo>
                    <a:pt x="14851" y="211"/>
                  </a:lnTo>
                  <a:cubicBezTo>
                    <a:pt x="14658" y="272"/>
                    <a:pt x="14457" y="317"/>
                    <a:pt x="14257" y="365"/>
                  </a:cubicBezTo>
                  <a:lnTo>
                    <a:pt x="14257" y="365"/>
                  </a:lnTo>
                  <a:cubicBezTo>
                    <a:pt x="14228" y="357"/>
                    <a:pt x="14199" y="349"/>
                    <a:pt x="14170" y="341"/>
                  </a:cubicBezTo>
                  <a:cubicBezTo>
                    <a:pt x="13635" y="205"/>
                    <a:pt x="13074" y="212"/>
                    <a:pt x="12529" y="145"/>
                  </a:cubicBezTo>
                  <a:cubicBezTo>
                    <a:pt x="11894" y="70"/>
                    <a:pt x="11250" y="1"/>
                    <a:pt x="10608" y="1"/>
                  </a:cubicBezTo>
                  <a:close/>
                  <a:moveTo>
                    <a:pt x="921" y="23470"/>
                  </a:moveTo>
                  <a:cubicBezTo>
                    <a:pt x="912" y="23519"/>
                    <a:pt x="903" y="23567"/>
                    <a:pt x="891" y="23616"/>
                  </a:cubicBezTo>
                  <a:cubicBezTo>
                    <a:pt x="907" y="23568"/>
                    <a:pt x="916" y="23519"/>
                    <a:pt x="921" y="234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26"/>
            <p:cNvSpPr/>
            <p:nvPr/>
          </p:nvSpPr>
          <p:spPr>
            <a:xfrm rot="5088045">
              <a:off x="2144877" y="1999300"/>
              <a:ext cx="562078" cy="888127"/>
            </a:xfrm>
            <a:custGeom>
              <a:avLst/>
              <a:gdLst/>
              <a:ahLst/>
              <a:cxnLst/>
              <a:rect l="l" t="t" r="r" b="b"/>
              <a:pathLst>
                <a:path w="14948" h="23619" extrusionOk="0">
                  <a:moveTo>
                    <a:pt x="14895" y="156"/>
                  </a:moveTo>
                  <a:cubicBezTo>
                    <a:pt x="14878" y="156"/>
                    <a:pt x="14862" y="170"/>
                    <a:pt x="14850" y="214"/>
                  </a:cubicBezTo>
                  <a:lnTo>
                    <a:pt x="14850" y="214"/>
                  </a:lnTo>
                  <a:cubicBezTo>
                    <a:pt x="14882" y="203"/>
                    <a:pt x="14915" y="192"/>
                    <a:pt x="14947" y="181"/>
                  </a:cubicBezTo>
                  <a:cubicBezTo>
                    <a:pt x="14929" y="168"/>
                    <a:pt x="14912" y="156"/>
                    <a:pt x="14895" y="156"/>
                  </a:cubicBezTo>
                  <a:close/>
                  <a:moveTo>
                    <a:pt x="10613" y="1"/>
                  </a:moveTo>
                  <a:cubicBezTo>
                    <a:pt x="10256" y="1"/>
                    <a:pt x="9899" y="23"/>
                    <a:pt x="9545" y="77"/>
                  </a:cubicBezTo>
                  <a:cubicBezTo>
                    <a:pt x="8632" y="214"/>
                    <a:pt x="7771" y="639"/>
                    <a:pt x="6954" y="1054"/>
                  </a:cubicBezTo>
                  <a:cubicBezTo>
                    <a:pt x="5395" y="1848"/>
                    <a:pt x="4116" y="3234"/>
                    <a:pt x="3054" y="4586"/>
                  </a:cubicBezTo>
                  <a:cubicBezTo>
                    <a:pt x="2701" y="5037"/>
                    <a:pt x="2253" y="5479"/>
                    <a:pt x="1974" y="5985"/>
                  </a:cubicBezTo>
                  <a:cubicBezTo>
                    <a:pt x="1598" y="6652"/>
                    <a:pt x="1389" y="7546"/>
                    <a:pt x="1146" y="8274"/>
                  </a:cubicBezTo>
                  <a:cubicBezTo>
                    <a:pt x="758" y="9436"/>
                    <a:pt x="376" y="10805"/>
                    <a:pt x="286" y="12037"/>
                  </a:cubicBezTo>
                  <a:cubicBezTo>
                    <a:pt x="166" y="13672"/>
                    <a:pt x="146" y="15333"/>
                    <a:pt x="64" y="16971"/>
                  </a:cubicBezTo>
                  <a:cubicBezTo>
                    <a:pt x="1" y="18280"/>
                    <a:pt x="73" y="19552"/>
                    <a:pt x="336" y="20841"/>
                  </a:cubicBezTo>
                  <a:cubicBezTo>
                    <a:pt x="462" y="21466"/>
                    <a:pt x="605" y="22100"/>
                    <a:pt x="771" y="22718"/>
                  </a:cubicBezTo>
                  <a:cubicBezTo>
                    <a:pt x="835" y="22963"/>
                    <a:pt x="943" y="23216"/>
                    <a:pt x="920" y="23470"/>
                  </a:cubicBezTo>
                  <a:lnTo>
                    <a:pt x="920" y="23470"/>
                  </a:lnTo>
                  <a:cubicBezTo>
                    <a:pt x="981" y="23124"/>
                    <a:pt x="981" y="22787"/>
                    <a:pt x="984" y="22430"/>
                  </a:cubicBezTo>
                  <a:cubicBezTo>
                    <a:pt x="1004" y="20758"/>
                    <a:pt x="1283" y="19107"/>
                    <a:pt x="1548" y="17459"/>
                  </a:cubicBezTo>
                  <a:cubicBezTo>
                    <a:pt x="1791" y="15984"/>
                    <a:pt x="1781" y="14406"/>
                    <a:pt x="2126" y="12964"/>
                  </a:cubicBezTo>
                  <a:cubicBezTo>
                    <a:pt x="2482" y="11483"/>
                    <a:pt x="3236" y="10117"/>
                    <a:pt x="4037" y="8835"/>
                  </a:cubicBezTo>
                  <a:cubicBezTo>
                    <a:pt x="5847" y="5925"/>
                    <a:pt x="8093" y="3024"/>
                    <a:pt x="11280" y="1549"/>
                  </a:cubicBezTo>
                  <a:cubicBezTo>
                    <a:pt x="12053" y="1190"/>
                    <a:pt x="12857" y="871"/>
                    <a:pt x="13644" y="549"/>
                  </a:cubicBezTo>
                  <a:cubicBezTo>
                    <a:pt x="13840" y="468"/>
                    <a:pt x="14046" y="415"/>
                    <a:pt x="14253" y="366"/>
                  </a:cubicBezTo>
                  <a:lnTo>
                    <a:pt x="14253" y="366"/>
                  </a:lnTo>
                  <a:cubicBezTo>
                    <a:pt x="14419" y="414"/>
                    <a:pt x="14577" y="469"/>
                    <a:pt x="14754" y="469"/>
                  </a:cubicBezTo>
                  <a:cubicBezTo>
                    <a:pt x="14777" y="469"/>
                    <a:pt x="14800" y="468"/>
                    <a:pt x="14824" y="466"/>
                  </a:cubicBezTo>
                  <a:cubicBezTo>
                    <a:pt x="14827" y="338"/>
                    <a:pt x="14837" y="259"/>
                    <a:pt x="14850" y="214"/>
                  </a:cubicBezTo>
                  <a:lnTo>
                    <a:pt x="14850" y="214"/>
                  </a:lnTo>
                  <a:cubicBezTo>
                    <a:pt x="14656" y="275"/>
                    <a:pt x="14454" y="319"/>
                    <a:pt x="14253" y="366"/>
                  </a:cubicBezTo>
                  <a:lnTo>
                    <a:pt x="14253" y="366"/>
                  </a:lnTo>
                  <a:cubicBezTo>
                    <a:pt x="14225" y="358"/>
                    <a:pt x="14198" y="351"/>
                    <a:pt x="14170" y="344"/>
                  </a:cubicBezTo>
                  <a:cubicBezTo>
                    <a:pt x="13635" y="207"/>
                    <a:pt x="13074" y="210"/>
                    <a:pt x="12528" y="147"/>
                  </a:cubicBezTo>
                  <a:cubicBezTo>
                    <a:pt x="11895" y="71"/>
                    <a:pt x="11253" y="1"/>
                    <a:pt x="10613" y="1"/>
                  </a:cubicBezTo>
                  <a:close/>
                  <a:moveTo>
                    <a:pt x="920" y="23470"/>
                  </a:moveTo>
                  <a:cubicBezTo>
                    <a:pt x="911" y="23519"/>
                    <a:pt x="902" y="23569"/>
                    <a:pt x="890" y="23618"/>
                  </a:cubicBezTo>
                  <a:cubicBezTo>
                    <a:pt x="906" y="23569"/>
                    <a:pt x="916" y="23519"/>
                    <a:pt x="920" y="234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6" name="Google Shape;946;p26"/>
          <p:cNvGrpSpPr/>
          <p:nvPr/>
        </p:nvGrpSpPr>
        <p:grpSpPr>
          <a:xfrm>
            <a:off x="1" y="-14200"/>
            <a:ext cx="12191932" cy="6877957"/>
            <a:chOff x="0" y="-10650"/>
            <a:chExt cx="9143949" cy="5158468"/>
          </a:xfrm>
        </p:grpSpPr>
        <p:grpSp>
          <p:nvGrpSpPr>
            <p:cNvPr id="947" name="Google Shape;947;p26"/>
            <p:cNvGrpSpPr/>
            <p:nvPr/>
          </p:nvGrpSpPr>
          <p:grpSpPr>
            <a:xfrm>
              <a:off x="0" y="-10650"/>
              <a:ext cx="9143949" cy="5158468"/>
              <a:chOff x="267864" y="140547"/>
              <a:chExt cx="8608500" cy="4856400"/>
            </a:xfrm>
          </p:grpSpPr>
          <p:sp>
            <p:nvSpPr>
              <p:cNvPr id="948" name="Google Shape;948;p26"/>
              <p:cNvSpPr/>
              <p:nvPr/>
            </p:nvSpPr>
            <p:spPr>
              <a:xfrm>
                <a:off x="267864" y="146479"/>
                <a:ext cx="8608500" cy="393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C343D"/>
                  </a:solidFill>
                </a:endParaRPr>
              </a:p>
            </p:txBody>
          </p:sp>
          <p:sp>
            <p:nvSpPr>
              <p:cNvPr id="949" name="Google Shape;949;p26"/>
              <p:cNvSpPr/>
              <p:nvPr/>
            </p:nvSpPr>
            <p:spPr>
              <a:xfrm rot="5400000">
                <a:off x="-1927873" y="2336397"/>
                <a:ext cx="4856400" cy="4647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C343D"/>
                  </a:solidFill>
                </a:endParaRPr>
              </a:p>
            </p:txBody>
          </p:sp>
        </p:grpSp>
        <p:grpSp>
          <p:nvGrpSpPr>
            <p:cNvPr id="950" name="Google Shape;950;p26"/>
            <p:cNvGrpSpPr/>
            <p:nvPr/>
          </p:nvGrpSpPr>
          <p:grpSpPr>
            <a:xfrm rot="10800000">
              <a:off x="0" y="-10650"/>
              <a:ext cx="9143949" cy="5158468"/>
              <a:chOff x="267864" y="140547"/>
              <a:chExt cx="8608500" cy="4856400"/>
            </a:xfrm>
          </p:grpSpPr>
          <p:sp>
            <p:nvSpPr>
              <p:cNvPr id="951" name="Google Shape;951;p26"/>
              <p:cNvSpPr/>
              <p:nvPr/>
            </p:nvSpPr>
            <p:spPr>
              <a:xfrm>
                <a:off x="267864" y="146479"/>
                <a:ext cx="8608500" cy="393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C343D"/>
                  </a:solidFill>
                </a:endParaRPr>
              </a:p>
            </p:txBody>
          </p:sp>
          <p:sp>
            <p:nvSpPr>
              <p:cNvPr id="952" name="Google Shape;952;p26"/>
              <p:cNvSpPr/>
              <p:nvPr/>
            </p:nvSpPr>
            <p:spPr>
              <a:xfrm rot="5400000">
                <a:off x="-1927873" y="2336397"/>
                <a:ext cx="4856400" cy="4647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C343D"/>
                  </a:solidFill>
                </a:endParaRPr>
              </a:p>
            </p:txBody>
          </p:sp>
        </p:grpSp>
      </p:grpSp>
      <p:sp>
        <p:nvSpPr>
          <p:cNvPr id="953" name="Google Shape;953;p26"/>
          <p:cNvSpPr txBox="1">
            <a:spLocks noGrp="1"/>
          </p:cNvSpPr>
          <p:nvPr>
            <p:ph type="ctrTitle"/>
          </p:nvPr>
        </p:nvSpPr>
        <p:spPr>
          <a:xfrm>
            <a:off x="1252399" y="736861"/>
            <a:ext cx="9687200" cy="7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54" name="Google Shape;954;p26"/>
          <p:cNvSpPr txBox="1">
            <a:spLocks noGrp="1"/>
          </p:cNvSpPr>
          <p:nvPr>
            <p:ph type="subTitle" idx="1"/>
          </p:nvPr>
        </p:nvSpPr>
        <p:spPr>
          <a:xfrm>
            <a:off x="1666100" y="4523567"/>
            <a:ext cx="3621600" cy="103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55" name="Google Shape;955;p26"/>
          <p:cNvSpPr txBox="1">
            <a:spLocks noGrp="1"/>
          </p:cNvSpPr>
          <p:nvPr>
            <p:ph type="subTitle" idx="2"/>
          </p:nvPr>
        </p:nvSpPr>
        <p:spPr>
          <a:xfrm>
            <a:off x="1666100" y="4030567"/>
            <a:ext cx="3621600" cy="49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56" name="Google Shape;956;p26"/>
          <p:cNvSpPr txBox="1">
            <a:spLocks noGrp="1"/>
          </p:cNvSpPr>
          <p:nvPr>
            <p:ph type="subTitle" idx="3"/>
          </p:nvPr>
        </p:nvSpPr>
        <p:spPr>
          <a:xfrm>
            <a:off x="6904300" y="4509567"/>
            <a:ext cx="3621600" cy="103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57" name="Google Shape;957;p26"/>
          <p:cNvSpPr txBox="1">
            <a:spLocks noGrp="1"/>
          </p:cNvSpPr>
          <p:nvPr>
            <p:ph type="subTitle" idx="4"/>
          </p:nvPr>
        </p:nvSpPr>
        <p:spPr>
          <a:xfrm>
            <a:off x="6904300" y="4030567"/>
            <a:ext cx="3621600" cy="49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220492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dk1"/>
        </a:solidFill>
        <a:effectLst/>
      </p:bgPr>
    </p:bg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9" name="Google Shape;959;p27"/>
          <p:cNvGrpSpPr/>
          <p:nvPr/>
        </p:nvGrpSpPr>
        <p:grpSpPr>
          <a:xfrm>
            <a:off x="1" y="-223763"/>
            <a:ext cx="12720471" cy="7091737"/>
            <a:chOff x="0" y="-167823"/>
            <a:chExt cx="9540353" cy="5318803"/>
          </a:xfrm>
        </p:grpSpPr>
        <p:grpSp>
          <p:nvGrpSpPr>
            <p:cNvPr id="960" name="Google Shape;960;p27"/>
            <p:cNvGrpSpPr/>
            <p:nvPr/>
          </p:nvGrpSpPr>
          <p:grpSpPr>
            <a:xfrm rot="10800000" flipH="1">
              <a:off x="50" y="-7487"/>
              <a:ext cx="9143949" cy="5158468"/>
              <a:chOff x="267864" y="140547"/>
              <a:chExt cx="8608500" cy="4856400"/>
            </a:xfrm>
          </p:grpSpPr>
          <p:sp>
            <p:nvSpPr>
              <p:cNvPr id="961" name="Google Shape;961;p27"/>
              <p:cNvSpPr/>
              <p:nvPr/>
            </p:nvSpPr>
            <p:spPr>
              <a:xfrm>
                <a:off x="267864" y="146479"/>
                <a:ext cx="8608500" cy="393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27"/>
              <p:cNvSpPr/>
              <p:nvPr/>
            </p:nvSpPr>
            <p:spPr>
              <a:xfrm rot="5400000">
                <a:off x="-1927873" y="2336397"/>
                <a:ext cx="4856400" cy="4647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63" name="Google Shape;963;p27"/>
            <p:cNvSpPr/>
            <p:nvPr/>
          </p:nvSpPr>
          <p:spPr>
            <a:xfrm flipH="1">
              <a:off x="830916" y="3242301"/>
              <a:ext cx="1285784" cy="1175070"/>
            </a:xfrm>
            <a:custGeom>
              <a:avLst/>
              <a:gdLst/>
              <a:ahLst/>
              <a:cxnLst/>
              <a:rect l="l" t="t" r="r" b="b"/>
              <a:pathLst>
                <a:path w="18419" h="16833" extrusionOk="0">
                  <a:moveTo>
                    <a:pt x="12177" y="0"/>
                  </a:moveTo>
                  <a:cubicBezTo>
                    <a:pt x="11648" y="0"/>
                    <a:pt x="11109" y="46"/>
                    <a:pt x="10599" y="46"/>
                  </a:cubicBezTo>
                  <a:cubicBezTo>
                    <a:pt x="10579" y="46"/>
                    <a:pt x="10558" y="46"/>
                    <a:pt x="10538" y="46"/>
                  </a:cubicBezTo>
                  <a:cubicBezTo>
                    <a:pt x="10391" y="45"/>
                    <a:pt x="10250" y="43"/>
                    <a:pt x="10112" y="43"/>
                  </a:cubicBezTo>
                  <a:cubicBezTo>
                    <a:pt x="9632" y="43"/>
                    <a:pt x="9195" y="68"/>
                    <a:pt x="8715" y="262"/>
                  </a:cubicBezTo>
                  <a:cubicBezTo>
                    <a:pt x="8256" y="447"/>
                    <a:pt x="7784" y="577"/>
                    <a:pt x="7306" y="707"/>
                  </a:cubicBezTo>
                  <a:cubicBezTo>
                    <a:pt x="6073" y="1039"/>
                    <a:pt x="5021" y="1344"/>
                    <a:pt x="3911" y="2033"/>
                  </a:cubicBezTo>
                  <a:cubicBezTo>
                    <a:pt x="2246" y="3062"/>
                    <a:pt x="855" y="4763"/>
                    <a:pt x="292" y="6650"/>
                  </a:cubicBezTo>
                  <a:cubicBezTo>
                    <a:pt x="1" y="7637"/>
                    <a:pt x="143" y="8746"/>
                    <a:pt x="143" y="9767"/>
                  </a:cubicBezTo>
                  <a:cubicBezTo>
                    <a:pt x="143" y="10640"/>
                    <a:pt x="117" y="11328"/>
                    <a:pt x="422" y="12145"/>
                  </a:cubicBezTo>
                  <a:cubicBezTo>
                    <a:pt x="801" y="13168"/>
                    <a:pt x="1482" y="13643"/>
                    <a:pt x="2176" y="14444"/>
                  </a:cubicBezTo>
                  <a:cubicBezTo>
                    <a:pt x="2652" y="14992"/>
                    <a:pt x="3083" y="15451"/>
                    <a:pt x="3665" y="15882"/>
                  </a:cubicBezTo>
                  <a:cubicBezTo>
                    <a:pt x="4306" y="16414"/>
                    <a:pt x="5631" y="16763"/>
                    <a:pt x="6744" y="16763"/>
                  </a:cubicBezTo>
                  <a:cubicBezTo>
                    <a:pt x="7524" y="16763"/>
                    <a:pt x="8354" y="16832"/>
                    <a:pt x="9165" y="16832"/>
                  </a:cubicBezTo>
                  <a:cubicBezTo>
                    <a:pt x="9611" y="16832"/>
                    <a:pt x="10052" y="16811"/>
                    <a:pt x="10475" y="16746"/>
                  </a:cubicBezTo>
                  <a:cubicBezTo>
                    <a:pt x="11206" y="16633"/>
                    <a:pt x="12077" y="16225"/>
                    <a:pt x="12731" y="15896"/>
                  </a:cubicBezTo>
                  <a:cubicBezTo>
                    <a:pt x="13538" y="15487"/>
                    <a:pt x="14352" y="15025"/>
                    <a:pt x="15119" y="14547"/>
                  </a:cubicBezTo>
                  <a:cubicBezTo>
                    <a:pt x="16150" y="13902"/>
                    <a:pt x="17063" y="13221"/>
                    <a:pt x="17758" y="12198"/>
                  </a:cubicBezTo>
                  <a:cubicBezTo>
                    <a:pt x="18389" y="11262"/>
                    <a:pt x="18399" y="10368"/>
                    <a:pt x="18402" y="9275"/>
                  </a:cubicBezTo>
                  <a:cubicBezTo>
                    <a:pt x="18419" y="6633"/>
                    <a:pt x="17798" y="4102"/>
                    <a:pt x="15970" y="2108"/>
                  </a:cubicBezTo>
                  <a:cubicBezTo>
                    <a:pt x="15233" y="1305"/>
                    <a:pt x="14279" y="291"/>
                    <a:pt x="13163" y="79"/>
                  </a:cubicBezTo>
                  <a:cubicBezTo>
                    <a:pt x="12845" y="19"/>
                    <a:pt x="12513" y="0"/>
                    <a:pt x="12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27"/>
            <p:cNvSpPr/>
            <p:nvPr/>
          </p:nvSpPr>
          <p:spPr>
            <a:xfrm flipH="1">
              <a:off x="1889613" y="3645723"/>
              <a:ext cx="42513" cy="27434"/>
            </a:xfrm>
            <a:custGeom>
              <a:avLst/>
              <a:gdLst/>
              <a:ahLst/>
              <a:cxnLst/>
              <a:rect l="l" t="t" r="r" b="b"/>
              <a:pathLst>
                <a:path w="609" h="393" extrusionOk="0">
                  <a:moveTo>
                    <a:pt x="293" y="1"/>
                  </a:moveTo>
                  <a:cubicBezTo>
                    <a:pt x="177" y="1"/>
                    <a:pt x="24" y="90"/>
                    <a:pt x="14" y="213"/>
                  </a:cubicBezTo>
                  <a:cubicBezTo>
                    <a:pt x="1" y="349"/>
                    <a:pt x="147" y="392"/>
                    <a:pt x="250" y="392"/>
                  </a:cubicBezTo>
                  <a:lnTo>
                    <a:pt x="316" y="392"/>
                  </a:lnTo>
                  <a:cubicBezTo>
                    <a:pt x="433" y="392"/>
                    <a:pt x="586" y="303"/>
                    <a:pt x="595" y="180"/>
                  </a:cubicBezTo>
                  <a:cubicBezTo>
                    <a:pt x="609" y="44"/>
                    <a:pt x="463" y="1"/>
                    <a:pt x="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27"/>
            <p:cNvSpPr/>
            <p:nvPr/>
          </p:nvSpPr>
          <p:spPr>
            <a:xfrm flipH="1">
              <a:off x="1951744" y="3743594"/>
              <a:ext cx="62198" cy="17452"/>
            </a:xfrm>
            <a:custGeom>
              <a:avLst/>
              <a:gdLst/>
              <a:ahLst/>
              <a:cxnLst/>
              <a:rect l="l" t="t" r="r" b="b"/>
              <a:pathLst>
                <a:path w="891" h="250" extrusionOk="0">
                  <a:moveTo>
                    <a:pt x="548" y="1"/>
                  </a:moveTo>
                  <a:cubicBezTo>
                    <a:pt x="382" y="1"/>
                    <a:pt x="0" y="249"/>
                    <a:pt x="343" y="249"/>
                  </a:cubicBezTo>
                  <a:cubicBezTo>
                    <a:pt x="508" y="249"/>
                    <a:pt x="890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27"/>
            <p:cNvSpPr/>
            <p:nvPr/>
          </p:nvSpPr>
          <p:spPr>
            <a:xfrm flipH="1">
              <a:off x="1878235" y="3765165"/>
              <a:ext cx="46631" cy="20733"/>
            </a:xfrm>
            <a:custGeom>
              <a:avLst/>
              <a:gdLst/>
              <a:ahLst/>
              <a:cxnLst/>
              <a:rect l="l" t="t" r="r" b="b"/>
              <a:pathLst>
                <a:path w="668" h="297" extrusionOk="0">
                  <a:moveTo>
                    <a:pt x="399" y="0"/>
                  </a:moveTo>
                  <a:cubicBezTo>
                    <a:pt x="286" y="0"/>
                    <a:pt x="129" y="37"/>
                    <a:pt x="63" y="140"/>
                  </a:cubicBezTo>
                  <a:cubicBezTo>
                    <a:pt x="0" y="243"/>
                    <a:pt x="116" y="296"/>
                    <a:pt x="203" y="296"/>
                  </a:cubicBezTo>
                  <a:lnTo>
                    <a:pt x="269" y="296"/>
                  </a:lnTo>
                  <a:cubicBezTo>
                    <a:pt x="382" y="296"/>
                    <a:pt x="538" y="259"/>
                    <a:pt x="605" y="157"/>
                  </a:cubicBezTo>
                  <a:cubicBezTo>
                    <a:pt x="668" y="57"/>
                    <a:pt x="551" y="0"/>
                    <a:pt x="4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27"/>
            <p:cNvSpPr/>
            <p:nvPr/>
          </p:nvSpPr>
          <p:spPr>
            <a:xfrm flipH="1">
              <a:off x="1785459" y="3710645"/>
              <a:ext cx="51099" cy="27434"/>
            </a:xfrm>
            <a:custGeom>
              <a:avLst/>
              <a:gdLst/>
              <a:ahLst/>
              <a:cxnLst/>
              <a:rect l="l" t="t" r="r" b="b"/>
              <a:pathLst>
                <a:path w="732" h="393" extrusionOk="0">
                  <a:moveTo>
                    <a:pt x="386" y="1"/>
                  </a:moveTo>
                  <a:cubicBezTo>
                    <a:pt x="91" y="1"/>
                    <a:pt x="1" y="393"/>
                    <a:pt x="346" y="393"/>
                  </a:cubicBezTo>
                  <a:cubicBezTo>
                    <a:pt x="645" y="393"/>
                    <a:pt x="732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27"/>
            <p:cNvSpPr/>
            <p:nvPr/>
          </p:nvSpPr>
          <p:spPr>
            <a:xfrm flipH="1">
              <a:off x="1810729" y="3637835"/>
              <a:ext cx="42303" cy="15358"/>
            </a:xfrm>
            <a:custGeom>
              <a:avLst/>
              <a:gdLst/>
              <a:ahLst/>
              <a:cxnLst/>
              <a:rect l="l" t="t" r="r" b="b"/>
              <a:pathLst>
                <a:path w="606" h="220" extrusionOk="0">
                  <a:moveTo>
                    <a:pt x="433" y="1"/>
                  </a:moveTo>
                  <a:cubicBezTo>
                    <a:pt x="310" y="1"/>
                    <a:pt x="177" y="27"/>
                    <a:pt x="74" y="97"/>
                  </a:cubicBezTo>
                  <a:cubicBezTo>
                    <a:pt x="1" y="150"/>
                    <a:pt x="1" y="220"/>
                    <a:pt x="107" y="220"/>
                  </a:cubicBezTo>
                  <a:lnTo>
                    <a:pt x="174" y="220"/>
                  </a:lnTo>
                  <a:cubicBezTo>
                    <a:pt x="296" y="220"/>
                    <a:pt x="429" y="194"/>
                    <a:pt x="532" y="124"/>
                  </a:cubicBezTo>
                  <a:cubicBezTo>
                    <a:pt x="606" y="70"/>
                    <a:pt x="606" y="1"/>
                    <a:pt x="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27"/>
            <p:cNvSpPr/>
            <p:nvPr/>
          </p:nvSpPr>
          <p:spPr>
            <a:xfrm flipH="1">
              <a:off x="939934" y="4009634"/>
              <a:ext cx="60802" cy="24153"/>
            </a:xfrm>
            <a:custGeom>
              <a:avLst/>
              <a:gdLst/>
              <a:ahLst/>
              <a:cxnLst/>
              <a:rect l="l" t="t" r="r" b="b"/>
              <a:pathLst>
                <a:path w="871" h="346" extrusionOk="0">
                  <a:moveTo>
                    <a:pt x="529" y="0"/>
                  </a:moveTo>
                  <a:cubicBezTo>
                    <a:pt x="300" y="0"/>
                    <a:pt x="1" y="345"/>
                    <a:pt x="343" y="345"/>
                  </a:cubicBezTo>
                  <a:cubicBezTo>
                    <a:pt x="572" y="345"/>
                    <a:pt x="871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27"/>
            <p:cNvSpPr/>
            <p:nvPr/>
          </p:nvSpPr>
          <p:spPr>
            <a:xfrm flipH="1">
              <a:off x="1073967" y="3952531"/>
              <a:ext cx="61919" cy="17731"/>
            </a:xfrm>
            <a:custGeom>
              <a:avLst/>
              <a:gdLst/>
              <a:ahLst/>
              <a:cxnLst/>
              <a:rect l="l" t="t" r="r" b="b"/>
              <a:pathLst>
                <a:path w="887" h="254" extrusionOk="0">
                  <a:moveTo>
                    <a:pt x="548" y="1"/>
                  </a:moveTo>
                  <a:cubicBezTo>
                    <a:pt x="379" y="1"/>
                    <a:pt x="0" y="254"/>
                    <a:pt x="339" y="254"/>
                  </a:cubicBezTo>
                  <a:cubicBezTo>
                    <a:pt x="505" y="254"/>
                    <a:pt x="887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27"/>
            <p:cNvSpPr/>
            <p:nvPr/>
          </p:nvSpPr>
          <p:spPr>
            <a:xfrm flipH="1">
              <a:off x="1014629" y="3796649"/>
              <a:ext cx="52844" cy="25061"/>
            </a:xfrm>
            <a:custGeom>
              <a:avLst/>
              <a:gdLst/>
              <a:ahLst/>
              <a:cxnLst/>
              <a:rect l="l" t="t" r="r" b="b"/>
              <a:pathLst>
                <a:path w="757" h="359" extrusionOk="0">
                  <a:moveTo>
                    <a:pt x="424" y="0"/>
                  </a:moveTo>
                  <a:cubicBezTo>
                    <a:pt x="333" y="0"/>
                    <a:pt x="238" y="26"/>
                    <a:pt x="180" y="84"/>
                  </a:cubicBezTo>
                  <a:lnTo>
                    <a:pt x="149" y="115"/>
                  </a:lnTo>
                  <a:cubicBezTo>
                    <a:pt x="0" y="263"/>
                    <a:pt x="161" y="359"/>
                    <a:pt x="336" y="359"/>
                  </a:cubicBezTo>
                  <a:cubicBezTo>
                    <a:pt x="426" y="359"/>
                    <a:pt x="521" y="334"/>
                    <a:pt x="578" y="277"/>
                  </a:cubicBezTo>
                  <a:cubicBezTo>
                    <a:pt x="588" y="264"/>
                    <a:pt x="598" y="254"/>
                    <a:pt x="608" y="244"/>
                  </a:cubicBezTo>
                  <a:cubicBezTo>
                    <a:pt x="756" y="95"/>
                    <a:pt x="598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27"/>
            <p:cNvSpPr/>
            <p:nvPr/>
          </p:nvSpPr>
          <p:spPr>
            <a:xfrm flipH="1">
              <a:off x="914104" y="3892286"/>
              <a:ext cx="42583" cy="26736"/>
            </a:xfrm>
            <a:custGeom>
              <a:avLst/>
              <a:gdLst/>
              <a:ahLst/>
              <a:cxnLst/>
              <a:rect l="l" t="t" r="r" b="b"/>
              <a:pathLst>
                <a:path w="610" h="383" extrusionOk="0">
                  <a:moveTo>
                    <a:pt x="293" y="0"/>
                  </a:moveTo>
                  <a:cubicBezTo>
                    <a:pt x="180" y="0"/>
                    <a:pt x="25" y="86"/>
                    <a:pt x="14" y="209"/>
                  </a:cubicBezTo>
                  <a:cubicBezTo>
                    <a:pt x="1" y="342"/>
                    <a:pt x="147" y="382"/>
                    <a:pt x="250" y="382"/>
                  </a:cubicBezTo>
                  <a:lnTo>
                    <a:pt x="316" y="382"/>
                  </a:lnTo>
                  <a:cubicBezTo>
                    <a:pt x="430" y="382"/>
                    <a:pt x="583" y="296"/>
                    <a:pt x="595" y="173"/>
                  </a:cubicBezTo>
                  <a:cubicBezTo>
                    <a:pt x="609" y="40"/>
                    <a:pt x="463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27"/>
            <p:cNvSpPr/>
            <p:nvPr/>
          </p:nvSpPr>
          <p:spPr>
            <a:xfrm flipH="1">
              <a:off x="1069290" y="4115114"/>
              <a:ext cx="61989" cy="17731"/>
            </a:xfrm>
            <a:custGeom>
              <a:avLst/>
              <a:gdLst/>
              <a:ahLst/>
              <a:cxnLst/>
              <a:rect l="l" t="t" r="r" b="b"/>
              <a:pathLst>
                <a:path w="888" h="254" extrusionOk="0">
                  <a:moveTo>
                    <a:pt x="548" y="1"/>
                  </a:moveTo>
                  <a:cubicBezTo>
                    <a:pt x="379" y="1"/>
                    <a:pt x="0" y="254"/>
                    <a:pt x="339" y="254"/>
                  </a:cubicBezTo>
                  <a:cubicBezTo>
                    <a:pt x="508" y="254"/>
                    <a:pt x="887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27"/>
            <p:cNvSpPr/>
            <p:nvPr/>
          </p:nvSpPr>
          <p:spPr>
            <a:xfrm flipH="1">
              <a:off x="1171560" y="3877417"/>
              <a:ext cx="61780" cy="19337"/>
            </a:xfrm>
            <a:custGeom>
              <a:avLst/>
              <a:gdLst/>
              <a:ahLst/>
              <a:cxnLst/>
              <a:rect l="l" t="t" r="r" b="b"/>
              <a:pathLst>
                <a:path w="885" h="277" extrusionOk="0">
                  <a:moveTo>
                    <a:pt x="542" y="0"/>
                  </a:moveTo>
                  <a:cubicBezTo>
                    <a:pt x="360" y="0"/>
                    <a:pt x="1" y="276"/>
                    <a:pt x="340" y="276"/>
                  </a:cubicBezTo>
                  <a:cubicBezTo>
                    <a:pt x="526" y="276"/>
                    <a:pt x="884" y="0"/>
                    <a:pt x="5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27"/>
            <p:cNvSpPr/>
            <p:nvPr/>
          </p:nvSpPr>
          <p:spPr>
            <a:xfrm flipH="1">
              <a:off x="1102240" y="3802024"/>
              <a:ext cx="61291" cy="21431"/>
            </a:xfrm>
            <a:custGeom>
              <a:avLst/>
              <a:gdLst/>
              <a:ahLst/>
              <a:cxnLst/>
              <a:rect l="l" t="t" r="r" b="b"/>
              <a:pathLst>
                <a:path w="878" h="307" extrusionOk="0">
                  <a:moveTo>
                    <a:pt x="536" y="1"/>
                  </a:moveTo>
                  <a:cubicBezTo>
                    <a:pt x="332" y="1"/>
                    <a:pt x="1" y="306"/>
                    <a:pt x="343" y="306"/>
                  </a:cubicBezTo>
                  <a:cubicBezTo>
                    <a:pt x="545" y="306"/>
                    <a:pt x="878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27"/>
            <p:cNvSpPr/>
            <p:nvPr/>
          </p:nvSpPr>
          <p:spPr>
            <a:xfrm flipH="1">
              <a:off x="1213794" y="4072950"/>
              <a:ext cx="47120" cy="18359"/>
            </a:xfrm>
            <a:custGeom>
              <a:avLst/>
              <a:gdLst/>
              <a:ahLst/>
              <a:cxnLst/>
              <a:rect l="l" t="t" r="r" b="b"/>
              <a:pathLst>
                <a:path w="675" h="263" extrusionOk="0">
                  <a:moveTo>
                    <a:pt x="406" y="0"/>
                  </a:moveTo>
                  <a:cubicBezTo>
                    <a:pt x="296" y="0"/>
                    <a:pt x="140" y="36"/>
                    <a:pt x="70" y="133"/>
                  </a:cubicBezTo>
                  <a:cubicBezTo>
                    <a:pt x="0" y="229"/>
                    <a:pt x="130" y="263"/>
                    <a:pt x="203" y="263"/>
                  </a:cubicBezTo>
                  <a:lnTo>
                    <a:pt x="269" y="263"/>
                  </a:lnTo>
                  <a:cubicBezTo>
                    <a:pt x="379" y="263"/>
                    <a:pt x="535" y="223"/>
                    <a:pt x="605" y="130"/>
                  </a:cubicBezTo>
                  <a:cubicBezTo>
                    <a:pt x="675" y="33"/>
                    <a:pt x="545" y="0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27"/>
            <p:cNvSpPr/>
            <p:nvPr/>
          </p:nvSpPr>
          <p:spPr>
            <a:xfrm flipH="1">
              <a:off x="1190827" y="3948133"/>
              <a:ext cx="51309" cy="26527"/>
            </a:xfrm>
            <a:custGeom>
              <a:avLst/>
              <a:gdLst/>
              <a:ahLst/>
              <a:cxnLst/>
              <a:rect l="l" t="t" r="r" b="b"/>
              <a:pathLst>
                <a:path w="735" h="380" extrusionOk="0">
                  <a:moveTo>
                    <a:pt x="389" y="1"/>
                  </a:moveTo>
                  <a:cubicBezTo>
                    <a:pt x="97" y="1"/>
                    <a:pt x="0" y="380"/>
                    <a:pt x="346" y="380"/>
                  </a:cubicBezTo>
                  <a:cubicBezTo>
                    <a:pt x="638" y="380"/>
                    <a:pt x="735" y="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27"/>
            <p:cNvSpPr/>
            <p:nvPr/>
          </p:nvSpPr>
          <p:spPr>
            <a:xfrm rot="6424425">
              <a:off x="560788" y="520449"/>
              <a:ext cx="1571302" cy="1604437"/>
            </a:xfrm>
            <a:custGeom>
              <a:avLst/>
              <a:gdLst/>
              <a:ahLst/>
              <a:cxnLst/>
              <a:rect l="l" t="t" r="r" b="b"/>
              <a:pathLst>
                <a:path w="39313" h="40142" extrusionOk="0">
                  <a:moveTo>
                    <a:pt x="21970" y="0"/>
                  </a:moveTo>
                  <a:cubicBezTo>
                    <a:pt x="21894" y="0"/>
                    <a:pt x="21819" y="4"/>
                    <a:pt x="21744" y="10"/>
                  </a:cubicBezTo>
                  <a:cubicBezTo>
                    <a:pt x="19169" y="223"/>
                    <a:pt x="17844" y="3146"/>
                    <a:pt x="17170" y="5651"/>
                  </a:cubicBezTo>
                  <a:cubicBezTo>
                    <a:pt x="16276" y="8949"/>
                    <a:pt x="15592" y="12309"/>
                    <a:pt x="15120" y="15697"/>
                  </a:cubicBezTo>
                  <a:cubicBezTo>
                    <a:pt x="15449" y="13327"/>
                    <a:pt x="11052" y="8732"/>
                    <a:pt x="8518" y="8732"/>
                  </a:cubicBezTo>
                  <a:cubicBezTo>
                    <a:pt x="7677" y="8732"/>
                    <a:pt x="7041" y="9238"/>
                    <a:pt x="6851" y="10498"/>
                  </a:cubicBezTo>
                  <a:cubicBezTo>
                    <a:pt x="6738" y="11246"/>
                    <a:pt x="6997" y="11996"/>
                    <a:pt x="7252" y="12710"/>
                  </a:cubicBezTo>
                  <a:cubicBezTo>
                    <a:pt x="8189" y="15302"/>
                    <a:pt x="9123" y="17893"/>
                    <a:pt x="10057" y="20484"/>
                  </a:cubicBezTo>
                  <a:cubicBezTo>
                    <a:pt x="8678" y="20039"/>
                    <a:pt x="7231" y="19810"/>
                    <a:pt x="5786" y="19810"/>
                  </a:cubicBezTo>
                  <a:cubicBezTo>
                    <a:pt x="5455" y="19810"/>
                    <a:pt x="5124" y="19822"/>
                    <a:pt x="4794" y="19847"/>
                  </a:cubicBezTo>
                  <a:cubicBezTo>
                    <a:pt x="3947" y="19909"/>
                    <a:pt x="2997" y="20122"/>
                    <a:pt x="2575" y="20857"/>
                  </a:cubicBezTo>
                  <a:cubicBezTo>
                    <a:pt x="2263" y="21398"/>
                    <a:pt x="2333" y="22073"/>
                    <a:pt x="2442" y="22687"/>
                  </a:cubicBezTo>
                  <a:cubicBezTo>
                    <a:pt x="2874" y="25159"/>
                    <a:pt x="3768" y="27541"/>
                    <a:pt x="4070" y="30029"/>
                  </a:cubicBezTo>
                  <a:cubicBezTo>
                    <a:pt x="4369" y="32521"/>
                    <a:pt x="3963" y="35281"/>
                    <a:pt x="2183" y="37035"/>
                  </a:cubicBezTo>
                  <a:cubicBezTo>
                    <a:pt x="1286" y="37923"/>
                    <a:pt x="1" y="39272"/>
                    <a:pt x="921" y="40142"/>
                  </a:cubicBezTo>
                  <a:cubicBezTo>
                    <a:pt x="4718" y="35494"/>
                    <a:pt x="10957" y="33620"/>
                    <a:pt x="16920" y="33013"/>
                  </a:cubicBezTo>
                  <a:cubicBezTo>
                    <a:pt x="18764" y="32823"/>
                    <a:pt x="20774" y="32670"/>
                    <a:pt x="22150" y="31428"/>
                  </a:cubicBezTo>
                  <a:cubicBezTo>
                    <a:pt x="23528" y="30182"/>
                    <a:pt x="23548" y="27395"/>
                    <a:pt x="21777" y="26829"/>
                  </a:cubicBezTo>
                  <a:cubicBezTo>
                    <a:pt x="24953" y="26099"/>
                    <a:pt x="28086" y="25185"/>
                    <a:pt x="31159" y="24099"/>
                  </a:cubicBezTo>
                  <a:cubicBezTo>
                    <a:pt x="32076" y="23777"/>
                    <a:pt x="33023" y="23415"/>
                    <a:pt x="33677" y="22694"/>
                  </a:cubicBezTo>
                  <a:cubicBezTo>
                    <a:pt x="34329" y="21973"/>
                    <a:pt x="34581" y="20787"/>
                    <a:pt x="33976" y="20023"/>
                  </a:cubicBezTo>
                  <a:cubicBezTo>
                    <a:pt x="33503" y="19427"/>
                    <a:pt x="32763" y="19295"/>
                    <a:pt x="31975" y="19295"/>
                  </a:cubicBezTo>
                  <a:cubicBezTo>
                    <a:pt x="31463" y="19295"/>
                    <a:pt x="30931" y="19351"/>
                    <a:pt x="30439" y="19371"/>
                  </a:cubicBezTo>
                  <a:cubicBezTo>
                    <a:pt x="30405" y="19373"/>
                    <a:pt x="30372" y="19373"/>
                    <a:pt x="30338" y="19373"/>
                  </a:cubicBezTo>
                  <a:cubicBezTo>
                    <a:pt x="29103" y="19373"/>
                    <a:pt x="27564" y="18490"/>
                    <a:pt x="28010" y="17355"/>
                  </a:cubicBezTo>
                  <a:cubicBezTo>
                    <a:pt x="28153" y="16999"/>
                    <a:pt x="28465" y="16743"/>
                    <a:pt x="28767" y="16511"/>
                  </a:cubicBezTo>
                  <a:cubicBezTo>
                    <a:pt x="32395" y="13694"/>
                    <a:pt x="36335" y="11042"/>
                    <a:pt x="38734" y="7120"/>
                  </a:cubicBezTo>
                  <a:cubicBezTo>
                    <a:pt x="39036" y="6628"/>
                    <a:pt x="39312" y="6007"/>
                    <a:pt x="39043" y="5495"/>
                  </a:cubicBezTo>
                  <a:cubicBezTo>
                    <a:pt x="38796" y="5032"/>
                    <a:pt x="38246" y="4908"/>
                    <a:pt x="37697" y="4908"/>
                  </a:cubicBezTo>
                  <a:cubicBezTo>
                    <a:pt x="37529" y="4908"/>
                    <a:pt x="37361" y="4919"/>
                    <a:pt x="37202" y="4937"/>
                  </a:cubicBezTo>
                  <a:cubicBezTo>
                    <a:pt x="32937" y="5401"/>
                    <a:pt x="28747" y="6525"/>
                    <a:pt x="24827" y="8262"/>
                  </a:cubicBezTo>
                  <a:cubicBezTo>
                    <a:pt x="24601" y="6262"/>
                    <a:pt x="24375" y="4259"/>
                    <a:pt x="24149" y="2256"/>
                  </a:cubicBezTo>
                  <a:cubicBezTo>
                    <a:pt x="24093" y="1764"/>
                    <a:pt x="24030" y="1252"/>
                    <a:pt x="23761" y="837"/>
                  </a:cubicBezTo>
                  <a:cubicBezTo>
                    <a:pt x="23380" y="262"/>
                    <a:pt x="22663" y="0"/>
                    <a:pt x="219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27"/>
            <p:cNvSpPr/>
            <p:nvPr/>
          </p:nvSpPr>
          <p:spPr>
            <a:xfrm rot="6424425">
              <a:off x="905758" y="726211"/>
              <a:ext cx="761410" cy="814809"/>
            </a:xfrm>
            <a:custGeom>
              <a:avLst/>
              <a:gdLst/>
              <a:ahLst/>
              <a:cxnLst/>
              <a:rect l="l" t="t" r="r" b="b"/>
              <a:pathLst>
                <a:path w="19050" h="20386" extrusionOk="0">
                  <a:moveTo>
                    <a:pt x="18932" y="1"/>
                  </a:moveTo>
                  <a:cubicBezTo>
                    <a:pt x="18416" y="1"/>
                    <a:pt x="17847" y="705"/>
                    <a:pt x="17495" y="1137"/>
                  </a:cubicBezTo>
                  <a:cubicBezTo>
                    <a:pt x="17412" y="1237"/>
                    <a:pt x="17342" y="1326"/>
                    <a:pt x="17292" y="1379"/>
                  </a:cubicBezTo>
                  <a:cubicBezTo>
                    <a:pt x="15711" y="3057"/>
                    <a:pt x="13976" y="4638"/>
                    <a:pt x="12302" y="6167"/>
                  </a:cubicBezTo>
                  <a:cubicBezTo>
                    <a:pt x="10914" y="7432"/>
                    <a:pt x="9482" y="8741"/>
                    <a:pt x="8136" y="10100"/>
                  </a:cubicBezTo>
                  <a:cubicBezTo>
                    <a:pt x="6265" y="12027"/>
                    <a:pt x="4445" y="14050"/>
                    <a:pt x="2731" y="16110"/>
                  </a:cubicBezTo>
                  <a:cubicBezTo>
                    <a:pt x="1877" y="17087"/>
                    <a:pt x="1076" y="18130"/>
                    <a:pt x="349" y="19206"/>
                  </a:cubicBezTo>
                  <a:cubicBezTo>
                    <a:pt x="53" y="19704"/>
                    <a:pt x="26" y="19884"/>
                    <a:pt x="0" y="20376"/>
                  </a:cubicBezTo>
                  <a:lnTo>
                    <a:pt x="176" y="20385"/>
                  </a:lnTo>
                  <a:cubicBezTo>
                    <a:pt x="203" y="19917"/>
                    <a:pt x="222" y="19761"/>
                    <a:pt x="498" y="19303"/>
                  </a:cubicBezTo>
                  <a:cubicBezTo>
                    <a:pt x="1216" y="18233"/>
                    <a:pt x="2013" y="17196"/>
                    <a:pt x="2864" y="16222"/>
                  </a:cubicBezTo>
                  <a:cubicBezTo>
                    <a:pt x="4578" y="14163"/>
                    <a:pt x="6395" y="12147"/>
                    <a:pt x="8263" y="10223"/>
                  </a:cubicBezTo>
                  <a:cubicBezTo>
                    <a:pt x="9601" y="8867"/>
                    <a:pt x="11037" y="7562"/>
                    <a:pt x="12422" y="6296"/>
                  </a:cubicBezTo>
                  <a:cubicBezTo>
                    <a:pt x="14099" y="4765"/>
                    <a:pt x="15833" y="3183"/>
                    <a:pt x="17418" y="1499"/>
                  </a:cubicBezTo>
                  <a:cubicBezTo>
                    <a:pt x="17475" y="1439"/>
                    <a:pt x="17548" y="1349"/>
                    <a:pt x="17631" y="1246"/>
                  </a:cubicBezTo>
                  <a:cubicBezTo>
                    <a:pt x="17940" y="865"/>
                    <a:pt x="18503" y="175"/>
                    <a:pt x="18933" y="175"/>
                  </a:cubicBezTo>
                  <a:cubicBezTo>
                    <a:pt x="18961" y="175"/>
                    <a:pt x="18987" y="178"/>
                    <a:pt x="19013" y="183"/>
                  </a:cubicBezTo>
                  <a:lnTo>
                    <a:pt x="19050" y="14"/>
                  </a:lnTo>
                  <a:cubicBezTo>
                    <a:pt x="19011" y="5"/>
                    <a:pt x="18971" y="1"/>
                    <a:pt x="189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27"/>
            <p:cNvSpPr/>
            <p:nvPr/>
          </p:nvSpPr>
          <p:spPr>
            <a:xfrm rot="6424425">
              <a:off x="1801023" y="1596307"/>
              <a:ext cx="34693" cy="16707"/>
            </a:xfrm>
            <a:custGeom>
              <a:avLst/>
              <a:gdLst/>
              <a:ahLst/>
              <a:cxnLst/>
              <a:rect l="l" t="t" r="r" b="b"/>
              <a:pathLst>
                <a:path w="868" h="418" extrusionOk="0">
                  <a:moveTo>
                    <a:pt x="699" y="0"/>
                  </a:moveTo>
                  <a:cubicBezTo>
                    <a:pt x="515" y="0"/>
                    <a:pt x="239" y="81"/>
                    <a:pt x="179" y="208"/>
                  </a:cubicBezTo>
                  <a:cubicBezTo>
                    <a:pt x="153" y="224"/>
                    <a:pt x="127" y="244"/>
                    <a:pt x="107" y="267"/>
                  </a:cubicBezTo>
                  <a:cubicBezTo>
                    <a:pt x="0" y="393"/>
                    <a:pt x="199" y="413"/>
                    <a:pt x="279" y="417"/>
                  </a:cubicBezTo>
                  <a:cubicBezTo>
                    <a:pt x="283" y="417"/>
                    <a:pt x="286" y="417"/>
                    <a:pt x="290" y="417"/>
                  </a:cubicBezTo>
                  <a:cubicBezTo>
                    <a:pt x="498" y="417"/>
                    <a:pt x="867" y="326"/>
                    <a:pt x="864" y="71"/>
                  </a:cubicBezTo>
                  <a:cubicBezTo>
                    <a:pt x="864" y="22"/>
                    <a:pt x="794" y="0"/>
                    <a:pt x="6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27"/>
            <p:cNvSpPr/>
            <p:nvPr/>
          </p:nvSpPr>
          <p:spPr>
            <a:xfrm rot="6424425">
              <a:off x="1915572" y="1474929"/>
              <a:ext cx="37171" cy="13709"/>
            </a:xfrm>
            <a:custGeom>
              <a:avLst/>
              <a:gdLst/>
              <a:ahLst/>
              <a:cxnLst/>
              <a:rect l="l" t="t" r="r" b="b"/>
              <a:pathLst>
                <a:path w="930" h="343" extrusionOk="0">
                  <a:moveTo>
                    <a:pt x="561" y="0"/>
                  </a:moveTo>
                  <a:cubicBezTo>
                    <a:pt x="411" y="0"/>
                    <a:pt x="195" y="54"/>
                    <a:pt x="100" y="180"/>
                  </a:cubicBezTo>
                  <a:cubicBezTo>
                    <a:pt x="0" y="306"/>
                    <a:pt x="186" y="342"/>
                    <a:pt x="279" y="342"/>
                  </a:cubicBezTo>
                  <a:lnTo>
                    <a:pt x="368" y="342"/>
                  </a:lnTo>
                  <a:cubicBezTo>
                    <a:pt x="518" y="342"/>
                    <a:pt x="734" y="289"/>
                    <a:pt x="830" y="163"/>
                  </a:cubicBezTo>
                  <a:cubicBezTo>
                    <a:pt x="930" y="34"/>
                    <a:pt x="744" y="0"/>
                    <a:pt x="6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27"/>
            <p:cNvSpPr/>
            <p:nvPr/>
          </p:nvSpPr>
          <p:spPr>
            <a:xfrm rot="6424425">
              <a:off x="1828308" y="1523519"/>
              <a:ext cx="36811" cy="15148"/>
            </a:xfrm>
            <a:custGeom>
              <a:avLst/>
              <a:gdLst/>
              <a:ahLst/>
              <a:cxnLst/>
              <a:rect l="l" t="t" r="r" b="b"/>
              <a:pathLst>
                <a:path w="921" h="379" extrusionOk="0">
                  <a:moveTo>
                    <a:pt x="552" y="0"/>
                  </a:moveTo>
                  <a:cubicBezTo>
                    <a:pt x="399" y="0"/>
                    <a:pt x="187" y="53"/>
                    <a:pt x="94" y="186"/>
                  </a:cubicBezTo>
                  <a:cubicBezTo>
                    <a:pt x="1" y="322"/>
                    <a:pt x="171" y="379"/>
                    <a:pt x="277" y="379"/>
                  </a:cubicBezTo>
                  <a:lnTo>
                    <a:pt x="370" y="379"/>
                  </a:lnTo>
                  <a:cubicBezTo>
                    <a:pt x="522" y="379"/>
                    <a:pt x="738" y="326"/>
                    <a:pt x="828" y="192"/>
                  </a:cubicBezTo>
                  <a:cubicBezTo>
                    <a:pt x="921" y="60"/>
                    <a:pt x="752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27"/>
            <p:cNvSpPr/>
            <p:nvPr/>
          </p:nvSpPr>
          <p:spPr>
            <a:xfrm rot="6424425">
              <a:off x="1455468" y="680410"/>
              <a:ext cx="36692" cy="25180"/>
            </a:xfrm>
            <a:custGeom>
              <a:avLst/>
              <a:gdLst/>
              <a:ahLst/>
              <a:cxnLst/>
              <a:rect l="l" t="t" r="r" b="b"/>
              <a:pathLst>
                <a:path w="918" h="630" extrusionOk="0">
                  <a:moveTo>
                    <a:pt x="564" y="0"/>
                  </a:moveTo>
                  <a:cubicBezTo>
                    <a:pt x="432" y="0"/>
                    <a:pt x="304" y="64"/>
                    <a:pt x="210" y="158"/>
                  </a:cubicBezTo>
                  <a:lnTo>
                    <a:pt x="120" y="248"/>
                  </a:lnTo>
                  <a:cubicBezTo>
                    <a:pt x="1" y="367"/>
                    <a:pt x="74" y="550"/>
                    <a:pt x="214" y="603"/>
                  </a:cubicBezTo>
                  <a:cubicBezTo>
                    <a:pt x="260" y="621"/>
                    <a:pt x="307" y="630"/>
                    <a:pt x="353" y="630"/>
                  </a:cubicBezTo>
                  <a:cubicBezTo>
                    <a:pt x="486" y="630"/>
                    <a:pt x="615" y="564"/>
                    <a:pt x="709" y="470"/>
                  </a:cubicBezTo>
                  <a:lnTo>
                    <a:pt x="798" y="381"/>
                  </a:lnTo>
                  <a:cubicBezTo>
                    <a:pt x="918" y="261"/>
                    <a:pt x="845" y="82"/>
                    <a:pt x="702" y="25"/>
                  </a:cubicBezTo>
                  <a:cubicBezTo>
                    <a:pt x="656" y="8"/>
                    <a:pt x="610" y="0"/>
                    <a:pt x="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27"/>
            <p:cNvSpPr/>
            <p:nvPr/>
          </p:nvSpPr>
          <p:spPr>
            <a:xfrm rot="6424425">
              <a:off x="1363791" y="694914"/>
              <a:ext cx="28338" cy="24981"/>
            </a:xfrm>
            <a:custGeom>
              <a:avLst/>
              <a:gdLst/>
              <a:ahLst/>
              <a:cxnLst/>
              <a:rect l="l" t="t" r="r" b="b"/>
              <a:pathLst>
                <a:path w="709" h="625" extrusionOk="0">
                  <a:moveTo>
                    <a:pt x="421" y="1"/>
                  </a:moveTo>
                  <a:cubicBezTo>
                    <a:pt x="408" y="1"/>
                    <a:pt x="395" y="1"/>
                    <a:pt x="383" y="3"/>
                  </a:cubicBezTo>
                  <a:cubicBezTo>
                    <a:pt x="240" y="15"/>
                    <a:pt x="1" y="112"/>
                    <a:pt x="1" y="291"/>
                  </a:cubicBezTo>
                  <a:lnTo>
                    <a:pt x="1" y="381"/>
                  </a:lnTo>
                  <a:cubicBezTo>
                    <a:pt x="1" y="542"/>
                    <a:pt x="145" y="625"/>
                    <a:pt x="294" y="625"/>
                  </a:cubicBezTo>
                  <a:cubicBezTo>
                    <a:pt x="305" y="625"/>
                    <a:pt x="315" y="625"/>
                    <a:pt x="326" y="624"/>
                  </a:cubicBezTo>
                  <a:cubicBezTo>
                    <a:pt x="466" y="607"/>
                    <a:pt x="709" y="510"/>
                    <a:pt x="709" y="334"/>
                  </a:cubicBezTo>
                  <a:lnTo>
                    <a:pt x="709" y="242"/>
                  </a:lnTo>
                  <a:cubicBezTo>
                    <a:pt x="709" y="86"/>
                    <a:pt x="5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7"/>
            <p:cNvSpPr/>
            <p:nvPr/>
          </p:nvSpPr>
          <p:spPr>
            <a:xfrm rot="6424425">
              <a:off x="1420998" y="770505"/>
              <a:ext cx="40649" cy="19265"/>
            </a:xfrm>
            <a:custGeom>
              <a:avLst/>
              <a:gdLst/>
              <a:ahLst/>
              <a:cxnLst/>
              <a:rect l="l" t="t" r="r" b="b"/>
              <a:pathLst>
                <a:path w="1017" h="482" extrusionOk="0">
                  <a:moveTo>
                    <a:pt x="542" y="0"/>
                  </a:moveTo>
                  <a:cubicBezTo>
                    <a:pt x="156" y="0"/>
                    <a:pt x="0" y="482"/>
                    <a:pt x="472" y="482"/>
                  </a:cubicBezTo>
                  <a:cubicBezTo>
                    <a:pt x="860" y="482"/>
                    <a:pt x="1017" y="0"/>
                    <a:pt x="5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7"/>
            <p:cNvSpPr/>
            <p:nvPr/>
          </p:nvSpPr>
          <p:spPr>
            <a:xfrm rot="6424425">
              <a:off x="1345582" y="780552"/>
              <a:ext cx="40009" cy="21144"/>
            </a:xfrm>
            <a:custGeom>
              <a:avLst/>
              <a:gdLst/>
              <a:ahLst/>
              <a:cxnLst/>
              <a:rect l="l" t="t" r="r" b="b"/>
              <a:pathLst>
                <a:path w="1001" h="529" extrusionOk="0">
                  <a:moveTo>
                    <a:pt x="529" y="1"/>
                  </a:moveTo>
                  <a:cubicBezTo>
                    <a:pt x="124" y="1"/>
                    <a:pt x="1" y="529"/>
                    <a:pt x="472" y="529"/>
                  </a:cubicBezTo>
                  <a:cubicBezTo>
                    <a:pt x="878" y="529"/>
                    <a:pt x="1001" y="1"/>
                    <a:pt x="5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7"/>
            <p:cNvSpPr/>
            <p:nvPr/>
          </p:nvSpPr>
          <p:spPr>
            <a:xfrm rot="6424425">
              <a:off x="1150199" y="1617447"/>
              <a:ext cx="48802" cy="12390"/>
            </a:xfrm>
            <a:custGeom>
              <a:avLst/>
              <a:gdLst/>
              <a:ahLst/>
              <a:cxnLst/>
              <a:rect l="l" t="t" r="r" b="b"/>
              <a:pathLst>
                <a:path w="1221" h="310" extrusionOk="0">
                  <a:moveTo>
                    <a:pt x="758" y="1"/>
                  </a:moveTo>
                  <a:cubicBezTo>
                    <a:pt x="549" y="1"/>
                    <a:pt x="0" y="309"/>
                    <a:pt x="463" y="309"/>
                  </a:cubicBezTo>
                  <a:cubicBezTo>
                    <a:pt x="672" y="309"/>
                    <a:pt x="1220" y="1"/>
                    <a:pt x="7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7"/>
            <p:cNvSpPr/>
            <p:nvPr/>
          </p:nvSpPr>
          <p:spPr>
            <a:xfrm rot="6424425">
              <a:off x="1100909" y="1626669"/>
              <a:ext cx="39889" cy="21943"/>
            </a:xfrm>
            <a:custGeom>
              <a:avLst/>
              <a:gdLst/>
              <a:ahLst/>
              <a:cxnLst/>
              <a:rect l="l" t="t" r="r" b="b"/>
              <a:pathLst>
                <a:path w="998" h="549" extrusionOk="0">
                  <a:moveTo>
                    <a:pt x="525" y="0"/>
                  </a:moveTo>
                  <a:cubicBezTo>
                    <a:pt x="113" y="0"/>
                    <a:pt x="1" y="549"/>
                    <a:pt x="472" y="549"/>
                  </a:cubicBezTo>
                  <a:cubicBezTo>
                    <a:pt x="884" y="549"/>
                    <a:pt x="997" y="0"/>
                    <a:pt x="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27"/>
            <p:cNvSpPr/>
            <p:nvPr/>
          </p:nvSpPr>
          <p:spPr>
            <a:xfrm rot="6424425">
              <a:off x="1155827" y="1694865"/>
              <a:ext cx="33494" cy="20104"/>
            </a:xfrm>
            <a:custGeom>
              <a:avLst/>
              <a:gdLst/>
              <a:ahLst/>
              <a:cxnLst/>
              <a:rect l="l" t="t" r="r" b="b"/>
              <a:pathLst>
                <a:path w="838" h="503" extrusionOk="0">
                  <a:moveTo>
                    <a:pt x="406" y="0"/>
                  </a:moveTo>
                  <a:cubicBezTo>
                    <a:pt x="256" y="0"/>
                    <a:pt x="40" y="117"/>
                    <a:pt x="20" y="280"/>
                  </a:cubicBezTo>
                  <a:cubicBezTo>
                    <a:pt x="0" y="463"/>
                    <a:pt x="210" y="503"/>
                    <a:pt x="342" y="503"/>
                  </a:cubicBezTo>
                  <a:lnTo>
                    <a:pt x="432" y="503"/>
                  </a:lnTo>
                  <a:cubicBezTo>
                    <a:pt x="581" y="503"/>
                    <a:pt x="797" y="386"/>
                    <a:pt x="817" y="224"/>
                  </a:cubicBezTo>
                  <a:cubicBezTo>
                    <a:pt x="837" y="44"/>
                    <a:pt x="628" y="0"/>
                    <a:pt x="4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27"/>
            <p:cNvSpPr/>
            <p:nvPr/>
          </p:nvSpPr>
          <p:spPr>
            <a:xfrm rot="6424425">
              <a:off x="1757641" y="613776"/>
              <a:ext cx="136015" cy="139852"/>
            </a:xfrm>
            <a:custGeom>
              <a:avLst/>
              <a:gdLst/>
              <a:ahLst/>
              <a:cxnLst/>
              <a:rect l="l" t="t" r="r" b="b"/>
              <a:pathLst>
                <a:path w="3403" h="3499" extrusionOk="0">
                  <a:moveTo>
                    <a:pt x="1703" y="101"/>
                  </a:moveTo>
                  <a:cubicBezTo>
                    <a:pt x="1723" y="101"/>
                    <a:pt x="1756" y="105"/>
                    <a:pt x="1812" y="115"/>
                  </a:cubicBezTo>
                  <a:lnTo>
                    <a:pt x="1812" y="115"/>
                  </a:lnTo>
                  <a:cubicBezTo>
                    <a:pt x="1786" y="120"/>
                    <a:pt x="1761" y="124"/>
                    <a:pt x="1736" y="124"/>
                  </a:cubicBezTo>
                  <a:cubicBezTo>
                    <a:pt x="1714" y="124"/>
                    <a:pt x="1692" y="121"/>
                    <a:pt x="1671" y="115"/>
                  </a:cubicBezTo>
                  <a:cubicBezTo>
                    <a:pt x="1674" y="107"/>
                    <a:pt x="1677" y="101"/>
                    <a:pt x="1703" y="101"/>
                  </a:cubicBezTo>
                  <a:close/>
                  <a:moveTo>
                    <a:pt x="1665" y="0"/>
                  </a:moveTo>
                  <a:cubicBezTo>
                    <a:pt x="1598" y="0"/>
                    <a:pt x="1528" y="13"/>
                    <a:pt x="1455" y="35"/>
                  </a:cubicBezTo>
                  <a:cubicBezTo>
                    <a:pt x="1222" y="101"/>
                    <a:pt x="1100" y="317"/>
                    <a:pt x="943" y="493"/>
                  </a:cubicBezTo>
                  <a:cubicBezTo>
                    <a:pt x="721" y="739"/>
                    <a:pt x="462" y="952"/>
                    <a:pt x="342" y="1271"/>
                  </a:cubicBezTo>
                  <a:cubicBezTo>
                    <a:pt x="160" y="1746"/>
                    <a:pt x="0" y="2370"/>
                    <a:pt x="342" y="2812"/>
                  </a:cubicBezTo>
                  <a:cubicBezTo>
                    <a:pt x="660" y="3221"/>
                    <a:pt x="1249" y="3499"/>
                    <a:pt x="1782" y="3499"/>
                  </a:cubicBezTo>
                  <a:cubicBezTo>
                    <a:pt x="1869" y="3499"/>
                    <a:pt x="1954" y="3491"/>
                    <a:pt x="2037" y="3476"/>
                  </a:cubicBezTo>
                  <a:cubicBezTo>
                    <a:pt x="2518" y="3387"/>
                    <a:pt x="2944" y="2825"/>
                    <a:pt x="3160" y="2424"/>
                  </a:cubicBezTo>
                  <a:cubicBezTo>
                    <a:pt x="3402" y="1965"/>
                    <a:pt x="3249" y="1460"/>
                    <a:pt x="3126" y="992"/>
                  </a:cubicBezTo>
                  <a:cubicBezTo>
                    <a:pt x="3027" y="613"/>
                    <a:pt x="2851" y="463"/>
                    <a:pt x="2575" y="217"/>
                  </a:cubicBezTo>
                  <a:cubicBezTo>
                    <a:pt x="2449" y="104"/>
                    <a:pt x="2349" y="35"/>
                    <a:pt x="2170" y="24"/>
                  </a:cubicBezTo>
                  <a:cubicBezTo>
                    <a:pt x="2166" y="24"/>
                    <a:pt x="2163" y="24"/>
                    <a:pt x="2159" y="24"/>
                  </a:cubicBezTo>
                  <a:cubicBezTo>
                    <a:pt x="2082" y="24"/>
                    <a:pt x="2000" y="56"/>
                    <a:pt x="1919" y="83"/>
                  </a:cubicBezTo>
                  <a:lnTo>
                    <a:pt x="1919" y="83"/>
                  </a:lnTo>
                  <a:cubicBezTo>
                    <a:pt x="1842" y="24"/>
                    <a:pt x="1757" y="0"/>
                    <a:pt x="16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7"/>
            <p:cNvSpPr/>
            <p:nvPr/>
          </p:nvSpPr>
          <p:spPr>
            <a:xfrm rot="10147612" flipH="1">
              <a:off x="7228360" y="180121"/>
              <a:ext cx="1718616" cy="1765895"/>
            </a:xfrm>
            <a:custGeom>
              <a:avLst/>
              <a:gdLst/>
              <a:ahLst/>
              <a:cxnLst/>
              <a:rect l="l" t="t" r="r" b="b"/>
              <a:pathLst>
                <a:path w="32788" h="33690" extrusionOk="0">
                  <a:moveTo>
                    <a:pt x="11724" y="0"/>
                  </a:moveTo>
                  <a:cubicBezTo>
                    <a:pt x="10869" y="0"/>
                    <a:pt x="10018" y="148"/>
                    <a:pt x="9236" y="517"/>
                  </a:cubicBezTo>
                  <a:cubicBezTo>
                    <a:pt x="8685" y="776"/>
                    <a:pt x="8392" y="1041"/>
                    <a:pt x="8316" y="1676"/>
                  </a:cubicBezTo>
                  <a:cubicBezTo>
                    <a:pt x="8180" y="2815"/>
                    <a:pt x="8366" y="3959"/>
                    <a:pt x="8571" y="5081"/>
                  </a:cubicBezTo>
                  <a:cubicBezTo>
                    <a:pt x="8874" y="6722"/>
                    <a:pt x="9748" y="8197"/>
                    <a:pt x="10063" y="9819"/>
                  </a:cubicBezTo>
                  <a:cubicBezTo>
                    <a:pt x="10246" y="10746"/>
                    <a:pt x="10359" y="11693"/>
                    <a:pt x="10522" y="12626"/>
                  </a:cubicBezTo>
                  <a:cubicBezTo>
                    <a:pt x="10748" y="13932"/>
                    <a:pt x="10871" y="15234"/>
                    <a:pt x="10545" y="16529"/>
                  </a:cubicBezTo>
                  <a:cubicBezTo>
                    <a:pt x="10226" y="17792"/>
                    <a:pt x="9712" y="18991"/>
                    <a:pt x="8851" y="19988"/>
                  </a:cubicBezTo>
                  <a:cubicBezTo>
                    <a:pt x="8312" y="20609"/>
                    <a:pt x="7615" y="21028"/>
                    <a:pt x="6987" y="21549"/>
                  </a:cubicBezTo>
                  <a:cubicBezTo>
                    <a:pt x="6369" y="22061"/>
                    <a:pt x="5751" y="22536"/>
                    <a:pt x="5100" y="23004"/>
                  </a:cubicBezTo>
                  <a:cubicBezTo>
                    <a:pt x="4243" y="23622"/>
                    <a:pt x="3396" y="24297"/>
                    <a:pt x="2691" y="25091"/>
                  </a:cubicBezTo>
                  <a:cubicBezTo>
                    <a:pt x="2137" y="25712"/>
                    <a:pt x="1731" y="26427"/>
                    <a:pt x="1270" y="27118"/>
                  </a:cubicBezTo>
                  <a:cubicBezTo>
                    <a:pt x="884" y="27699"/>
                    <a:pt x="449" y="28290"/>
                    <a:pt x="233" y="28968"/>
                  </a:cubicBezTo>
                  <a:cubicBezTo>
                    <a:pt x="0" y="29702"/>
                    <a:pt x="137" y="30383"/>
                    <a:pt x="273" y="31117"/>
                  </a:cubicBezTo>
                  <a:cubicBezTo>
                    <a:pt x="366" y="31606"/>
                    <a:pt x="389" y="31911"/>
                    <a:pt x="645" y="32290"/>
                  </a:cubicBezTo>
                  <a:cubicBezTo>
                    <a:pt x="828" y="32954"/>
                    <a:pt x="1443" y="33320"/>
                    <a:pt x="1691" y="33483"/>
                  </a:cubicBezTo>
                  <a:cubicBezTo>
                    <a:pt x="1934" y="33639"/>
                    <a:pt x="2145" y="33689"/>
                    <a:pt x="2360" y="33689"/>
                  </a:cubicBezTo>
                  <a:cubicBezTo>
                    <a:pt x="2589" y="33689"/>
                    <a:pt x="2824" y="33632"/>
                    <a:pt x="3110" y="33586"/>
                  </a:cubicBezTo>
                  <a:cubicBezTo>
                    <a:pt x="3652" y="33496"/>
                    <a:pt x="4286" y="33516"/>
                    <a:pt x="4704" y="33118"/>
                  </a:cubicBezTo>
                  <a:cubicBezTo>
                    <a:pt x="5306" y="32543"/>
                    <a:pt x="5920" y="31832"/>
                    <a:pt x="6429" y="31171"/>
                  </a:cubicBezTo>
                  <a:cubicBezTo>
                    <a:pt x="6841" y="30626"/>
                    <a:pt x="7156" y="29998"/>
                    <a:pt x="7702" y="29566"/>
                  </a:cubicBezTo>
                  <a:cubicBezTo>
                    <a:pt x="8021" y="29310"/>
                    <a:pt x="8392" y="29121"/>
                    <a:pt x="8738" y="28901"/>
                  </a:cubicBezTo>
                  <a:cubicBezTo>
                    <a:pt x="9814" y="28224"/>
                    <a:pt x="10798" y="27696"/>
                    <a:pt x="12050" y="27367"/>
                  </a:cubicBezTo>
                  <a:cubicBezTo>
                    <a:pt x="13186" y="27068"/>
                    <a:pt x="14372" y="26951"/>
                    <a:pt x="15528" y="26755"/>
                  </a:cubicBezTo>
                  <a:cubicBezTo>
                    <a:pt x="16773" y="26546"/>
                    <a:pt x="18079" y="26380"/>
                    <a:pt x="19356" y="26380"/>
                  </a:cubicBezTo>
                  <a:cubicBezTo>
                    <a:pt x="19561" y="26380"/>
                    <a:pt x="19766" y="26384"/>
                    <a:pt x="19970" y="26393"/>
                  </a:cubicBezTo>
                  <a:cubicBezTo>
                    <a:pt x="21000" y="26442"/>
                    <a:pt x="22014" y="26522"/>
                    <a:pt x="23039" y="26522"/>
                  </a:cubicBezTo>
                  <a:cubicBezTo>
                    <a:pt x="23406" y="26522"/>
                    <a:pt x="23775" y="26512"/>
                    <a:pt x="24146" y="26486"/>
                  </a:cubicBezTo>
                  <a:cubicBezTo>
                    <a:pt x="25508" y="26393"/>
                    <a:pt x="26880" y="26068"/>
                    <a:pt x="28226" y="25845"/>
                  </a:cubicBezTo>
                  <a:cubicBezTo>
                    <a:pt x="29740" y="25596"/>
                    <a:pt x="32698" y="25726"/>
                    <a:pt x="32764" y="23579"/>
                  </a:cubicBezTo>
                  <a:cubicBezTo>
                    <a:pt x="32787" y="22862"/>
                    <a:pt x="32538" y="22091"/>
                    <a:pt x="32425" y="21387"/>
                  </a:cubicBezTo>
                  <a:cubicBezTo>
                    <a:pt x="32376" y="21065"/>
                    <a:pt x="32339" y="20729"/>
                    <a:pt x="32272" y="20410"/>
                  </a:cubicBezTo>
                  <a:cubicBezTo>
                    <a:pt x="32037" y="19271"/>
                    <a:pt x="31724" y="18168"/>
                    <a:pt x="31531" y="17012"/>
                  </a:cubicBezTo>
                  <a:cubicBezTo>
                    <a:pt x="31186" y="14935"/>
                    <a:pt x="30741" y="12832"/>
                    <a:pt x="30701" y="10729"/>
                  </a:cubicBezTo>
                  <a:cubicBezTo>
                    <a:pt x="30681" y="9809"/>
                    <a:pt x="30704" y="8939"/>
                    <a:pt x="30555" y="8035"/>
                  </a:cubicBezTo>
                  <a:cubicBezTo>
                    <a:pt x="30372" y="6926"/>
                    <a:pt x="30073" y="5852"/>
                    <a:pt x="29847" y="4753"/>
                  </a:cubicBezTo>
                  <a:cubicBezTo>
                    <a:pt x="29674" y="3905"/>
                    <a:pt x="29199" y="2740"/>
                    <a:pt x="28558" y="2131"/>
                  </a:cubicBezTo>
                  <a:cubicBezTo>
                    <a:pt x="28079" y="1674"/>
                    <a:pt x="27559" y="1534"/>
                    <a:pt x="27012" y="1534"/>
                  </a:cubicBezTo>
                  <a:cubicBezTo>
                    <a:pt x="26423" y="1534"/>
                    <a:pt x="25804" y="1697"/>
                    <a:pt x="25173" y="1803"/>
                  </a:cubicBezTo>
                  <a:cubicBezTo>
                    <a:pt x="24171" y="1968"/>
                    <a:pt x="22984" y="2340"/>
                    <a:pt x="21924" y="2340"/>
                  </a:cubicBezTo>
                  <a:cubicBezTo>
                    <a:pt x="21705" y="2340"/>
                    <a:pt x="21491" y="2325"/>
                    <a:pt x="21286" y="2287"/>
                  </a:cubicBezTo>
                  <a:cubicBezTo>
                    <a:pt x="19858" y="2032"/>
                    <a:pt x="18383" y="1739"/>
                    <a:pt x="17003" y="1291"/>
                  </a:cubicBezTo>
                  <a:cubicBezTo>
                    <a:pt x="15804" y="902"/>
                    <a:pt x="14642" y="411"/>
                    <a:pt x="13402" y="171"/>
                  </a:cubicBezTo>
                  <a:cubicBezTo>
                    <a:pt x="12853" y="64"/>
                    <a:pt x="12288" y="0"/>
                    <a:pt x="117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7"/>
            <p:cNvSpPr/>
            <p:nvPr/>
          </p:nvSpPr>
          <p:spPr>
            <a:xfrm rot="10147612" flipH="1">
              <a:off x="7191660" y="15706"/>
              <a:ext cx="2157915" cy="2228100"/>
            </a:xfrm>
            <a:custGeom>
              <a:avLst/>
              <a:gdLst/>
              <a:ahLst/>
              <a:cxnLst/>
              <a:rect l="l" t="t" r="r" b="b"/>
              <a:pathLst>
                <a:path w="41169" h="42508" extrusionOk="0">
                  <a:moveTo>
                    <a:pt x="29429" y="4923"/>
                  </a:moveTo>
                  <a:cubicBezTo>
                    <a:pt x="29623" y="4923"/>
                    <a:pt x="29809" y="5026"/>
                    <a:pt x="29986" y="5233"/>
                  </a:cubicBezTo>
                  <a:lnTo>
                    <a:pt x="30016" y="5253"/>
                  </a:lnTo>
                  <a:cubicBezTo>
                    <a:pt x="30817" y="5641"/>
                    <a:pt x="31601" y="6087"/>
                    <a:pt x="32338" y="6581"/>
                  </a:cubicBezTo>
                  <a:cubicBezTo>
                    <a:pt x="33833" y="7674"/>
                    <a:pt x="35355" y="9136"/>
                    <a:pt x="36731" y="10800"/>
                  </a:cubicBezTo>
                  <a:lnTo>
                    <a:pt x="36913" y="11053"/>
                  </a:lnTo>
                  <a:cubicBezTo>
                    <a:pt x="35418" y="10405"/>
                    <a:pt x="34060" y="9488"/>
                    <a:pt x="32876" y="8322"/>
                  </a:cubicBezTo>
                  <a:cubicBezTo>
                    <a:pt x="31621" y="7263"/>
                    <a:pt x="30412" y="6130"/>
                    <a:pt x="29279" y="4943"/>
                  </a:cubicBezTo>
                  <a:cubicBezTo>
                    <a:pt x="29329" y="4930"/>
                    <a:pt x="29379" y="4923"/>
                    <a:pt x="29429" y="4923"/>
                  </a:cubicBezTo>
                  <a:close/>
                  <a:moveTo>
                    <a:pt x="12043" y="174"/>
                  </a:moveTo>
                  <a:cubicBezTo>
                    <a:pt x="12586" y="174"/>
                    <a:pt x="13166" y="457"/>
                    <a:pt x="13794" y="1027"/>
                  </a:cubicBezTo>
                  <a:lnTo>
                    <a:pt x="17169" y="3319"/>
                  </a:lnTo>
                  <a:lnTo>
                    <a:pt x="21266" y="6857"/>
                  </a:lnTo>
                  <a:lnTo>
                    <a:pt x="25924" y="11708"/>
                  </a:lnTo>
                  <a:cubicBezTo>
                    <a:pt x="28575" y="14601"/>
                    <a:pt x="31007" y="17720"/>
                    <a:pt x="33080" y="20863"/>
                  </a:cubicBezTo>
                  <a:lnTo>
                    <a:pt x="31172" y="20618"/>
                  </a:lnTo>
                  <a:lnTo>
                    <a:pt x="25498" y="18289"/>
                  </a:lnTo>
                  <a:lnTo>
                    <a:pt x="18555" y="14146"/>
                  </a:lnTo>
                  <a:cubicBezTo>
                    <a:pt x="15794" y="12605"/>
                    <a:pt x="13588" y="10495"/>
                    <a:pt x="12000" y="7881"/>
                  </a:cubicBezTo>
                  <a:lnTo>
                    <a:pt x="11986" y="7864"/>
                  </a:lnTo>
                  <a:cubicBezTo>
                    <a:pt x="11054" y="6947"/>
                    <a:pt x="10479" y="5837"/>
                    <a:pt x="10272" y="4572"/>
                  </a:cubicBezTo>
                  <a:lnTo>
                    <a:pt x="10263" y="4541"/>
                  </a:lnTo>
                  <a:cubicBezTo>
                    <a:pt x="9807" y="3754"/>
                    <a:pt x="9721" y="2933"/>
                    <a:pt x="10007" y="2103"/>
                  </a:cubicBezTo>
                  <a:lnTo>
                    <a:pt x="10013" y="2083"/>
                  </a:lnTo>
                  <a:lnTo>
                    <a:pt x="10010" y="2060"/>
                  </a:lnTo>
                  <a:cubicBezTo>
                    <a:pt x="9877" y="1332"/>
                    <a:pt x="10137" y="887"/>
                    <a:pt x="10804" y="701"/>
                  </a:cubicBezTo>
                  <a:lnTo>
                    <a:pt x="10841" y="681"/>
                  </a:lnTo>
                  <a:cubicBezTo>
                    <a:pt x="11223" y="343"/>
                    <a:pt x="11622" y="174"/>
                    <a:pt x="12043" y="174"/>
                  </a:cubicBezTo>
                  <a:close/>
                  <a:moveTo>
                    <a:pt x="9155" y="8634"/>
                  </a:moveTo>
                  <a:cubicBezTo>
                    <a:pt x="9670" y="8634"/>
                    <a:pt x="10162" y="8801"/>
                    <a:pt x="10625" y="9136"/>
                  </a:cubicBezTo>
                  <a:lnTo>
                    <a:pt x="10644" y="9146"/>
                  </a:lnTo>
                  <a:cubicBezTo>
                    <a:pt x="12186" y="9724"/>
                    <a:pt x="13575" y="10618"/>
                    <a:pt x="14774" y="11803"/>
                  </a:cubicBezTo>
                  <a:lnTo>
                    <a:pt x="18568" y="15524"/>
                  </a:lnTo>
                  <a:lnTo>
                    <a:pt x="22292" y="20255"/>
                  </a:lnTo>
                  <a:cubicBezTo>
                    <a:pt x="24385" y="23249"/>
                    <a:pt x="25916" y="26052"/>
                    <a:pt x="26980" y="28833"/>
                  </a:cubicBezTo>
                  <a:cubicBezTo>
                    <a:pt x="24803" y="27570"/>
                    <a:pt x="22738" y="26126"/>
                    <a:pt x="20804" y="24514"/>
                  </a:cubicBezTo>
                  <a:cubicBezTo>
                    <a:pt x="18495" y="22983"/>
                    <a:pt x="16362" y="21186"/>
                    <a:pt x="14449" y="19166"/>
                  </a:cubicBezTo>
                  <a:cubicBezTo>
                    <a:pt x="12748" y="17853"/>
                    <a:pt x="11299" y="16279"/>
                    <a:pt x="10133" y="14471"/>
                  </a:cubicBezTo>
                  <a:cubicBezTo>
                    <a:pt x="8927" y="13229"/>
                    <a:pt x="8127" y="11737"/>
                    <a:pt x="7757" y="10040"/>
                  </a:cubicBezTo>
                  <a:lnTo>
                    <a:pt x="8179" y="8824"/>
                  </a:lnTo>
                  <a:cubicBezTo>
                    <a:pt x="8512" y="8697"/>
                    <a:pt x="8838" y="8634"/>
                    <a:pt x="9155" y="8634"/>
                  </a:cubicBezTo>
                  <a:close/>
                  <a:moveTo>
                    <a:pt x="15329" y="12102"/>
                  </a:moveTo>
                  <a:cubicBezTo>
                    <a:pt x="16279" y="12927"/>
                    <a:pt x="17325" y="13661"/>
                    <a:pt x="18469" y="14295"/>
                  </a:cubicBezTo>
                  <a:lnTo>
                    <a:pt x="25418" y="18445"/>
                  </a:lnTo>
                  <a:lnTo>
                    <a:pt x="31116" y="20784"/>
                  </a:lnTo>
                  <a:lnTo>
                    <a:pt x="33206" y="21056"/>
                  </a:lnTo>
                  <a:cubicBezTo>
                    <a:pt x="33813" y="21986"/>
                    <a:pt x="34388" y="22917"/>
                    <a:pt x="34929" y="23843"/>
                  </a:cubicBezTo>
                  <a:cubicBezTo>
                    <a:pt x="35594" y="24793"/>
                    <a:pt x="36116" y="25830"/>
                    <a:pt x="36481" y="26923"/>
                  </a:cubicBezTo>
                  <a:lnTo>
                    <a:pt x="36491" y="26943"/>
                  </a:lnTo>
                  <a:cubicBezTo>
                    <a:pt x="37122" y="27920"/>
                    <a:pt x="37229" y="28979"/>
                    <a:pt x="36807" y="30092"/>
                  </a:cubicBezTo>
                  <a:lnTo>
                    <a:pt x="35319" y="31166"/>
                  </a:lnTo>
                  <a:lnTo>
                    <a:pt x="33033" y="31338"/>
                  </a:lnTo>
                  <a:lnTo>
                    <a:pt x="29754" y="30318"/>
                  </a:lnTo>
                  <a:cubicBezTo>
                    <a:pt x="28900" y="29899"/>
                    <a:pt x="28056" y="29451"/>
                    <a:pt x="27229" y="28979"/>
                  </a:cubicBezTo>
                  <a:cubicBezTo>
                    <a:pt x="27219" y="28956"/>
                    <a:pt x="27206" y="28933"/>
                    <a:pt x="27192" y="28906"/>
                  </a:cubicBezTo>
                  <a:cubicBezTo>
                    <a:pt x="26129" y="26072"/>
                    <a:pt x="24575" y="23209"/>
                    <a:pt x="22435" y="20149"/>
                  </a:cubicBezTo>
                  <a:lnTo>
                    <a:pt x="18701" y="15408"/>
                  </a:lnTo>
                  <a:lnTo>
                    <a:pt x="15329" y="12102"/>
                  </a:lnTo>
                  <a:close/>
                  <a:moveTo>
                    <a:pt x="5160" y="18377"/>
                  </a:moveTo>
                  <a:cubicBezTo>
                    <a:pt x="5501" y="18377"/>
                    <a:pt x="5793" y="18564"/>
                    <a:pt x="6046" y="18939"/>
                  </a:cubicBezTo>
                  <a:lnTo>
                    <a:pt x="6070" y="18963"/>
                  </a:lnTo>
                  <a:cubicBezTo>
                    <a:pt x="7312" y="19820"/>
                    <a:pt x="8438" y="20850"/>
                    <a:pt x="9419" y="22029"/>
                  </a:cubicBezTo>
                  <a:cubicBezTo>
                    <a:pt x="11179" y="23817"/>
                    <a:pt x="13047" y="25724"/>
                    <a:pt x="14807" y="27697"/>
                  </a:cubicBezTo>
                  <a:cubicBezTo>
                    <a:pt x="16362" y="29441"/>
                    <a:pt x="18123" y="31501"/>
                    <a:pt x="19335" y="33916"/>
                  </a:cubicBezTo>
                  <a:cubicBezTo>
                    <a:pt x="19498" y="34132"/>
                    <a:pt x="19631" y="34361"/>
                    <a:pt x="19731" y="34601"/>
                  </a:cubicBezTo>
                  <a:cubicBezTo>
                    <a:pt x="17541" y="33534"/>
                    <a:pt x="15534" y="32159"/>
                    <a:pt x="13751" y="30511"/>
                  </a:cubicBezTo>
                  <a:cubicBezTo>
                    <a:pt x="12419" y="29521"/>
                    <a:pt x="11189" y="28385"/>
                    <a:pt x="10090" y="27126"/>
                  </a:cubicBezTo>
                  <a:cubicBezTo>
                    <a:pt x="8993" y="26146"/>
                    <a:pt x="8030" y="25026"/>
                    <a:pt x="7222" y="23787"/>
                  </a:cubicBezTo>
                  <a:cubicBezTo>
                    <a:pt x="6170" y="22578"/>
                    <a:pt x="5369" y="21192"/>
                    <a:pt x="4838" y="19671"/>
                  </a:cubicBezTo>
                  <a:lnTo>
                    <a:pt x="4741" y="18461"/>
                  </a:lnTo>
                  <a:cubicBezTo>
                    <a:pt x="4888" y="18405"/>
                    <a:pt x="5028" y="18377"/>
                    <a:pt x="5160" y="18377"/>
                  </a:cubicBezTo>
                  <a:close/>
                  <a:moveTo>
                    <a:pt x="12039" y="0"/>
                  </a:moveTo>
                  <a:cubicBezTo>
                    <a:pt x="11584" y="0"/>
                    <a:pt x="11149" y="179"/>
                    <a:pt x="10738" y="538"/>
                  </a:cubicBezTo>
                  <a:cubicBezTo>
                    <a:pt x="10000" y="751"/>
                    <a:pt x="9694" y="1266"/>
                    <a:pt x="9830" y="2070"/>
                  </a:cubicBezTo>
                  <a:cubicBezTo>
                    <a:pt x="9542" y="2937"/>
                    <a:pt x="9631" y="3794"/>
                    <a:pt x="10103" y="4615"/>
                  </a:cubicBezTo>
                  <a:cubicBezTo>
                    <a:pt x="10316" y="5910"/>
                    <a:pt x="10904" y="7043"/>
                    <a:pt x="11854" y="7980"/>
                  </a:cubicBezTo>
                  <a:cubicBezTo>
                    <a:pt x="12541" y="9112"/>
                    <a:pt x="13342" y="10146"/>
                    <a:pt x="14252" y="11086"/>
                  </a:cubicBezTo>
                  <a:cubicBezTo>
                    <a:pt x="13196" y="10176"/>
                    <a:pt x="12010" y="9471"/>
                    <a:pt x="10718" y="8986"/>
                  </a:cubicBezTo>
                  <a:cubicBezTo>
                    <a:pt x="10226" y="8635"/>
                    <a:pt x="9706" y="8458"/>
                    <a:pt x="9160" y="8458"/>
                  </a:cubicBezTo>
                  <a:cubicBezTo>
                    <a:pt x="8809" y="8458"/>
                    <a:pt x="8447" y="8531"/>
                    <a:pt x="8076" y="8678"/>
                  </a:cubicBezTo>
                  <a:lnTo>
                    <a:pt x="8040" y="8691"/>
                  </a:lnTo>
                  <a:lnTo>
                    <a:pt x="7575" y="10029"/>
                  </a:lnTo>
                  <a:lnTo>
                    <a:pt x="7578" y="10053"/>
                  </a:lnTo>
                  <a:cubicBezTo>
                    <a:pt x="7954" y="11794"/>
                    <a:pt x="8771" y="13318"/>
                    <a:pt x="9997" y="14578"/>
                  </a:cubicBezTo>
                  <a:cubicBezTo>
                    <a:pt x="11163" y="16388"/>
                    <a:pt x="12624" y="17979"/>
                    <a:pt x="14332" y="19295"/>
                  </a:cubicBezTo>
                  <a:cubicBezTo>
                    <a:pt x="16242" y="21315"/>
                    <a:pt x="18389" y="23122"/>
                    <a:pt x="20701" y="24654"/>
                  </a:cubicBezTo>
                  <a:cubicBezTo>
                    <a:pt x="22694" y="26319"/>
                    <a:pt x="24834" y="27807"/>
                    <a:pt x="27096" y="29105"/>
                  </a:cubicBezTo>
                  <a:cubicBezTo>
                    <a:pt x="27508" y="29956"/>
                    <a:pt x="27738" y="30867"/>
                    <a:pt x="27781" y="31813"/>
                  </a:cubicBezTo>
                  <a:lnTo>
                    <a:pt x="27784" y="31840"/>
                  </a:lnTo>
                  <a:cubicBezTo>
                    <a:pt x="28069" y="32664"/>
                    <a:pt x="28056" y="33484"/>
                    <a:pt x="27741" y="34285"/>
                  </a:cubicBezTo>
                  <a:lnTo>
                    <a:pt x="27734" y="34318"/>
                  </a:lnTo>
                  <a:cubicBezTo>
                    <a:pt x="27738" y="35332"/>
                    <a:pt x="27249" y="36016"/>
                    <a:pt x="26239" y="36401"/>
                  </a:cubicBezTo>
                  <a:lnTo>
                    <a:pt x="23774" y="36178"/>
                  </a:lnTo>
                  <a:lnTo>
                    <a:pt x="19967" y="34717"/>
                  </a:lnTo>
                  <a:cubicBezTo>
                    <a:pt x="19967" y="34717"/>
                    <a:pt x="19964" y="34714"/>
                    <a:pt x="19960" y="34714"/>
                  </a:cubicBezTo>
                  <a:cubicBezTo>
                    <a:pt x="19850" y="34398"/>
                    <a:pt x="19691" y="34099"/>
                    <a:pt x="19485" y="33823"/>
                  </a:cubicBezTo>
                  <a:cubicBezTo>
                    <a:pt x="18272" y="31405"/>
                    <a:pt x="16502" y="29332"/>
                    <a:pt x="14940" y="27581"/>
                  </a:cubicBezTo>
                  <a:cubicBezTo>
                    <a:pt x="13176" y="25604"/>
                    <a:pt x="11309" y="23694"/>
                    <a:pt x="9548" y="21913"/>
                  </a:cubicBezTo>
                  <a:cubicBezTo>
                    <a:pt x="8568" y="20730"/>
                    <a:pt x="7435" y="19691"/>
                    <a:pt x="6183" y="18827"/>
                  </a:cubicBezTo>
                  <a:cubicBezTo>
                    <a:pt x="5897" y="18412"/>
                    <a:pt x="5555" y="18203"/>
                    <a:pt x="5163" y="18203"/>
                  </a:cubicBezTo>
                  <a:cubicBezTo>
                    <a:pt x="4990" y="18203"/>
                    <a:pt x="4807" y="18244"/>
                    <a:pt x="4615" y="18325"/>
                  </a:cubicBezTo>
                  <a:lnTo>
                    <a:pt x="4555" y="18349"/>
                  </a:lnTo>
                  <a:lnTo>
                    <a:pt x="4665" y="19697"/>
                  </a:lnTo>
                  <a:lnTo>
                    <a:pt x="4668" y="19717"/>
                  </a:lnTo>
                  <a:cubicBezTo>
                    <a:pt x="5206" y="21265"/>
                    <a:pt x="6020" y="22674"/>
                    <a:pt x="7083" y="23893"/>
                  </a:cubicBezTo>
                  <a:cubicBezTo>
                    <a:pt x="7894" y="25135"/>
                    <a:pt x="8864" y="26265"/>
                    <a:pt x="9964" y="27248"/>
                  </a:cubicBezTo>
                  <a:cubicBezTo>
                    <a:pt x="11066" y="28511"/>
                    <a:pt x="12305" y="29654"/>
                    <a:pt x="13638" y="30647"/>
                  </a:cubicBezTo>
                  <a:cubicBezTo>
                    <a:pt x="15471" y="32342"/>
                    <a:pt x="17548" y="33750"/>
                    <a:pt x="19817" y="34840"/>
                  </a:cubicBezTo>
                  <a:cubicBezTo>
                    <a:pt x="19890" y="35065"/>
                    <a:pt x="19937" y="35301"/>
                    <a:pt x="19953" y="35544"/>
                  </a:cubicBezTo>
                  <a:lnTo>
                    <a:pt x="19967" y="35584"/>
                  </a:lnTo>
                  <a:cubicBezTo>
                    <a:pt x="20156" y="35913"/>
                    <a:pt x="20129" y="36186"/>
                    <a:pt x="19880" y="36418"/>
                  </a:cubicBezTo>
                  <a:lnTo>
                    <a:pt x="19864" y="36448"/>
                  </a:lnTo>
                  <a:cubicBezTo>
                    <a:pt x="19688" y="36832"/>
                    <a:pt x="19380" y="37020"/>
                    <a:pt x="18928" y="37020"/>
                  </a:cubicBezTo>
                  <a:cubicBezTo>
                    <a:pt x="18840" y="37020"/>
                    <a:pt x="18747" y="37013"/>
                    <a:pt x="18648" y="36999"/>
                  </a:cubicBezTo>
                  <a:lnTo>
                    <a:pt x="16804" y="36764"/>
                  </a:lnTo>
                  <a:lnTo>
                    <a:pt x="14645" y="35942"/>
                  </a:lnTo>
                  <a:cubicBezTo>
                    <a:pt x="13312" y="35292"/>
                    <a:pt x="12090" y="34455"/>
                    <a:pt x="11000" y="33451"/>
                  </a:cubicBezTo>
                  <a:cubicBezTo>
                    <a:pt x="9694" y="32385"/>
                    <a:pt x="8435" y="31225"/>
                    <a:pt x="7216" y="30106"/>
                  </a:cubicBezTo>
                  <a:cubicBezTo>
                    <a:pt x="6549" y="29488"/>
                    <a:pt x="5854" y="28853"/>
                    <a:pt x="5166" y="28242"/>
                  </a:cubicBezTo>
                  <a:cubicBezTo>
                    <a:pt x="4173" y="27275"/>
                    <a:pt x="3076" y="26408"/>
                    <a:pt x="1900" y="25670"/>
                  </a:cubicBezTo>
                  <a:lnTo>
                    <a:pt x="711" y="25298"/>
                  </a:lnTo>
                  <a:lnTo>
                    <a:pt x="672" y="25348"/>
                  </a:lnTo>
                  <a:cubicBezTo>
                    <a:pt x="113" y="26119"/>
                    <a:pt x="0" y="27000"/>
                    <a:pt x="339" y="27963"/>
                  </a:cubicBezTo>
                  <a:cubicBezTo>
                    <a:pt x="549" y="29691"/>
                    <a:pt x="1150" y="31308"/>
                    <a:pt x="2123" y="32763"/>
                  </a:cubicBezTo>
                  <a:cubicBezTo>
                    <a:pt x="3067" y="34424"/>
                    <a:pt x="4173" y="36002"/>
                    <a:pt x="5419" y="37457"/>
                  </a:cubicBezTo>
                  <a:cubicBezTo>
                    <a:pt x="5914" y="37906"/>
                    <a:pt x="6389" y="38385"/>
                    <a:pt x="6834" y="38883"/>
                  </a:cubicBezTo>
                  <a:cubicBezTo>
                    <a:pt x="6974" y="39032"/>
                    <a:pt x="7110" y="39182"/>
                    <a:pt x="7249" y="39335"/>
                  </a:cubicBezTo>
                  <a:cubicBezTo>
                    <a:pt x="8229" y="40398"/>
                    <a:pt x="9246" y="41497"/>
                    <a:pt x="10518" y="42245"/>
                  </a:cubicBezTo>
                  <a:cubicBezTo>
                    <a:pt x="10761" y="42388"/>
                    <a:pt x="10963" y="42508"/>
                    <a:pt x="11189" y="42508"/>
                  </a:cubicBezTo>
                  <a:cubicBezTo>
                    <a:pt x="11325" y="42508"/>
                    <a:pt x="11472" y="42465"/>
                    <a:pt x="11638" y="42358"/>
                  </a:cubicBezTo>
                  <a:lnTo>
                    <a:pt x="11545" y="42209"/>
                  </a:lnTo>
                  <a:cubicBezTo>
                    <a:pt x="11408" y="42295"/>
                    <a:pt x="11295" y="42331"/>
                    <a:pt x="11187" y="42331"/>
                  </a:cubicBezTo>
                  <a:cubicBezTo>
                    <a:pt x="11011" y="42331"/>
                    <a:pt x="10846" y="42235"/>
                    <a:pt x="10608" y="42095"/>
                  </a:cubicBezTo>
                  <a:cubicBezTo>
                    <a:pt x="9355" y="41358"/>
                    <a:pt x="8352" y="40268"/>
                    <a:pt x="7379" y="39215"/>
                  </a:cubicBezTo>
                  <a:cubicBezTo>
                    <a:pt x="7239" y="39062"/>
                    <a:pt x="7100" y="38912"/>
                    <a:pt x="6963" y="38763"/>
                  </a:cubicBezTo>
                  <a:cubicBezTo>
                    <a:pt x="6515" y="38262"/>
                    <a:pt x="6037" y="37780"/>
                    <a:pt x="5545" y="37338"/>
                  </a:cubicBezTo>
                  <a:cubicBezTo>
                    <a:pt x="4312" y="35896"/>
                    <a:pt x="3216" y="34328"/>
                    <a:pt x="2273" y="32670"/>
                  </a:cubicBezTo>
                  <a:cubicBezTo>
                    <a:pt x="1313" y="31229"/>
                    <a:pt x="718" y="29637"/>
                    <a:pt x="512" y="27933"/>
                  </a:cubicBezTo>
                  <a:lnTo>
                    <a:pt x="505" y="27913"/>
                  </a:lnTo>
                  <a:cubicBezTo>
                    <a:pt x="193" y="27026"/>
                    <a:pt x="282" y="26215"/>
                    <a:pt x="778" y="25501"/>
                  </a:cubicBezTo>
                  <a:lnTo>
                    <a:pt x="1817" y="25827"/>
                  </a:lnTo>
                  <a:cubicBezTo>
                    <a:pt x="2977" y="26558"/>
                    <a:pt x="4063" y="27411"/>
                    <a:pt x="5046" y="28372"/>
                  </a:cubicBezTo>
                  <a:cubicBezTo>
                    <a:pt x="5738" y="28983"/>
                    <a:pt x="6429" y="29620"/>
                    <a:pt x="7096" y="30235"/>
                  </a:cubicBezTo>
                  <a:cubicBezTo>
                    <a:pt x="8319" y="31355"/>
                    <a:pt x="9582" y="32518"/>
                    <a:pt x="10884" y="33584"/>
                  </a:cubicBezTo>
                  <a:cubicBezTo>
                    <a:pt x="11983" y="34594"/>
                    <a:pt x="13219" y="35441"/>
                    <a:pt x="14574" y="36102"/>
                  </a:cubicBezTo>
                  <a:lnTo>
                    <a:pt x="16750" y="36930"/>
                  </a:lnTo>
                  <a:lnTo>
                    <a:pt x="18624" y="37172"/>
                  </a:lnTo>
                  <a:cubicBezTo>
                    <a:pt x="18731" y="37188"/>
                    <a:pt x="18833" y="37196"/>
                    <a:pt x="18930" y="37196"/>
                  </a:cubicBezTo>
                  <a:cubicBezTo>
                    <a:pt x="19445" y="37196"/>
                    <a:pt x="19809" y="36973"/>
                    <a:pt x="20013" y="36534"/>
                  </a:cubicBezTo>
                  <a:cubicBezTo>
                    <a:pt x="20306" y="36252"/>
                    <a:pt x="20342" y="35899"/>
                    <a:pt x="20126" y="35511"/>
                  </a:cubicBezTo>
                  <a:cubicBezTo>
                    <a:pt x="20110" y="35312"/>
                    <a:pt x="20076" y="35116"/>
                    <a:pt x="20027" y="34926"/>
                  </a:cubicBezTo>
                  <a:lnTo>
                    <a:pt x="20027" y="34926"/>
                  </a:lnTo>
                  <a:lnTo>
                    <a:pt x="23721" y="36345"/>
                  </a:lnTo>
                  <a:lnTo>
                    <a:pt x="26262" y="36580"/>
                  </a:lnTo>
                  <a:lnTo>
                    <a:pt x="26282" y="36574"/>
                  </a:lnTo>
                  <a:cubicBezTo>
                    <a:pt x="27359" y="36166"/>
                    <a:pt x="27907" y="35415"/>
                    <a:pt x="27910" y="34335"/>
                  </a:cubicBezTo>
                  <a:cubicBezTo>
                    <a:pt x="28232" y="33504"/>
                    <a:pt x="28249" y="32647"/>
                    <a:pt x="27953" y="31793"/>
                  </a:cubicBezTo>
                  <a:cubicBezTo>
                    <a:pt x="27913" y="30910"/>
                    <a:pt x="27710" y="30053"/>
                    <a:pt x="27359" y="29252"/>
                  </a:cubicBezTo>
                  <a:lnTo>
                    <a:pt x="27359" y="29252"/>
                  </a:lnTo>
                  <a:cubicBezTo>
                    <a:pt x="28123" y="29683"/>
                    <a:pt x="28900" y="30096"/>
                    <a:pt x="29691" y="30481"/>
                  </a:cubicBezTo>
                  <a:lnTo>
                    <a:pt x="33013" y="31514"/>
                  </a:lnTo>
                  <a:lnTo>
                    <a:pt x="35381" y="31338"/>
                  </a:lnTo>
                  <a:lnTo>
                    <a:pt x="36953" y="30206"/>
                  </a:lnTo>
                  <a:lnTo>
                    <a:pt x="36963" y="30182"/>
                  </a:lnTo>
                  <a:cubicBezTo>
                    <a:pt x="37411" y="29006"/>
                    <a:pt x="37305" y="27886"/>
                    <a:pt x="36644" y="26860"/>
                  </a:cubicBezTo>
                  <a:cubicBezTo>
                    <a:pt x="36275" y="25750"/>
                    <a:pt x="35747" y="24704"/>
                    <a:pt x="35076" y="23751"/>
                  </a:cubicBezTo>
                  <a:cubicBezTo>
                    <a:pt x="34561" y="22863"/>
                    <a:pt x="34012" y="21973"/>
                    <a:pt x="33434" y="21086"/>
                  </a:cubicBezTo>
                  <a:lnTo>
                    <a:pt x="33434" y="21086"/>
                  </a:lnTo>
                  <a:lnTo>
                    <a:pt x="34983" y="21285"/>
                  </a:lnTo>
                  <a:cubicBezTo>
                    <a:pt x="35125" y="21295"/>
                    <a:pt x="35265" y="21300"/>
                    <a:pt x="35403" y="21300"/>
                  </a:cubicBezTo>
                  <a:cubicBezTo>
                    <a:pt x="36653" y="21300"/>
                    <a:pt x="37752" y="20907"/>
                    <a:pt x="38670" y="20129"/>
                  </a:cubicBezTo>
                  <a:cubicBezTo>
                    <a:pt x="39355" y="19893"/>
                    <a:pt x="39747" y="19418"/>
                    <a:pt x="39843" y="18720"/>
                  </a:cubicBezTo>
                  <a:cubicBezTo>
                    <a:pt x="40192" y="18146"/>
                    <a:pt x="40259" y="17524"/>
                    <a:pt x="40043" y="16874"/>
                  </a:cubicBezTo>
                  <a:cubicBezTo>
                    <a:pt x="40020" y="15621"/>
                    <a:pt x="39618" y="14451"/>
                    <a:pt x="38850" y="13398"/>
                  </a:cubicBezTo>
                  <a:lnTo>
                    <a:pt x="37528" y="11591"/>
                  </a:lnTo>
                  <a:lnTo>
                    <a:pt x="37528" y="11591"/>
                  </a:lnTo>
                  <a:cubicBezTo>
                    <a:pt x="38242" y="11937"/>
                    <a:pt x="39013" y="12129"/>
                    <a:pt x="39830" y="12159"/>
                  </a:cubicBezTo>
                  <a:cubicBezTo>
                    <a:pt x="39873" y="12161"/>
                    <a:pt x="39915" y="12161"/>
                    <a:pt x="39958" y="12161"/>
                  </a:cubicBezTo>
                  <a:cubicBezTo>
                    <a:pt x="40375" y="12161"/>
                    <a:pt x="40780" y="12087"/>
                    <a:pt x="41168" y="11940"/>
                  </a:cubicBezTo>
                  <a:lnTo>
                    <a:pt x="41102" y="11774"/>
                  </a:lnTo>
                  <a:cubicBezTo>
                    <a:pt x="40740" y="11915"/>
                    <a:pt x="40358" y="11985"/>
                    <a:pt x="39964" y="11985"/>
                  </a:cubicBezTo>
                  <a:cubicBezTo>
                    <a:pt x="39922" y="11985"/>
                    <a:pt x="39880" y="11984"/>
                    <a:pt x="39837" y="11983"/>
                  </a:cubicBezTo>
                  <a:cubicBezTo>
                    <a:pt x="38930" y="11950"/>
                    <a:pt x="38079" y="11711"/>
                    <a:pt x="37292" y="11272"/>
                  </a:cubicBezTo>
                  <a:lnTo>
                    <a:pt x="36870" y="10694"/>
                  </a:lnTo>
                  <a:cubicBezTo>
                    <a:pt x="35481" y="9013"/>
                    <a:pt x="33949" y="7542"/>
                    <a:pt x="32442" y="6438"/>
                  </a:cubicBezTo>
                  <a:cubicBezTo>
                    <a:pt x="31697" y="5940"/>
                    <a:pt x="30913" y="5492"/>
                    <a:pt x="30106" y="5103"/>
                  </a:cubicBezTo>
                  <a:cubicBezTo>
                    <a:pt x="29896" y="4866"/>
                    <a:pt x="29671" y="4747"/>
                    <a:pt x="29432" y="4747"/>
                  </a:cubicBezTo>
                  <a:cubicBezTo>
                    <a:pt x="29318" y="4747"/>
                    <a:pt x="29202" y="4774"/>
                    <a:pt x="29083" y="4827"/>
                  </a:cubicBezTo>
                  <a:lnTo>
                    <a:pt x="28969" y="4877"/>
                  </a:lnTo>
                  <a:lnTo>
                    <a:pt x="29056" y="4966"/>
                  </a:lnTo>
                  <a:cubicBezTo>
                    <a:pt x="30222" y="6193"/>
                    <a:pt x="31468" y="7365"/>
                    <a:pt x="32757" y="8451"/>
                  </a:cubicBezTo>
                  <a:cubicBezTo>
                    <a:pt x="33966" y="9641"/>
                    <a:pt x="35358" y="10578"/>
                    <a:pt x="36883" y="11229"/>
                  </a:cubicBezTo>
                  <a:cubicBezTo>
                    <a:pt x="36979" y="11289"/>
                    <a:pt x="37076" y="11349"/>
                    <a:pt x="37172" y="11405"/>
                  </a:cubicBezTo>
                  <a:lnTo>
                    <a:pt x="38707" y="13502"/>
                  </a:lnTo>
                  <a:cubicBezTo>
                    <a:pt x="39458" y="14528"/>
                    <a:pt x="39847" y="15667"/>
                    <a:pt x="39866" y="16890"/>
                  </a:cubicBezTo>
                  <a:lnTo>
                    <a:pt x="39870" y="16917"/>
                  </a:lnTo>
                  <a:cubicBezTo>
                    <a:pt x="40079" y="17524"/>
                    <a:pt x="40016" y="18106"/>
                    <a:pt x="39684" y="18644"/>
                  </a:cubicBezTo>
                  <a:lnTo>
                    <a:pt x="39670" y="18680"/>
                  </a:lnTo>
                  <a:cubicBezTo>
                    <a:pt x="39587" y="19329"/>
                    <a:pt x="39235" y="19754"/>
                    <a:pt x="38601" y="19970"/>
                  </a:cubicBezTo>
                  <a:lnTo>
                    <a:pt x="38571" y="19986"/>
                  </a:lnTo>
                  <a:cubicBezTo>
                    <a:pt x="37683" y="20743"/>
                    <a:pt x="36616" y="21123"/>
                    <a:pt x="35406" y="21123"/>
                  </a:cubicBezTo>
                  <a:cubicBezTo>
                    <a:pt x="35272" y="21123"/>
                    <a:pt x="35137" y="21118"/>
                    <a:pt x="35000" y="21109"/>
                  </a:cubicBezTo>
                  <a:lnTo>
                    <a:pt x="33308" y="20893"/>
                  </a:lnTo>
                  <a:cubicBezTo>
                    <a:pt x="31215" y="17700"/>
                    <a:pt x="28744" y="14528"/>
                    <a:pt x="26050" y="11588"/>
                  </a:cubicBezTo>
                  <a:lnTo>
                    <a:pt x="21388" y="6728"/>
                  </a:lnTo>
                  <a:lnTo>
                    <a:pt x="17279" y="3183"/>
                  </a:lnTo>
                  <a:lnTo>
                    <a:pt x="13900" y="887"/>
                  </a:lnTo>
                  <a:cubicBezTo>
                    <a:pt x="13248" y="296"/>
                    <a:pt x="12626" y="0"/>
                    <a:pt x="120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7"/>
            <p:cNvSpPr/>
            <p:nvPr/>
          </p:nvSpPr>
          <p:spPr>
            <a:xfrm flipH="1">
              <a:off x="7505959" y="4115899"/>
              <a:ext cx="169999" cy="702844"/>
            </a:xfrm>
            <a:custGeom>
              <a:avLst/>
              <a:gdLst/>
              <a:ahLst/>
              <a:cxnLst/>
              <a:rect l="l" t="t" r="r" b="b"/>
              <a:pathLst>
                <a:path w="3765" h="15566" extrusionOk="0">
                  <a:moveTo>
                    <a:pt x="3612" y="1"/>
                  </a:moveTo>
                  <a:cubicBezTo>
                    <a:pt x="3469" y="84"/>
                    <a:pt x="3310" y="310"/>
                    <a:pt x="3213" y="416"/>
                  </a:cubicBezTo>
                  <a:cubicBezTo>
                    <a:pt x="2887" y="768"/>
                    <a:pt x="2599" y="1111"/>
                    <a:pt x="2316" y="1499"/>
                  </a:cubicBezTo>
                  <a:cubicBezTo>
                    <a:pt x="1679" y="2373"/>
                    <a:pt x="1084" y="3323"/>
                    <a:pt x="668" y="4326"/>
                  </a:cubicBezTo>
                  <a:cubicBezTo>
                    <a:pt x="306" y="5203"/>
                    <a:pt x="276" y="6257"/>
                    <a:pt x="236" y="7197"/>
                  </a:cubicBezTo>
                  <a:cubicBezTo>
                    <a:pt x="196" y="8134"/>
                    <a:pt x="84" y="9074"/>
                    <a:pt x="107" y="10017"/>
                  </a:cubicBezTo>
                  <a:cubicBezTo>
                    <a:pt x="137" y="11297"/>
                    <a:pt x="270" y="12565"/>
                    <a:pt x="204" y="13844"/>
                  </a:cubicBezTo>
                  <a:cubicBezTo>
                    <a:pt x="196" y="14004"/>
                    <a:pt x="156" y="14170"/>
                    <a:pt x="164" y="14330"/>
                  </a:cubicBezTo>
                  <a:cubicBezTo>
                    <a:pt x="173" y="14489"/>
                    <a:pt x="213" y="14618"/>
                    <a:pt x="204" y="14781"/>
                  </a:cubicBezTo>
                  <a:cubicBezTo>
                    <a:pt x="200" y="14914"/>
                    <a:pt x="207" y="15120"/>
                    <a:pt x="121" y="15230"/>
                  </a:cubicBezTo>
                  <a:cubicBezTo>
                    <a:pt x="130" y="15250"/>
                    <a:pt x="144" y="15267"/>
                    <a:pt x="1" y="15566"/>
                  </a:cubicBezTo>
                  <a:cubicBezTo>
                    <a:pt x="144" y="15456"/>
                    <a:pt x="133" y="15346"/>
                    <a:pt x="167" y="15176"/>
                  </a:cubicBezTo>
                  <a:cubicBezTo>
                    <a:pt x="283" y="14569"/>
                    <a:pt x="532" y="13964"/>
                    <a:pt x="711" y="13373"/>
                  </a:cubicBezTo>
                  <a:cubicBezTo>
                    <a:pt x="1313" y="11423"/>
                    <a:pt x="1824" y="9456"/>
                    <a:pt x="2293" y="7469"/>
                  </a:cubicBezTo>
                  <a:cubicBezTo>
                    <a:pt x="2692" y="5785"/>
                    <a:pt x="2944" y="4074"/>
                    <a:pt x="3343" y="2393"/>
                  </a:cubicBezTo>
                  <a:cubicBezTo>
                    <a:pt x="3485" y="1798"/>
                    <a:pt x="3618" y="1220"/>
                    <a:pt x="3669" y="609"/>
                  </a:cubicBezTo>
                  <a:cubicBezTo>
                    <a:pt x="3678" y="493"/>
                    <a:pt x="3764" y="58"/>
                    <a:pt x="36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7"/>
            <p:cNvSpPr/>
            <p:nvPr/>
          </p:nvSpPr>
          <p:spPr>
            <a:xfrm flipH="1">
              <a:off x="7918048" y="4125492"/>
              <a:ext cx="454550" cy="676971"/>
            </a:xfrm>
            <a:custGeom>
              <a:avLst/>
              <a:gdLst/>
              <a:ahLst/>
              <a:cxnLst/>
              <a:rect l="l" t="t" r="r" b="b"/>
              <a:pathLst>
                <a:path w="10067" h="14993" extrusionOk="0">
                  <a:moveTo>
                    <a:pt x="90" y="1"/>
                  </a:moveTo>
                  <a:cubicBezTo>
                    <a:pt x="74" y="1"/>
                    <a:pt x="58" y="4"/>
                    <a:pt x="43" y="12"/>
                  </a:cubicBezTo>
                  <a:cubicBezTo>
                    <a:pt x="0" y="191"/>
                    <a:pt x="63" y="497"/>
                    <a:pt x="77" y="660"/>
                  </a:cubicBezTo>
                  <a:cubicBezTo>
                    <a:pt x="113" y="1198"/>
                    <a:pt x="172" y="1700"/>
                    <a:pt x="272" y="2231"/>
                  </a:cubicBezTo>
                  <a:cubicBezTo>
                    <a:pt x="499" y="3431"/>
                    <a:pt x="821" y="4653"/>
                    <a:pt x="1325" y="5770"/>
                  </a:cubicBezTo>
                  <a:cubicBezTo>
                    <a:pt x="1767" y="6746"/>
                    <a:pt x="2608" y="7583"/>
                    <a:pt x="3349" y="8338"/>
                  </a:cubicBezTo>
                  <a:cubicBezTo>
                    <a:pt x="4093" y="9098"/>
                    <a:pt x="4777" y="9916"/>
                    <a:pt x="5568" y="10623"/>
                  </a:cubicBezTo>
                  <a:cubicBezTo>
                    <a:pt x="6641" y="11587"/>
                    <a:pt x="7787" y="12457"/>
                    <a:pt x="8788" y="13500"/>
                  </a:cubicBezTo>
                  <a:cubicBezTo>
                    <a:pt x="8914" y="13630"/>
                    <a:pt x="9016" y="13789"/>
                    <a:pt x="9156" y="13905"/>
                  </a:cubicBezTo>
                  <a:cubicBezTo>
                    <a:pt x="9292" y="14022"/>
                    <a:pt x="9429" y="14088"/>
                    <a:pt x="9558" y="14221"/>
                  </a:cubicBezTo>
                  <a:cubicBezTo>
                    <a:pt x="9665" y="14330"/>
                    <a:pt x="9840" y="14480"/>
                    <a:pt x="9860" y="14640"/>
                  </a:cubicBezTo>
                  <a:cubicBezTo>
                    <a:pt x="9887" y="14643"/>
                    <a:pt x="9910" y="14649"/>
                    <a:pt x="10047" y="14992"/>
                  </a:cubicBezTo>
                  <a:cubicBezTo>
                    <a:pt x="10066" y="14793"/>
                    <a:pt x="9967" y="14716"/>
                    <a:pt x="9854" y="14557"/>
                  </a:cubicBezTo>
                  <a:cubicBezTo>
                    <a:pt x="9445" y="13996"/>
                    <a:pt x="9139" y="13324"/>
                    <a:pt x="8794" y="12720"/>
                  </a:cubicBezTo>
                  <a:cubicBezTo>
                    <a:pt x="7655" y="10719"/>
                    <a:pt x="6431" y="8779"/>
                    <a:pt x="5163" y="6863"/>
                  </a:cubicBezTo>
                  <a:cubicBezTo>
                    <a:pt x="4087" y="5235"/>
                    <a:pt x="2871" y="3706"/>
                    <a:pt x="1801" y="2079"/>
                  </a:cubicBezTo>
                  <a:cubicBezTo>
                    <a:pt x="1422" y="1501"/>
                    <a:pt x="1050" y="946"/>
                    <a:pt x="585" y="434"/>
                  </a:cubicBezTo>
                  <a:cubicBezTo>
                    <a:pt x="506" y="346"/>
                    <a:pt x="255" y="1"/>
                    <a:pt x="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27"/>
            <p:cNvSpPr/>
            <p:nvPr/>
          </p:nvSpPr>
          <p:spPr>
            <a:xfrm flipH="1">
              <a:off x="7280960" y="3311751"/>
              <a:ext cx="781409" cy="292633"/>
            </a:xfrm>
            <a:custGeom>
              <a:avLst/>
              <a:gdLst/>
              <a:ahLst/>
              <a:cxnLst/>
              <a:rect l="l" t="t" r="r" b="b"/>
              <a:pathLst>
                <a:path w="17306" h="6481" extrusionOk="0">
                  <a:moveTo>
                    <a:pt x="17306" y="0"/>
                  </a:moveTo>
                  <a:lnTo>
                    <a:pt x="17306" y="0"/>
                  </a:lnTo>
                  <a:cubicBezTo>
                    <a:pt x="14223" y="1127"/>
                    <a:pt x="11140" y="2250"/>
                    <a:pt x="8057" y="3376"/>
                  </a:cubicBezTo>
                  <a:cubicBezTo>
                    <a:pt x="6526" y="3934"/>
                    <a:pt x="4994" y="4496"/>
                    <a:pt x="3443" y="4997"/>
                  </a:cubicBezTo>
                  <a:cubicBezTo>
                    <a:pt x="2373" y="5346"/>
                    <a:pt x="1104" y="5685"/>
                    <a:pt x="1" y="5911"/>
                  </a:cubicBezTo>
                  <a:lnTo>
                    <a:pt x="1" y="5911"/>
                  </a:lnTo>
                  <a:cubicBezTo>
                    <a:pt x="16" y="5911"/>
                    <a:pt x="31" y="5910"/>
                    <a:pt x="47" y="5910"/>
                  </a:cubicBezTo>
                  <a:cubicBezTo>
                    <a:pt x="547" y="5910"/>
                    <a:pt x="1049" y="6070"/>
                    <a:pt x="1546" y="6156"/>
                  </a:cubicBezTo>
                  <a:cubicBezTo>
                    <a:pt x="2133" y="6263"/>
                    <a:pt x="2728" y="6343"/>
                    <a:pt x="3323" y="6396"/>
                  </a:cubicBezTo>
                  <a:cubicBezTo>
                    <a:pt x="3922" y="6451"/>
                    <a:pt x="4524" y="6480"/>
                    <a:pt x="5126" y="6480"/>
                  </a:cubicBezTo>
                  <a:cubicBezTo>
                    <a:pt x="5720" y="6480"/>
                    <a:pt x="6314" y="6452"/>
                    <a:pt x="6905" y="6392"/>
                  </a:cubicBezTo>
                  <a:cubicBezTo>
                    <a:pt x="8927" y="6193"/>
                    <a:pt x="10894" y="5635"/>
                    <a:pt x="12851" y="5080"/>
                  </a:cubicBezTo>
                  <a:cubicBezTo>
                    <a:pt x="13466" y="4908"/>
                    <a:pt x="14084" y="4728"/>
                    <a:pt x="14639" y="4409"/>
                  </a:cubicBezTo>
                  <a:cubicBezTo>
                    <a:pt x="15240" y="4063"/>
                    <a:pt x="15738" y="3556"/>
                    <a:pt x="16140" y="2990"/>
                  </a:cubicBezTo>
                  <a:cubicBezTo>
                    <a:pt x="16767" y="2110"/>
                    <a:pt x="17173" y="1073"/>
                    <a:pt x="173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27"/>
            <p:cNvSpPr/>
            <p:nvPr/>
          </p:nvSpPr>
          <p:spPr>
            <a:xfrm flipH="1">
              <a:off x="7000885" y="3529110"/>
              <a:ext cx="524401" cy="466064"/>
            </a:xfrm>
            <a:custGeom>
              <a:avLst/>
              <a:gdLst/>
              <a:ahLst/>
              <a:cxnLst/>
              <a:rect l="l" t="t" r="r" b="b"/>
              <a:pathLst>
                <a:path w="11614" h="10322" extrusionOk="0">
                  <a:moveTo>
                    <a:pt x="11321" y="1"/>
                  </a:moveTo>
                  <a:cubicBezTo>
                    <a:pt x="9331" y="1894"/>
                    <a:pt x="7341" y="3788"/>
                    <a:pt x="5351" y="5678"/>
                  </a:cubicBezTo>
                  <a:cubicBezTo>
                    <a:pt x="4361" y="6618"/>
                    <a:pt x="3371" y="7558"/>
                    <a:pt x="2351" y="8466"/>
                  </a:cubicBezTo>
                  <a:cubicBezTo>
                    <a:pt x="1643" y="9087"/>
                    <a:pt x="783" y="9771"/>
                    <a:pt x="13" y="10312"/>
                  </a:cubicBezTo>
                  <a:cubicBezTo>
                    <a:pt x="3" y="10319"/>
                    <a:pt x="0" y="10321"/>
                    <a:pt x="0" y="10321"/>
                  </a:cubicBezTo>
                  <a:cubicBezTo>
                    <a:pt x="1" y="10321"/>
                    <a:pt x="10" y="10315"/>
                    <a:pt x="17" y="10310"/>
                  </a:cubicBezTo>
                  <a:lnTo>
                    <a:pt x="17" y="10310"/>
                  </a:lnTo>
                  <a:cubicBezTo>
                    <a:pt x="411" y="10133"/>
                    <a:pt x="861" y="10090"/>
                    <a:pt x="1281" y="9987"/>
                  </a:cubicBezTo>
                  <a:cubicBezTo>
                    <a:pt x="1767" y="9871"/>
                    <a:pt x="2252" y="9734"/>
                    <a:pt x="2727" y="9578"/>
                  </a:cubicBezTo>
                  <a:cubicBezTo>
                    <a:pt x="3676" y="9263"/>
                    <a:pt x="4601" y="8868"/>
                    <a:pt x="5474" y="8379"/>
                  </a:cubicBezTo>
                  <a:cubicBezTo>
                    <a:pt x="6956" y="7549"/>
                    <a:pt x="8281" y="6465"/>
                    <a:pt x="9597" y="5386"/>
                  </a:cubicBezTo>
                  <a:cubicBezTo>
                    <a:pt x="10009" y="5050"/>
                    <a:pt x="10427" y="4705"/>
                    <a:pt x="10743" y="4276"/>
                  </a:cubicBezTo>
                  <a:cubicBezTo>
                    <a:pt x="11092" y="3808"/>
                    <a:pt x="11304" y="3253"/>
                    <a:pt x="11424" y="2685"/>
                  </a:cubicBezTo>
                  <a:cubicBezTo>
                    <a:pt x="11614" y="1801"/>
                    <a:pt x="11577" y="867"/>
                    <a:pt x="113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7"/>
            <p:cNvSpPr/>
            <p:nvPr/>
          </p:nvSpPr>
          <p:spPr>
            <a:xfrm flipH="1">
              <a:off x="7357135" y="2954016"/>
              <a:ext cx="499703" cy="1751646"/>
            </a:xfrm>
            <a:custGeom>
              <a:avLst/>
              <a:gdLst/>
              <a:ahLst/>
              <a:cxnLst/>
              <a:rect l="l" t="t" r="r" b="b"/>
              <a:pathLst>
                <a:path w="11067" h="38794" extrusionOk="0">
                  <a:moveTo>
                    <a:pt x="11036" y="0"/>
                  </a:moveTo>
                  <a:cubicBezTo>
                    <a:pt x="10386" y="103"/>
                    <a:pt x="10013" y="807"/>
                    <a:pt x="9681" y="1429"/>
                  </a:cubicBezTo>
                  <a:cubicBezTo>
                    <a:pt x="9548" y="1681"/>
                    <a:pt x="9422" y="1917"/>
                    <a:pt x="9289" y="2093"/>
                  </a:cubicBezTo>
                  <a:cubicBezTo>
                    <a:pt x="8993" y="2486"/>
                    <a:pt x="8671" y="2867"/>
                    <a:pt x="8362" y="3236"/>
                  </a:cubicBezTo>
                  <a:cubicBezTo>
                    <a:pt x="7857" y="3834"/>
                    <a:pt x="7336" y="4455"/>
                    <a:pt x="6897" y="5153"/>
                  </a:cubicBezTo>
                  <a:cubicBezTo>
                    <a:pt x="5575" y="7262"/>
                    <a:pt x="4638" y="9545"/>
                    <a:pt x="3641" y="12325"/>
                  </a:cubicBezTo>
                  <a:cubicBezTo>
                    <a:pt x="1821" y="17396"/>
                    <a:pt x="0" y="23399"/>
                    <a:pt x="280" y="29481"/>
                  </a:cubicBezTo>
                  <a:cubicBezTo>
                    <a:pt x="382" y="31700"/>
                    <a:pt x="960" y="33870"/>
                    <a:pt x="1522" y="35969"/>
                  </a:cubicBezTo>
                  <a:cubicBezTo>
                    <a:pt x="1767" y="36893"/>
                    <a:pt x="2023" y="37853"/>
                    <a:pt x="2229" y="38793"/>
                  </a:cubicBezTo>
                  <a:lnTo>
                    <a:pt x="2402" y="38757"/>
                  </a:lnTo>
                  <a:cubicBezTo>
                    <a:pt x="2193" y="37810"/>
                    <a:pt x="1937" y="36850"/>
                    <a:pt x="1691" y="35923"/>
                  </a:cubicBezTo>
                  <a:cubicBezTo>
                    <a:pt x="1133" y="33833"/>
                    <a:pt x="559" y="31674"/>
                    <a:pt x="455" y="29475"/>
                  </a:cubicBezTo>
                  <a:cubicBezTo>
                    <a:pt x="176" y="23419"/>
                    <a:pt x="1994" y="17439"/>
                    <a:pt x="3808" y="12385"/>
                  </a:cubicBezTo>
                  <a:cubicBezTo>
                    <a:pt x="4800" y="9614"/>
                    <a:pt x="5731" y="7342"/>
                    <a:pt x="7046" y="5246"/>
                  </a:cubicBezTo>
                  <a:cubicBezTo>
                    <a:pt x="7475" y="4559"/>
                    <a:pt x="7994" y="3944"/>
                    <a:pt x="8495" y="3349"/>
                  </a:cubicBezTo>
                  <a:cubicBezTo>
                    <a:pt x="8807" y="2980"/>
                    <a:pt x="9130" y="2595"/>
                    <a:pt x="9432" y="2196"/>
                  </a:cubicBezTo>
                  <a:cubicBezTo>
                    <a:pt x="9572" y="2010"/>
                    <a:pt x="9701" y="1768"/>
                    <a:pt x="9837" y="1512"/>
                  </a:cubicBezTo>
                  <a:cubicBezTo>
                    <a:pt x="10146" y="927"/>
                    <a:pt x="10501" y="263"/>
                    <a:pt x="11067" y="173"/>
                  </a:cubicBezTo>
                  <a:lnTo>
                    <a:pt x="110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27"/>
            <p:cNvSpPr/>
            <p:nvPr/>
          </p:nvSpPr>
          <p:spPr>
            <a:xfrm flipH="1">
              <a:off x="6797788" y="2423983"/>
              <a:ext cx="869773" cy="703657"/>
            </a:xfrm>
            <a:custGeom>
              <a:avLst/>
              <a:gdLst/>
              <a:ahLst/>
              <a:cxnLst/>
              <a:rect l="l" t="t" r="r" b="b"/>
              <a:pathLst>
                <a:path w="19263" h="15584" extrusionOk="0">
                  <a:moveTo>
                    <a:pt x="1" y="168"/>
                  </a:moveTo>
                  <a:cubicBezTo>
                    <a:pt x="1" y="168"/>
                    <a:pt x="1" y="168"/>
                    <a:pt x="1" y="168"/>
                  </a:cubicBezTo>
                  <a:lnTo>
                    <a:pt x="1" y="168"/>
                  </a:lnTo>
                  <a:cubicBezTo>
                    <a:pt x="1" y="168"/>
                    <a:pt x="1" y="168"/>
                    <a:pt x="1" y="168"/>
                  </a:cubicBezTo>
                  <a:close/>
                  <a:moveTo>
                    <a:pt x="2798" y="0"/>
                  </a:moveTo>
                  <a:cubicBezTo>
                    <a:pt x="2137" y="0"/>
                    <a:pt x="392" y="174"/>
                    <a:pt x="57" y="174"/>
                  </a:cubicBezTo>
                  <a:cubicBezTo>
                    <a:pt x="21" y="174"/>
                    <a:pt x="2" y="172"/>
                    <a:pt x="1" y="168"/>
                  </a:cubicBezTo>
                  <a:lnTo>
                    <a:pt x="1" y="168"/>
                  </a:lnTo>
                  <a:cubicBezTo>
                    <a:pt x="289" y="2437"/>
                    <a:pt x="1556" y="4586"/>
                    <a:pt x="2436" y="6610"/>
                  </a:cubicBezTo>
                  <a:cubicBezTo>
                    <a:pt x="3230" y="8427"/>
                    <a:pt x="3954" y="10278"/>
                    <a:pt x="4605" y="12147"/>
                  </a:cubicBezTo>
                  <a:cubicBezTo>
                    <a:pt x="4818" y="12756"/>
                    <a:pt x="5097" y="13434"/>
                    <a:pt x="4911" y="14061"/>
                  </a:cubicBezTo>
                  <a:cubicBezTo>
                    <a:pt x="4888" y="14145"/>
                    <a:pt x="4854" y="14228"/>
                    <a:pt x="4811" y="14307"/>
                  </a:cubicBezTo>
                  <a:cubicBezTo>
                    <a:pt x="5768" y="13966"/>
                    <a:pt x="6656" y="13727"/>
                    <a:pt x="7646" y="13727"/>
                  </a:cubicBezTo>
                  <a:cubicBezTo>
                    <a:pt x="7842" y="13727"/>
                    <a:pt x="8042" y="13736"/>
                    <a:pt x="8247" y="13756"/>
                  </a:cubicBezTo>
                  <a:cubicBezTo>
                    <a:pt x="9469" y="13872"/>
                    <a:pt x="10655" y="14231"/>
                    <a:pt x="11847" y="14527"/>
                  </a:cubicBezTo>
                  <a:cubicBezTo>
                    <a:pt x="13106" y="14838"/>
                    <a:pt x="14382" y="15082"/>
                    <a:pt x="15668" y="15257"/>
                  </a:cubicBezTo>
                  <a:cubicBezTo>
                    <a:pt x="16071" y="15311"/>
                    <a:pt x="17163" y="15583"/>
                    <a:pt x="17919" y="15583"/>
                  </a:cubicBezTo>
                  <a:cubicBezTo>
                    <a:pt x="18192" y="15583"/>
                    <a:pt x="18422" y="15548"/>
                    <a:pt x="18559" y="15453"/>
                  </a:cubicBezTo>
                  <a:cubicBezTo>
                    <a:pt x="18718" y="15341"/>
                    <a:pt x="18628" y="14998"/>
                    <a:pt x="18598" y="14862"/>
                  </a:cubicBezTo>
                  <a:cubicBezTo>
                    <a:pt x="18389" y="13912"/>
                    <a:pt x="19263" y="9281"/>
                    <a:pt x="18117" y="9058"/>
                  </a:cubicBezTo>
                  <a:cubicBezTo>
                    <a:pt x="17539" y="8945"/>
                    <a:pt x="16858" y="8799"/>
                    <a:pt x="16300" y="8619"/>
                  </a:cubicBezTo>
                  <a:cubicBezTo>
                    <a:pt x="15276" y="8294"/>
                    <a:pt x="17389" y="7527"/>
                    <a:pt x="17429" y="7121"/>
                  </a:cubicBezTo>
                  <a:cubicBezTo>
                    <a:pt x="16323" y="6141"/>
                    <a:pt x="15313" y="5045"/>
                    <a:pt x="14196" y="4059"/>
                  </a:cubicBezTo>
                  <a:cubicBezTo>
                    <a:pt x="13861" y="3763"/>
                    <a:pt x="13183" y="2852"/>
                    <a:pt x="12735" y="2756"/>
                  </a:cubicBezTo>
                  <a:cubicBezTo>
                    <a:pt x="12700" y="2748"/>
                    <a:pt x="12665" y="2745"/>
                    <a:pt x="12631" y="2745"/>
                  </a:cubicBezTo>
                  <a:cubicBezTo>
                    <a:pt x="12085" y="2745"/>
                    <a:pt x="11686" y="3668"/>
                    <a:pt x="11113" y="3700"/>
                  </a:cubicBezTo>
                  <a:cubicBezTo>
                    <a:pt x="11106" y="3700"/>
                    <a:pt x="11100" y="3700"/>
                    <a:pt x="11094" y="3700"/>
                  </a:cubicBezTo>
                  <a:cubicBezTo>
                    <a:pt x="10696" y="3700"/>
                    <a:pt x="10844" y="3093"/>
                    <a:pt x="10814" y="2773"/>
                  </a:cubicBezTo>
                  <a:cubicBezTo>
                    <a:pt x="10781" y="2374"/>
                    <a:pt x="10754" y="1713"/>
                    <a:pt x="10376" y="1540"/>
                  </a:cubicBezTo>
                  <a:cubicBezTo>
                    <a:pt x="10057" y="1394"/>
                    <a:pt x="9503" y="1384"/>
                    <a:pt x="9160" y="1324"/>
                  </a:cubicBezTo>
                  <a:cubicBezTo>
                    <a:pt x="8598" y="1218"/>
                    <a:pt x="8037" y="1115"/>
                    <a:pt x="7476" y="1012"/>
                  </a:cubicBezTo>
                  <a:cubicBezTo>
                    <a:pt x="6967" y="919"/>
                    <a:pt x="6406" y="889"/>
                    <a:pt x="5924" y="693"/>
                  </a:cubicBezTo>
                  <a:cubicBezTo>
                    <a:pt x="5772" y="630"/>
                    <a:pt x="5191" y="321"/>
                    <a:pt x="4872" y="321"/>
                  </a:cubicBezTo>
                  <a:cubicBezTo>
                    <a:pt x="4803" y="321"/>
                    <a:pt x="4746" y="336"/>
                    <a:pt x="4708" y="371"/>
                  </a:cubicBezTo>
                  <a:cubicBezTo>
                    <a:pt x="4619" y="454"/>
                    <a:pt x="4708" y="1281"/>
                    <a:pt x="4722" y="1437"/>
                  </a:cubicBezTo>
                  <a:cubicBezTo>
                    <a:pt x="4765" y="1929"/>
                    <a:pt x="4738" y="2434"/>
                    <a:pt x="4688" y="2922"/>
                  </a:cubicBezTo>
                  <a:cubicBezTo>
                    <a:pt x="4007" y="2294"/>
                    <a:pt x="3941" y="354"/>
                    <a:pt x="3034" y="19"/>
                  </a:cubicBezTo>
                  <a:cubicBezTo>
                    <a:pt x="2999" y="6"/>
                    <a:pt x="2915" y="0"/>
                    <a:pt x="27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27"/>
            <p:cNvSpPr/>
            <p:nvPr/>
          </p:nvSpPr>
          <p:spPr>
            <a:xfrm flipH="1">
              <a:off x="7652974" y="2915908"/>
              <a:ext cx="199980" cy="531219"/>
            </a:xfrm>
            <a:custGeom>
              <a:avLst/>
              <a:gdLst/>
              <a:ahLst/>
              <a:cxnLst/>
              <a:rect l="l" t="t" r="r" b="b"/>
              <a:pathLst>
                <a:path w="4429" h="11765" extrusionOk="0">
                  <a:moveTo>
                    <a:pt x="429" y="213"/>
                  </a:moveTo>
                  <a:cubicBezTo>
                    <a:pt x="456" y="249"/>
                    <a:pt x="496" y="316"/>
                    <a:pt x="552" y="439"/>
                  </a:cubicBezTo>
                  <a:cubicBezTo>
                    <a:pt x="565" y="462"/>
                    <a:pt x="572" y="479"/>
                    <a:pt x="579" y="492"/>
                  </a:cubicBezTo>
                  <a:cubicBezTo>
                    <a:pt x="781" y="881"/>
                    <a:pt x="921" y="1272"/>
                    <a:pt x="1080" y="1741"/>
                  </a:cubicBezTo>
                  <a:cubicBezTo>
                    <a:pt x="1290" y="2362"/>
                    <a:pt x="1535" y="2987"/>
                    <a:pt x="1768" y="3589"/>
                  </a:cubicBezTo>
                  <a:cubicBezTo>
                    <a:pt x="1997" y="4173"/>
                    <a:pt x="2233" y="4777"/>
                    <a:pt x="2439" y="5379"/>
                  </a:cubicBezTo>
                  <a:cubicBezTo>
                    <a:pt x="3004" y="7033"/>
                    <a:pt x="3432" y="8422"/>
                    <a:pt x="3791" y="9748"/>
                  </a:cubicBezTo>
                  <a:cubicBezTo>
                    <a:pt x="3828" y="9891"/>
                    <a:pt x="3861" y="10033"/>
                    <a:pt x="3897" y="10179"/>
                  </a:cubicBezTo>
                  <a:cubicBezTo>
                    <a:pt x="3921" y="10279"/>
                    <a:pt x="3944" y="10382"/>
                    <a:pt x="3970" y="10486"/>
                  </a:cubicBezTo>
                  <a:cubicBezTo>
                    <a:pt x="3937" y="10435"/>
                    <a:pt x="3911" y="10379"/>
                    <a:pt x="3881" y="10319"/>
                  </a:cubicBezTo>
                  <a:cubicBezTo>
                    <a:pt x="3861" y="10273"/>
                    <a:pt x="3841" y="10226"/>
                    <a:pt x="3814" y="10187"/>
                  </a:cubicBezTo>
                  <a:cubicBezTo>
                    <a:pt x="3506" y="9628"/>
                    <a:pt x="3136" y="9103"/>
                    <a:pt x="2781" y="8598"/>
                  </a:cubicBezTo>
                  <a:cubicBezTo>
                    <a:pt x="2595" y="8336"/>
                    <a:pt x="2406" y="8063"/>
                    <a:pt x="2223" y="7791"/>
                  </a:cubicBezTo>
                  <a:cubicBezTo>
                    <a:pt x="1974" y="7412"/>
                    <a:pt x="1755" y="7004"/>
                    <a:pt x="1545" y="6611"/>
                  </a:cubicBezTo>
                  <a:cubicBezTo>
                    <a:pt x="1425" y="6389"/>
                    <a:pt x="1310" y="6170"/>
                    <a:pt x="1186" y="5954"/>
                  </a:cubicBezTo>
                  <a:lnTo>
                    <a:pt x="1140" y="5874"/>
                  </a:lnTo>
                  <a:cubicBezTo>
                    <a:pt x="811" y="5299"/>
                    <a:pt x="436" y="4648"/>
                    <a:pt x="326" y="3994"/>
                  </a:cubicBezTo>
                  <a:cubicBezTo>
                    <a:pt x="206" y="3290"/>
                    <a:pt x="177" y="2496"/>
                    <a:pt x="243" y="1562"/>
                  </a:cubicBezTo>
                  <a:cubicBezTo>
                    <a:pt x="266" y="1229"/>
                    <a:pt x="309" y="901"/>
                    <a:pt x="379" y="529"/>
                  </a:cubicBezTo>
                  <a:cubicBezTo>
                    <a:pt x="382" y="499"/>
                    <a:pt x="389" y="459"/>
                    <a:pt x="396" y="415"/>
                  </a:cubicBezTo>
                  <a:cubicBezTo>
                    <a:pt x="402" y="352"/>
                    <a:pt x="413" y="276"/>
                    <a:pt x="429" y="213"/>
                  </a:cubicBezTo>
                  <a:close/>
                  <a:moveTo>
                    <a:pt x="396" y="0"/>
                  </a:moveTo>
                  <a:cubicBezTo>
                    <a:pt x="385" y="0"/>
                    <a:pt x="374" y="1"/>
                    <a:pt x="363" y="4"/>
                  </a:cubicBezTo>
                  <a:lnTo>
                    <a:pt x="323" y="13"/>
                  </a:lnTo>
                  <a:lnTo>
                    <a:pt x="303" y="50"/>
                  </a:lnTo>
                  <a:cubicBezTo>
                    <a:pt x="253" y="143"/>
                    <a:pt x="237" y="283"/>
                    <a:pt x="220" y="395"/>
                  </a:cubicBezTo>
                  <a:cubicBezTo>
                    <a:pt x="217" y="432"/>
                    <a:pt x="209" y="469"/>
                    <a:pt x="206" y="495"/>
                  </a:cubicBezTo>
                  <a:cubicBezTo>
                    <a:pt x="134" y="874"/>
                    <a:pt x="90" y="1209"/>
                    <a:pt x="67" y="1548"/>
                  </a:cubicBezTo>
                  <a:cubicBezTo>
                    <a:pt x="1" y="2499"/>
                    <a:pt x="30" y="3306"/>
                    <a:pt x="154" y="4020"/>
                  </a:cubicBezTo>
                  <a:cubicBezTo>
                    <a:pt x="269" y="4708"/>
                    <a:pt x="652" y="5372"/>
                    <a:pt x="987" y="5961"/>
                  </a:cubicBezTo>
                  <a:lnTo>
                    <a:pt x="1034" y="6040"/>
                  </a:lnTo>
                  <a:cubicBezTo>
                    <a:pt x="1157" y="6256"/>
                    <a:pt x="1273" y="6475"/>
                    <a:pt x="1389" y="6694"/>
                  </a:cubicBezTo>
                  <a:cubicBezTo>
                    <a:pt x="1602" y="7090"/>
                    <a:pt x="1824" y="7502"/>
                    <a:pt x="2077" y="7887"/>
                  </a:cubicBezTo>
                  <a:cubicBezTo>
                    <a:pt x="2259" y="8163"/>
                    <a:pt x="2452" y="8436"/>
                    <a:pt x="2635" y="8698"/>
                  </a:cubicBezTo>
                  <a:cubicBezTo>
                    <a:pt x="2991" y="9203"/>
                    <a:pt x="3356" y="9724"/>
                    <a:pt x="3662" y="10269"/>
                  </a:cubicBezTo>
                  <a:cubicBezTo>
                    <a:pt x="3685" y="10309"/>
                    <a:pt x="3705" y="10349"/>
                    <a:pt x="3722" y="10392"/>
                  </a:cubicBezTo>
                  <a:cubicBezTo>
                    <a:pt x="3754" y="10462"/>
                    <a:pt x="3788" y="10535"/>
                    <a:pt x="3834" y="10598"/>
                  </a:cubicBezTo>
                  <a:cubicBezTo>
                    <a:pt x="3864" y="10641"/>
                    <a:pt x="3897" y="10681"/>
                    <a:pt x="3927" y="10718"/>
                  </a:cubicBezTo>
                  <a:cubicBezTo>
                    <a:pt x="3967" y="10765"/>
                    <a:pt x="4004" y="10808"/>
                    <a:pt x="4037" y="10864"/>
                  </a:cubicBezTo>
                  <a:lnTo>
                    <a:pt x="4061" y="10904"/>
                  </a:lnTo>
                  <a:cubicBezTo>
                    <a:pt x="4100" y="10973"/>
                    <a:pt x="4156" y="11070"/>
                    <a:pt x="4150" y="11130"/>
                  </a:cubicBezTo>
                  <a:lnTo>
                    <a:pt x="4143" y="11193"/>
                  </a:lnTo>
                  <a:lnTo>
                    <a:pt x="4180" y="11209"/>
                  </a:lnTo>
                  <a:cubicBezTo>
                    <a:pt x="4183" y="11233"/>
                    <a:pt x="4196" y="11286"/>
                    <a:pt x="4210" y="11409"/>
                  </a:cubicBezTo>
                  <a:lnTo>
                    <a:pt x="4253" y="11764"/>
                  </a:lnTo>
                  <a:lnTo>
                    <a:pt x="4379" y="11429"/>
                  </a:lnTo>
                  <a:cubicBezTo>
                    <a:pt x="4429" y="11292"/>
                    <a:pt x="4389" y="11199"/>
                    <a:pt x="4352" y="11113"/>
                  </a:cubicBezTo>
                  <a:cubicBezTo>
                    <a:pt x="4343" y="11093"/>
                    <a:pt x="4336" y="11073"/>
                    <a:pt x="4329" y="11053"/>
                  </a:cubicBezTo>
                  <a:cubicBezTo>
                    <a:pt x="4216" y="10765"/>
                    <a:pt x="4140" y="10446"/>
                    <a:pt x="4067" y="10139"/>
                  </a:cubicBezTo>
                  <a:cubicBezTo>
                    <a:pt x="4030" y="9990"/>
                    <a:pt x="3997" y="9844"/>
                    <a:pt x="3961" y="9701"/>
                  </a:cubicBezTo>
                  <a:cubicBezTo>
                    <a:pt x="3602" y="8373"/>
                    <a:pt x="3170" y="6980"/>
                    <a:pt x="2605" y="5323"/>
                  </a:cubicBezTo>
                  <a:cubicBezTo>
                    <a:pt x="2396" y="4718"/>
                    <a:pt x="2160" y="4110"/>
                    <a:pt x="1931" y="3525"/>
                  </a:cubicBezTo>
                  <a:cubicBezTo>
                    <a:pt x="1698" y="2924"/>
                    <a:pt x="1456" y="2303"/>
                    <a:pt x="1246" y="1685"/>
                  </a:cubicBezTo>
                  <a:cubicBezTo>
                    <a:pt x="1083" y="1206"/>
                    <a:pt x="944" y="811"/>
                    <a:pt x="735" y="412"/>
                  </a:cubicBezTo>
                  <a:cubicBezTo>
                    <a:pt x="728" y="403"/>
                    <a:pt x="721" y="386"/>
                    <a:pt x="712" y="366"/>
                  </a:cubicBezTo>
                  <a:cubicBezTo>
                    <a:pt x="644" y="217"/>
                    <a:pt x="541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7"/>
            <p:cNvSpPr/>
            <p:nvPr/>
          </p:nvSpPr>
          <p:spPr>
            <a:xfrm flipH="1">
              <a:off x="7836290" y="3730847"/>
              <a:ext cx="309656" cy="470354"/>
            </a:xfrm>
            <a:custGeom>
              <a:avLst/>
              <a:gdLst/>
              <a:ahLst/>
              <a:cxnLst/>
              <a:rect l="l" t="t" r="r" b="b"/>
              <a:pathLst>
                <a:path w="6858" h="10417" extrusionOk="0">
                  <a:moveTo>
                    <a:pt x="191" y="203"/>
                  </a:moveTo>
                  <a:lnTo>
                    <a:pt x="191" y="203"/>
                  </a:lnTo>
                  <a:cubicBezTo>
                    <a:pt x="224" y="230"/>
                    <a:pt x="280" y="286"/>
                    <a:pt x="367" y="390"/>
                  </a:cubicBezTo>
                  <a:cubicBezTo>
                    <a:pt x="384" y="410"/>
                    <a:pt x="396" y="426"/>
                    <a:pt x="407" y="436"/>
                  </a:cubicBezTo>
                  <a:cubicBezTo>
                    <a:pt x="699" y="761"/>
                    <a:pt x="931" y="1103"/>
                    <a:pt x="1204" y="1519"/>
                  </a:cubicBezTo>
                  <a:cubicBezTo>
                    <a:pt x="1566" y="2067"/>
                    <a:pt x="1958" y="2609"/>
                    <a:pt x="2337" y="3130"/>
                  </a:cubicBezTo>
                  <a:cubicBezTo>
                    <a:pt x="2705" y="3639"/>
                    <a:pt x="3084" y="4164"/>
                    <a:pt x="3437" y="4695"/>
                  </a:cubicBezTo>
                  <a:cubicBezTo>
                    <a:pt x="4403" y="6154"/>
                    <a:pt x="5168" y="7386"/>
                    <a:pt x="5849" y="8582"/>
                  </a:cubicBezTo>
                  <a:cubicBezTo>
                    <a:pt x="5921" y="8708"/>
                    <a:pt x="5988" y="8838"/>
                    <a:pt x="6057" y="8971"/>
                  </a:cubicBezTo>
                  <a:cubicBezTo>
                    <a:pt x="6108" y="9064"/>
                    <a:pt x="6157" y="9156"/>
                    <a:pt x="6210" y="9250"/>
                  </a:cubicBezTo>
                  <a:cubicBezTo>
                    <a:pt x="6164" y="9210"/>
                    <a:pt x="6124" y="9160"/>
                    <a:pt x="6081" y="9110"/>
                  </a:cubicBezTo>
                  <a:cubicBezTo>
                    <a:pt x="6051" y="9070"/>
                    <a:pt x="6018" y="9034"/>
                    <a:pt x="5985" y="8997"/>
                  </a:cubicBezTo>
                  <a:cubicBezTo>
                    <a:pt x="5542" y="8539"/>
                    <a:pt x="5054" y="8124"/>
                    <a:pt x="4582" y="7725"/>
                  </a:cubicBezTo>
                  <a:cubicBezTo>
                    <a:pt x="4337" y="7516"/>
                    <a:pt x="4084" y="7299"/>
                    <a:pt x="3838" y="7083"/>
                  </a:cubicBezTo>
                  <a:cubicBezTo>
                    <a:pt x="3503" y="6781"/>
                    <a:pt x="3187" y="6439"/>
                    <a:pt x="2885" y="6114"/>
                  </a:cubicBezTo>
                  <a:cubicBezTo>
                    <a:pt x="2716" y="5927"/>
                    <a:pt x="2546" y="5745"/>
                    <a:pt x="2370" y="5568"/>
                  </a:cubicBezTo>
                  <a:lnTo>
                    <a:pt x="2307" y="5505"/>
                  </a:lnTo>
                  <a:cubicBezTo>
                    <a:pt x="1845" y="5030"/>
                    <a:pt x="1317" y="4492"/>
                    <a:pt x="1045" y="3888"/>
                  </a:cubicBezTo>
                  <a:cubicBezTo>
                    <a:pt x="749" y="3240"/>
                    <a:pt x="523" y="2476"/>
                    <a:pt x="350" y="1556"/>
                  </a:cubicBezTo>
                  <a:cubicBezTo>
                    <a:pt x="287" y="1227"/>
                    <a:pt x="247" y="898"/>
                    <a:pt x="220" y="522"/>
                  </a:cubicBezTo>
                  <a:cubicBezTo>
                    <a:pt x="217" y="493"/>
                    <a:pt x="214" y="453"/>
                    <a:pt x="207" y="410"/>
                  </a:cubicBezTo>
                  <a:cubicBezTo>
                    <a:pt x="200" y="346"/>
                    <a:pt x="191" y="270"/>
                    <a:pt x="191" y="203"/>
                  </a:cubicBezTo>
                  <a:close/>
                  <a:moveTo>
                    <a:pt x="141" y="1"/>
                  </a:moveTo>
                  <a:cubicBezTo>
                    <a:pt x="118" y="1"/>
                    <a:pt x="94" y="6"/>
                    <a:pt x="71" y="17"/>
                  </a:cubicBezTo>
                  <a:lnTo>
                    <a:pt x="34" y="37"/>
                  </a:lnTo>
                  <a:lnTo>
                    <a:pt x="25" y="77"/>
                  </a:lnTo>
                  <a:cubicBezTo>
                    <a:pt x="1" y="180"/>
                    <a:pt x="18" y="320"/>
                    <a:pt x="34" y="433"/>
                  </a:cubicBezTo>
                  <a:cubicBezTo>
                    <a:pt x="38" y="470"/>
                    <a:pt x="41" y="505"/>
                    <a:pt x="45" y="533"/>
                  </a:cubicBezTo>
                  <a:cubicBezTo>
                    <a:pt x="71" y="918"/>
                    <a:pt x="114" y="1253"/>
                    <a:pt x="177" y="1589"/>
                  </a:cubicBezTo>
                  <a:cubicBezTo>
                    <a:pt x="353" y="2523"/>
                    <a:pt x="583" y="3300"/>
                    <a:pt x="882" y="3958"/>
                  </a:cubicBezTo>
                  <a:cubicBezTo>
                    <a:pt x="1171" y="4592"/>
                    <a:pt x="1709" y="5143"/>
                    <a:pt x="2184" y="5628"/>
                  </a:cubicBezTo>
                  <a:lnTo>
                    <a:pt x="2244" y="5692"/>
                  </a:lnTo>
                  <a:cubicBezTo>
                    <a:pt x="2417" y="5867"/>
                    <a:pt x="2586" y="6051"/>
                    <a:pt x="2756" y="6233"/>
                  </a:cubicBezTo>
                  <a:cubicBezTo>
                    <a:pt x="3061" y="6562"/>
                    <a:pt x="3380" y="6904"/>
                    <a:pt x="3722" y="7213"/>
                  </a:cubicBezTo>
                  <a:cubicBezTo>
                    <a:pt x="3968" y="7433"/>
                    <a:pt x="4220" y="7649"/>
                    <a:pt x="4470" y="7858"/>
                  </a:cubicBezTo>
                  <a:cubicBezTo>
                    <a:pt x="4938" y="8256"/>
                    <a:pt x="5423" y="8665"/>
                    <a:pt x="5858" y="9121"/>
                  </a:cubicBezTo>
                  <a:cubicBezTo>
                    <a:pt x="5888" y="9150"/>
                    <a:pt x="5918" y="9187"/>
                    <a:pt x="5945" y="9223"/>
                  </a:cubicBezTo>
                  <a:cubicBezTo>
                    <a:pt x="5994" y="9280"/>
                    <a:pt x="6045" y="9343"/>
                    <a:pt x="6108" y="9392"/>
                  </a:cubicBezTo>
                  <a:cubicBezTo>
                    <a:pt x="6147" y="9429"/>
                    <a:pt x="6187" y="9455"/>
                    <a:pt x="6227" y="9483"/>
                  </a:cubicBezTo>
                  <a:cubicBezTo>
                    <a:pt x="6277" y="9519"/>
                    <a:pt x="6324" y="9552"/>
                    <a:pt x="6370" y="9599"/>
                  </a:cubicBezTo>
                  <a:lnTo>
                    <a:pt x="6403" y="9632"/>
                  </a:lnTo>
                  <a:cubicBezTo>
                    <a:pt x="6459" y="9688"/>
                    <a:pt x="6539" y="9765"/>
                    <a:pt x="6546" y="9828"/>
                  </a:cubicBezTo>
                  <a:lnTo>
                    <a:pt x="6556" y="9891"/>
                  </a:lnTo>
                  <a:lnTo>
                    <a:pt x="6596" y="9898"/>
                  </a:lnTo>
                  <a:cubicBezTo>
                    <a:pt x="6606" y="9918"/>
                    <a:pt x="6629" y="9967"/>
                    <a:pt x="6675" y="10084"/>
                  </a:cubicBezTo>
                  <a:lnTo>
                    <a:pt x="6805" y="10416"/>
                  </a:lnTo>
                  <a:lnTo>
                    <a:pt x="6842" y="10061"/>
                  </a:lnTo>
                  <a:cubicBezTo>
                    <a:pt x="6858" y="9914"/>
                    <a:pt x="6795" y="9834"/>
                    <a:pt x="6738" y="9758"/>
                  </a:cubicBezTo>
                  <a:cubicBezTo>
                    <a:pt x="6726" y="9745"/>
                    <a:pt x="6712" y="9728"/>
                    <a:pt x="6698" y="9708"/>
                  </a:cubicBezTo>
                  <a:cubicBezTo>
                    <a:pt x="6516" y="9459"/>
                    <a:pt x="6364" y="9167"/>
                    <a:pt x="6214" y="8888"/>
                  </a:cubicBezTo>
                  <a:cubicBezTo>
                    <a:pt x="6144" y="8755"/>
                    <a:pt x="6074" y="8622"/>
                    <a:pt x="6001" y="8495"/>
                  </a:cubicBezTo>
                  <a:cubicBezTo>
                    <a:pt x="5320" y="7296"/>
                    <a:pt x="4550" y="6060"/>
                    <a:pt x="3583" y="4599"/>
                  </a:cubicBezTo>
                  <a:cubicBezTo>
                    <a:pt x="3230" y="4064"/>
                    <a:pt x="2848" y="3539"/>
                    <a:pt x="2480" y="3027"/>
                  </a:cubicBezTo>
                  <a:cubicBezTo>
                    <a:pt x="2101" y="2506"/>
                    <a:pt x="1712" y="1968"/>
                    <a:pt x="1350" y="1422"/>
                  </a:cubicBezTo>
                  <a:cubicBezTo>
                    <a:pt x="1074" y="1001"/>
                    <a:pt x="838" y="652"/>
                    <a:pt x="536" y="320"/>
                  </a:cubicBezTo>
                  <a:cubicBezTo>
                    <a:pt x="526" y="310"/>
                    <a:pt x="516" y="297"/>
                    <a:pt x="503" y="280"/>
                  </a:cubicBezTo>
                  <a:cubicBezTo>
                    <a:pt x="407" y="164"/>
                    <a:pt x="273" y="1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27"/>
            <p:cNvSpPr/>
            <p:nvPr/>
          </p:nvSpPr>
          <p:spPr>
            <a:xfrm flipH="1">
              <a:off x="7301056" y="3642034"/>
              <a:ext cx="485886" cy="188150"/>
            </a:xfrm>
            <a:custGeom>
              <a:avLst/>
              <a:gdLst/>
              <a:ahLst/>
              <a:cxnLst/>
              <a:rect l="l" t="t" r="r" b="b"/>
              <a:pathLst>
                <a:path w="10761" h="4167" extrusionOk="0">
                  <a:moveTo>
                    <a:pt x="10548" y="267"/>
                  </a:moveTo>
                  <a:lnTo>
                    <a:pt x="10548" y="267"/>
                  </a:lnTo>
                  <a:cubicBezTo>
                    <a:pt x="10452" y="855"/>
                    <a:pt x="10219" y="1416"/>
                    <a:pt x="9874" y="1902"/>
                  </a:cubicBezTo>
                  <a:cubicBezTo>
                    <a:pt x="9611" y="2270"/>
                    <a:pt x="9312" y="2552"/>
                    <a:pt x="8987" y="2742"/>
                  </a:cubicBezTo>
                  <a:cubicBezTo>
                    <a:pt x="8658" y="2931"/>
                    <a:pt x="8279" y="3041"/>
                    <a:pt x="7917" y="3141"/>
                  </a:cubicBezTo>
                  <a:cubicBezTo>
                    <a:pt x="6748" y="3473"/>
                    <a:pt x="5538" y="3815"/>
                    <a:pt x="4309" y="3938"/>
                  </a:cubicBezTo>
                  <a:cubicBezTo>
                    <a:pt x="3958" y="3973"/>
                    <a:pt x="3598" y="3990"/>
                    <a:pt x="3233" y="3990"/>
                  </a:cubicBezTo>
                  <a:cubicBezTo>
                    <a:pt x="2875" y="3990"/>
                    <a:pt x="2512" y="3974"/>
                    <a:pt x="2146" y="3941"/>
                  </a:cubicBezTo>
                  <a:cubicBezTo>
                    <a:pt x="1794" y="3908"/>
                    <a:pt x="1432" y="3861"/>
                    <a:pt x="1070" y="3795"/>
                  </a:cubicBezTo>
                  <a:cubicBezTo>
                    <a:pt x="977" y="3782"/>
                    <a:pt x="884" y="3759"/>
                    <a:pt x="791" y="3739"/>
                  </a:cubicBezTo>
                  <a:cubicBezTo>
                    <a:pt x="741" y="3728"/>
                    <a:pt x="691" y="3715"/>
                    <a:pt x="638" y="3705"/>
                  </a:cubicBezTo>
                  <a:cubicBezTo>
                    <a:pt x="1167" y="3582"/>
                    <a:pt x="1728" y="3426"/>
                    <a:pt x="2240" y="3260"/>
                  </a:cubicBezTo>
                  <a:cubicBezTo>
                    <a:pt x="3186" y="2951"/>
                    <a:pt x="4137" y="2606"/>
                    <a:pt x="5053" y="2270"/>
                  </a:cubicBezTo>
                  <a:lnTo>
                    <a:pt x="10548" y="267"/>
                  </a:lnTo>
                  <a:close/>
                  <a:moveTo>
                    <a:pt x="10761" y="1"/>
                  </a:moveTo>
                  <a:lnTo>
                    <a:pt x="4991" y="2107"/>
                  </a:lnTo>
                  <a:cubicBezTo>
                    <a:pt x="4077" y="2440"/>
                    <a:pt x="3130" y="2785"/>
                    <a:pt x="2183" y="3094"/>
                  </a:cubicBezTo>
                  <a:cubicBezTo>
                    <a:pt x="1509" y="3314"/>
                    <a:pt x="748" y="3513"/>
                    <a:pt x="97" y="3645"/>
                  </a:cubicBezTo>
                  <a:lnTo>
                    <a:pt x="0" y="3665"/>
                  </a:lnTo>
                  <a:lnTo>
                    <a:pt x="17" y="3752"/>
                  </a:lnTo>
                  <a:lnTo>
                    <a:pt x="47" y="3835"/>
                  </a:lnTo>
                  <a:lnTo>
                    <a:pt x="123" y="3818"/>
                  </a:lnTo>
                  <a:cubicBezTo>
                    <a:pt x="333" y="3822"/>
                    <a:pt x="545" y="3865"/>
                    <a:pt x="751" y="3912"/>
                  </a:cubicBezTo>
                  <a:cubicBezTo>
                    <a:pt x="848" y="3932"/>
                    <a:pt x="944" y="3951"/>
                    <a:pt x="1040" y="3967"/>
                  </a:cubicBezTo>
                  <a:cubicBezTo>
                    <a:pt x="1406" y="4034"/>
                    <a:pt x="1774" y="4084"/>
                    <a:pt x="2130" y="4117"/>
                  </a:cubicBezTo>
                  <a:cubicBezTo>
                    <a:pt x="2502" y="4151"/>
                    <a:pt x="2870" y="4167"/>
                    <a:pt x="3236" y="4167"/>
                  </a:cubicBezTo>
                  <a:cubicBezTo>
                    <a:pt x="3608" y="4167"/>
                    <a:pt x="3970" y="4151"/>
                    <a:pt x="4329" y="4114"/>
                  </a:cubicBezTo>
                  <a:cubicBezTo>
                    <a:pt x="5572" y="3991"/>
                    <a:pt x="6788" y="3645"/>
                    <a:pt x="7964" y="3310"/>
                  </a:cubicBezTo>
                  <a:cubicBezTo>
                    <a:pt x="8339" y="3204"/>
                    <a:pt x="8724" y="3094"/>
                    <a:pt x="9073" y="2895"/>
                  </a:cubicBezTo>
                  <a:cubicBezTo>
                    <a:pt x="9422" y="2692"/>
                    <a:pt x="9741" y="2393"/>
                    <a:pt x="10017" y="2004"/>
                  </a:cubicBezTo>
                  <a:cubicBezTo>
                    <a:pt x="10408" y="1456"/>
                    <a:pt x="10658" y="812"/>
                    <a:pt x="10744" y="144"/>
                  </a:cubicBezTo>
                  <a:lnTo>
                    <a:pt x="107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27"/>
            <p:cNvSpPr/>
            <p:nvPr/>
          </p:nvSpPr>
          <p:spPr>
            <a:xfrm flipH="1">
              <a:off x="7408564" y="4204260"/>
              <a:ext cx="380184" cy="366051"/>
            </a:xfrm>
            <a:custGeom>
              <a:avLst/>
              <a:gdLst/>
              <a:ahLst/>
              <a:cxnLst/>
              <a:rect l="l" t="t" r="r" b="b"/>
              <a:pathLst>
                <a:path w="8420" h="8107" extrusionOk="0">
                  <a:moveTo>
                    <a:pt x="8027" y="333"/>
                  </a:moveTo>
                  <a:cubicBezTo>
                    <a:pt x="8196" y="904"/>
                    <a:pt x="8233" y="1512"/>
                    <a:pt x="8130" y="2100"/>
                  </a:cubicBezTo>
                  <a:cubicBezTo>
                    <a:pt x="8053" y="2546"/>
                    <a:pt x="7907" y="2928"/>
                    <a:pt x="7694" y="3240"/>
                  </a:cubicBezTo>
                  <a:cubicBezTo>
                    <a:pt x="7482" y="3555"/>
                    <a:pt x="7190" y="3814"/>
                    <a:pt x="6907" y="4067"/>
                  </a:cubicBezTo>
                  <a:cubicBezTo>
                    <a:pt x="5997" y="4871"/>
                    <a:pt x="5057" y="5705"/>
                    <a:pt x="4004" y="6350"/>
                  </a:cubicBezTo>
                  <a:cubicBezTo>
                    <a:pt x="3409" y="6715"/>
                    <a:pt x="2751" y="7031"/>
                    <a:pt x="2053" y="7290"/>
                  </a:cubicBezTo>
                  <a:cubicBezTo>
                    <a:pt x="1725" y="7416"/>
                    <a:pt x="1376" y="7529"/>
                    <a:pt x="1020" y="7629"/>
                  </a:cubicBezTo>
                  <a:cubicBezTo>
                    <a:pt x="931" y="7655"/>
                    <a:pt x="837" y="7675"/>
                    <a:pt x="745" y="7698"/>
                  </a:cubicBezTo>
                  <a:cubicBezTo>
                    <a:pt x="695" y="7708"/>
                    <a:pt x="645" y="7721"/>
                    <a:pt x="595" y="7735"/>
                  </a:cubicBezTo>
                  <a:cubicBezTo>
                    <a:pt x="1014" y="7393"/>
                    <a:pt x="1452" y="7011"/>
                    <a:pt x="1841" y="6638"/>
                  </a:cubicBezTo>
                  <a:cubicBezTo>
                    <a:pt x="2562" y="5947"/>
                    <a:pt x="3266" y="5223"/>
                    <a:pt x="3947" y="4525"/>
                  </a:cubicBezTo>
                  <a:lnTo>
                    <a:pt x="8016" y="339"/>
                  </a:lnTo>
                  <a:lnTo>
                    <a:pt x="8027" y="333"/>
                  </a:lnTo>
                  <a:close/>
                  <a:moveTo>
                    <a:pt x="8103" y="1"/>
                  </a:moveTo>
                  <a:lnTo>
                    <a:pt x="3821" y="4403"/>
                  </a:lnTo>
                  <a:cubicBezTo>
                    <a:pt x="3143" y="5100"/>
                    <a:pt x="2439" y="5824"/>
                    <a:pt x="1722" y="6512"/>
                  </a:cubicBezTo>
                  <a:cubicBezTo>
                    <a:pt x="1207" y="7000"/>
                    <a:pt x="609" y="7512"/>
                    <a:pt x="80" y="7914"/>
                  </a:cubicBezTo>
                  <a:lnTo>
                    <a:pt x="0" y="7974"/>
                  </a:lnTo>
                  <a:lnTo>
                    <a:pt x="54" y="8044"/>
                  </a:lnTo>
                  <a:lnTo>
                    <a:pt x="117" y="8107"/>
                  </a:lnTo>
                  <a:lnTo>
                    <a:pt x="180" y="8060"/>
                  </a:lnTo>
                  <a:cubicBezTo>
                    <a:pt x="366" y="7967"/>
                    <a:pt x="578" y="7917"/>
                    <a:pt x="785" y="7868"/>
                  </a:cubicBezTo>
                  <a:cubicBezTo>
                    <a:pt x="880" y="7848"/>
                    <a:pt x="977" y="7825"/>
                    <a:pt x="1070" y="7798"/>
                  </a:cubicBezTo>
                  <a:cubicBezTo>
                    <a:pt x="1429" y="7695"/>
                    <a:pt x="1781" y="7582"/>
                    <a:pt x="2116" y="7456"/>
                  </a:cubicBezTo>
                  <a:cubicBezTo>
                    <a:pt x="2824" y="7190"/>
                    <a:pt x="3488" y="6868"/>
                    <a:pt x="4094" y="6499"/>
                  </a:cubicBezTo>
                  <a:cubicBezTo>
                    <a:pt x="5160" y="5847"/>
                    <a:pt x="6107" y="5007"/>
                    <a:pt x="7024" y="4197"/>
                  </a:cubicBezTo>
                  <a:cubicBezTo>
                    <a:pt x="7312" y="3938"/>
                    <a:pt x="7615" y="3671"/>
                    <a:pt x="7841" y="3340"/>
                  </a:cubicBezTo>
                  <a:cubicBezTo>
                    <a:pt x="8067" y="3007"/>
                    <a:pt x="8223" y="2598"/>
                    <a:pt x="8303" y="2130"/>
                  </a:cubicBezTo>
                  <a:cubicBezTo>
                    <a:pt x="8419" y="1466"/>
                    <a:pt x="8363" y="775"/>
                    <a:pt x="8150" y="137"/>
                  </a:cubicBezTo>
                  <a:lnTo>
                    <a:pt x="81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7"/>
            <p:cNvSpPr/>
            <p:nvPr/>
          </p:nvSpPr>
          <p:spPr>
            <a:xfrm flipH="1">
              <a:off x="7427034" y="2474463"/>
              <a:ext cx="179933" cy="509456"/>
            </a:xfrm>
            <a:custGeom>
              <a:avLst/>
              <a:gdLst/>
              <a:ahLst/>
              <a:cxnLst/>
              <a:rect l="l" t="t" r="r" b="b"/>
              <a:pathLst>
                <a:path w="3985" h="11283" extrusionOk="0">
                  <a:moveTo>
                    <a:pt x="151" y="0"/>
                  </a:moveTo>
                  <a:lnTo>
                    <a:pt x="1" y="97"/>
                  </a:lnTo>
                  <a:cubicBezTo>
                    <a:pt x="1968" y="3130"/>
                    <a:pt x="3250" y="6894"/>
                    <a:pt x="3811" y="11282"/>
                  </a:cubicBezTo>
                  <a:lnTo>
                    <a:pt x="3984" y="11259"/>
                  </a:lnTo>
                  <a:cubicBezTo>
                    <a:pt x="3420" y="6844"/>
                    <a:pt x="2127" y="3056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7"/>
            <p:cNvSpPr/>
            <p:nvPr/>
          </p:nvSpPr>
          <p:spPr>
            <a:xfrm flipH="1">
              <a:off x="7363009" y="2510719"/>
              <a:ext cx="52693" cy="458795"/>
            </a:xfrm>
            <a:custGeom>
              <a:avLst/>
              <a:gdLst/>
              <a:ahLst/>
              <a:cxnLst/>
              <a:rect l="l" t="t" r="r" b="b"/>
              <a:pathLst>
                <a:path w="1167" h="10161" extrusionOk="0">
                  <a:moveTo>
                    <a:pt x="990" y="1"/>
                  </a:moveTo>
                  <a:cubicBezTo>
                    <a:pt x="987" y="1672"/>
                    <a:pt x="898" y="3263"/>
                    <a:pt x="718" y="4868"/>
                  </a:cubicBezTo>
                  <a:cubicBezTo>
                    <a:pt x="522" y="6623"/>
                    <a:pt x="280" y="8393"/>
                    <a:pt x="1" y="10134"/>
                  </a:cubicBezTo>
                  <a:lnTo>
                    <a:pt x="177" y="10160"/>
                  </a:lnTo>
                  <a:cubicBezTo>
                    <a:pt x="452" y="8420"/>
                    <a:pt x="695" y="6643"/>
                    <a:pt x="895" y="4888"/>
                  </a:cubicBezTo>
                  <a:cubicBezTo>
                    <a:pt x="1070" y="3323"/>
                    <a:pt x="1160" y="1772"/>
                    <a:pt x="1167" y="147"/>
                  </a:cubicBezTo>
                  <a:lnTo>
                    <a:pt x="1167" y="5"/>
                  </a:lnTo>
                  <a:lnTo>
                    <a:pt x="9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27"/>
            <p:cNvSpPr/>
            <p:nvPr/>
          </p:nvSpPr>
          <p:spPr>
            <a:xfrm flipH="1">
              <a:off x="7232519" y="2547066"/>
              <a:ext cx="161556" cy="436399"/>
            </a:xfrm>
            <a:custGeom>
              <a:avLst/>
              <a:gdLst/>
              <a:ahLst/>
              <a:cxnLst/>
              <a:rect l="l" t="t" r="r" b="b"/>
              <a:pathLst>
                <a:path w="3578" h="9665" extrusionOk="0">
                  <a:moveTo>
                    <a:pt x="3508" y="0"/>
                  </a:moveTo>
                  <a:lnTo>
                    <a:pt x="3332" y="17"/>
                  </a:lnTo>
                  <a:cubicBezTo>
                    <a:pt x="3398" y="661"/>
                    <a:pt x="3166" y="1313"/>
                    <a:pt x="2940" y="1940"/>
                  </a:cubicBezTo>
                  <a:cubicBezTo>
                    <a:pt x="2871" y="2130"/>
                    <a:pt x="2800" y="2322"/>
                    <a:pt x="2741" y="2512"/>
                  </a:cubicBezTo>
                  <a:cubicBezTo>
                    <a:pt x="2449" y="3442"/>
                    <a:pt x="2126" y="4375"/>
                    <a:pt x="1784" y="5286"/>
                  </a:cubicBezTo>
                  <a:cubicBezTo>
                    <a:pt x="1488" y="6070"/>
                    <a:pt x="1173" y="6857"/>
                    <a:pt x="837" y="7624"/>
                  </a:cubicBezTo>
                  <a:cubicBezTo>
                    <a:pt x="774" y="7774"/>
                    <a:pt x="678" y="7950"/>
                    <a:pt x="578" y="8136"/>
                  </a:cubicBezTo>
                  <a:cubicBezTo>
                    <a:pt x="306" y="8638"/>
                    <a:pt x="0" y="9206"/>
                    <a:pt x="50" y="9665"/>
                  </a:cubicBezTo>
                  <a:lnTo>
                    <a:pt x="226" y="9645"/>
                  </a:lnTo>
                  <a:cubicBezTo>
                    <a:pt x="180" y="9239"/>
                    <a:pt x="471" y="8698"/>
                    <a:pt x="731" y="8222"/>
                  </a:cubicBezTo>
                  <a:cubicBezTo>
                    <a:pt x="834" y="8030"/>
                    <a:pt x="934" y="7851"/>
                    <a:pt x="1000" y="7694"/>
                  </a:cubicBezTo>
                  <a:cubicBezTo>
                    <a:pt x="1333" y="6923"/>
                    <a:pt x="1652" y="6133"/>
                    <a:pt x="1951" y="5346"/>
                  </a:cubicBezTo>
                  <a:cubicBezTo>
                    <a:pt x="2293" y="4435"/>
                    <a:pt x="2615" y="3498"/>
                    <a:pt x="2910" y="2564"/>
                  </a:cubicBezTo>
                  <a:cubicBezTo>
                    <a:pt x="2967" y="2379"/>
                    <a:pt x="3033" y="2196"/>
                    <a:pt x="3103" y="2000"/>
                  </a:cubicBezTo>
                  <a:cubicBezTo>
                    <a:pt x="3335" y="1353"/>
                    <a:pt x="3578" y="684"/>
                    <a:pt x="35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27"/>
            <p:cNvSpPr/>
            <p:nvPr/>
          </p:nvSpPr>
          <p:spPr>
            <a:xfrm flipH="1">
              <a:off x="7077691" y="2667801"/>
              <a:ext cx="315481" cy="347900"/>
            </a:xfrm>
            <a:custGeom>
              <a:avLst/>
              <a:gdLst/>
              <a:ahLst/>
              <a:cxnLst/>
              <a:rect l="l" t="t" r="r" b="b"/>
              <a:pathLst>
                <a:path w="6987" h="7705" extrusionOk="0">
                  <a:moveTo>
                    <a:pt x="6934" y="1"/>
                  </a:moveTo>
                  <a:lnTo>
                    <a:pt x="6827" y="100"/>
                  </a:lnTo>
                  <a:cubicBezTo>
                    <a:pt x="6199" y="692"/>
                    <a:pt x="5684" y="1393"/>
                    <a:pt x="5186" y="2070"/>
                  </a:cubicBezTo>
                  <a:cubicBezTo>
                    <a:pt x="4801" y="2595"/>
                    <a:pt x="4402" y="3140"/>
                    <a:pt x="3953" y="3625"/>
                  </a:cubicBezTo>
                  <a:cubicBezTo>
                    <a:pt x="3369" y="4260"/>
                    <a:pt x="2748" y="4898"/>
                    <a:pt x="2146" y="5512"/>
                  </a:cubicBezTo>
                  <a:cubicBezTo>
                    <a:pt x="1704" y="5964"/>
                    <a:pt x="1246" y="6433"/>
                    <a:pt x="817" y="6887"/>
                  </a:cubicBezTo>
                  <a:cubicBezTo>
                    <a:pt x="774" y="6934"/>
                    <a:pt x="735" y="6977"/>
                    <a:pt x="691" y="7027"/>
                  </a:cubicBezTo>
                  <a:cubicBezTo>
                    <a:pt x="551" y="7180"/>
                    <a:pt x="405" y="7339"/>
                    <a:pt x="239" y="7445"/>
                  </a:cubicBezTo>
                  <a:cubicBezTo>
                    <a:pt x="216" y="7459"/>
                    <a:pt x="189" y="7469"/>
                    <a:pt x="166" y="7482"/>
                  </a:cubicBezTo>
                  <a:cubicBezTo>
                    <a:pt x="113" y="7505"/>
                    <a:pt x="53" y="7532"/>
                    <a:pt x="0" y="7589"/>
                  </a:cubicBezTo>
                  <a:lnTo>
                    <a:pt x="129" y="7704"/>
                  </a:lnTo>
                  <a:cubicBezTo>
                    <a:pt x="156" y="7678"/>
                    <a:pt x="192" y="7661"/>
                    <a:pt x="236" y="7641"/>
                  </a:cubicBezTo>
                  <a:cubicBezTo>
                    <a:pt x="269" y="7629"/>
                    <a:pt x="299" y="7612"/>
                    <a:pt x="332" y="7595"/>
                  </a:cubicBezTo>
                  <a:cubicBezTo>
                    <a:pt x="522" y="7475"/>
                    <a:pt x="675" y="7306"/>
                    <a:pt x="821" y="7143"/>
                  </a:cubicBezTo>
                  <a:cubicBezTo>
                    <a:pt x="861" y="7097"/>
                    <a:pt x="904" y="7054"/>
                    <a:pt x="943" y="7011"/>
                  </a:cubicBezTo>
                  <a:cubicBezTo>
                    <a:pt x="1372" y="6555"/>
                    <a:pt x="1831" y="6086"/>
                    <a:pt x="2273" y="5635"/>
                  </a:cubicBezTo>
                  <a:cubicBezTo>
                    <a:pt x="2874" y="5017"/>
                    <a:pt x="3495" y="4383"/>
                    <a:pt x="4083" y="3745"/>
                  </a:cubicBezTo>
                  <a:cubicBezTo>
                    <a:pt x="4538" y="3250"/>
                    <a:pt x="4940" y="2705"/>
                    <a:pt x="5329" y="2173"/>
                  </a:cubicBezTo>
                  <a:cubicBezTo>
                    <a:pt x="5810" y="1515"/>
                    <a:pt x="6312" y="838"/>
                    <a:pt x="6910" y="263"/>
                  </a:cubicBezTo>
                  <a:lnTo>
                    <a:pt x="6974" y="280"/>
                  </a:lnTo>
                  <a:cubicBezTo>
                    <a:pt x="6986" y="233"/>
                    <a:pt x="6983" y="186"/>
                    <a:pt x="6974" y="140"/>
                  </a:cubicBezTo>
                  <a:lnTo>
                    <a:pt x="69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27"/>
            <p:cNvSpPr/>
            <p:nvPr/>
          </p:nvSpPr>
          <p:spPr>
            <a:xfrm flipH="1">
              <a:off x="6922006" y="3017138"/>
              <a:ext cx="420009" cy="68180"/>
            </a:xfrm>
            <a:custGeom>
              <a:avLst/>
              <a:gdLst/>
              <a:ahLst/>
              <a:cxnLst/>
              <a:rect l="l" t="t" r="r" b="b"/>
              <a:pathLst>
                <a:path w="9302" h="1510" extrusionOk="0">
                  <a:moveTo>
                    <a:pt x="126" y="1"/>
                  </a:moveTo>
                  <a:lnTo>
                    <a:pt x="0" y="124"/>
                  </a:lnTo>
                  <a:cubicBezTo>
                    <a:pt x="229" y="361"/>
                    <a:pt x="580" y="437"/>
                    <a:pt x="977" y="437"/>
                  </a:cubicBezTo>
                  <a:cubicBezTo>
                    <a:pt x="1359" y="437"/>
                    <a:pt x="1783" y="367"/>
                    <a:pt x="2182" y="300"/>
                  </a:cubicBezTo>
                  <a:cubicBezTo>
                    <a:pt x="2504" y="248"/>
                    <a:pt x="2810" y="196"/>
                    <a:pt x="3043" y="196"/>
                  </a:cubicBezTo>
                  <a:cubicBezTo>
                    <a:pt x="3063" y="196"/>
                    <a:pt x="3083" y="196"/>
                    <a:pt x="3103" y="197"/>
                  </a:cubicBezTo>
                  <a:cubicBezTo>
                    <a:pt x="4236" y="230"/>
                    <a:pt x="5378" y="320"/>
                    <a:pt x="6502" y="456"/>
                  </a:cubicBezTo>
                  <a:cubicBezTo>
                    <a:pt x="7521" y="579"/>
                    <a:pt x="8548" y="792"/>
                    <a:pt x="9169" y="1509"/>
                  </a:cubicBezTo>
                  <a:lnTo>
                    <a:pt x="9302" y="1393"/>
                  </a:lnTo>
                  <a:cubicBezTo>
                    <a:pt x="8641" y="632"/>
                    <a:pt x="7578" y="410"/>
                    <a:pt x="6525" y="280"/>
                  </a:cubicBezTo>
                  <a:cubicBezTo>
                    <a:pt x="5395" y="143"/>
                    <a:pt x="4246" y="54"/>
                    <a:pt x="3106" y="21"/>
                  </a:cubicBezTo>
                  <a:cubicBezTo>
                    <a:pt x="3092" y="20"/>
                    <a:pt x="3078" y="20"/>
                    <a:pt x="3063" y="20"/>
                  </a:cubicBezTo>
                  <a:cubicBezTo>
                    <a:pt x="2816" y="20"/>
                    <a:pt x="2492" y="70"/>
                    <a:pt x="2153" y="127"/>
                  </a:cubicBezTo>
                  <a:cubicBezTo>
                    <a:pt x="1761" y="193"/>
                    <a:pt x="1343" y="262"/>
                    <a:pt x="977" y="262"/>
                  </a:cubicBezTo>
                  <a:cubicBezTo>
                    <a:pt x="621" y="262"/>
                    <a:pt x="314" y="197"/>
                    <a:pt x="1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27"/>
            <p:cNvSpPr/>
            <p:nvPr/>
          </p:nvSpPr>
          <p:spPr>
            <a:xfrm flipH="1">
              <a:off x="6931127" y="2911213"/>
              <a:ext cx="353138" cy="69986"/>
            </a:xfrm>
            <a:custGeom>
              <a:avLst/>
              <a:gdLst/>
              <a:ahLst/>
              <a:cxnLst/>
              <a:rect l="l" t="t" r="r" b="b"/>
              <a:pathLst>
                <a:path w="7821" h="1550" extrusionOk="0">
                  <a:moveTo>
                    <a:pt x="5128" y="1"/>
                  </a:moveTo>
                  <a:cubicBezTo>
                    <a:pt x="4751" y="1"/>
                    <a:pt x="4364" y="27"/>
                    <a:pt x="3970" y="81"/>
                  </a:cubicBezTo>
                  <a:cubicBezTo>
                    <a:pt x="2604" y="267"/>
                    <a:pt x="1316" y="735"/>
                    <a:pt x="236" y="1171"/>
                  </a:cubicBezTo>
                  <a:cubicBezTo>
                    <a:pt x="143" y="1211"/>
                    <a:pt x="37" y="1293"/>
                    <a:pt x="13" y="1393"/>
                  </a:cubicBezTo>
                  <a:cubicBezTo>
                    <a:pt x="0" y="1450"/>
                    <a:pt x="17" y="1506"/>
                    <a:pt x="57" y="1549"/>
                  </a:cubicBezTo>
                  <a:lnTo>
                    <a:pt x="183" y="1433"/>
                  </a:lnTo>
                  <a:cubicBezTo>
                    <a:pt x="186" y="1413"/>
                    <a:pt x="236" y="1360"/>
                    <a:pt x="302" y="1333"/>
                  </a:cubicBezTo>
                  <a:cubicBezTo>
                    <a:pt x="1372" y="905"/>
                    <a:pt x="2644" y="440"/>
                    <a:pt x="3993" y="257"/>
                  </a:cubicBezTo>
                  <a:cubicBezTo>
                    <a:pt x="4381" y="204"/>
                    <a:pt x="4762" y="178"/>
                    <a:pt x="5133" y="178"/>
                  </a:cubicBezTo>
                  <a:cubicBezTo>
                    <a:pt x="6089" y="178"/>
                    <a:pt x="6979" y="352"/>
                    <a:pt x="7747" y="692"/>
                  </a:cubicBezTo>
                  <a:lnTo>
                    <a:pt x="7820" y="533"/>
                  </a:lnTo>
                  <a:cubicBezTo>
                    <a:pt x="7026" y="180"/>
                    <a:pt x="6110" y="1"/>
                    <a:pt x="51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09" name="Google Shape;1009;p27"/>
            <p:cNvGrpSpPr/>
            <p:nvPr/>
          </p:nvGrpSpPr>
          <p:grpSpPr>
            <a:xfrm flipH="1">
              <a:off x="0" y="-10650"/>
              <a:ext cx="9143949" cy="5158468"/>
              <a:chOff x="267864" y="140547"/>
              <a:chExt cx="8608500" cy="4856400"/>
            </a:xfrm>
          </p:grpSpPr>
          <p:sp>
            <p:nvSpPr>
              <p:cNvPr id="1010" name="Google Shape;1010;p27"/>
              <p:cNvSpPr/>
              <p:nvPr/>
            </p:nvSpPr>
            <p:spPr>
              <a:xfrm>
                <a:off x="267864" y="146479"/>
                <a:ext cx="8608500" cy="393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27"/>
              <p:cNvSpPr/>
              <p:nvPr/>
            </p:nvSpPr>
            <p:spPr>
              <a:xfrm rot="5400000">
                <a:off x="-1927873" y="2336397"/>
                <a:ext cx="4856400" cy="4647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2" name="Google Shape;1012;p27"/>
          <p:cNvSpPr txBox="1">
            <a:spLocks noGrp="1"/>
          </p:cNvSpPr>
          <p:nvPr>
            <p:ph type="title"/>
          </p:nvPr>
        </p:nvSpPr>
        <p:spPr>
          <a:xfrm>
            <a:off x="2042633" y="1288967"/>
            <a:ext cx="8106800" cy="13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13" name="Google Shape;1013;p27"/>
          <p:cNvSpPr txBox="1">
            <a:spLocks noGrp="1"/>
          </p:cNvSpPr>
          <p:nvPr>
            <p:ph type="subTitle" idx="1"/>
          </p:nvPr>
        </p:nvSpPr>
        <p:spPr>
          <a:xfrm flipH="1">
            <a:off x="3214200" y="3113700"/>
            <a:ext cx="5763600" cy="13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14" name="Google Shape;1014;p27"/>
          <p:cNvSpPr txBox="1"/>
          <p:nvPr/>
        </p:nvSpPr>
        <p:spPr>
          <a:xfrm>
            <a:off x="2925800" y="4842533"/>
            <a:ext cx="6340400" cy="7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600">
                <a:solidFill>
                  <a:schemeClr val="lt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600">
                <a:solidFill>
                  <a:schemeClr val="lt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600">
                <a:solidFill>
                  <a:schemeClr val="lt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  <p:extLst>
      <p:ext uri="{BB962C8B-B14F-4D97-AF65-F5344CB8AC3E}">
        <p14:creationId xmlns:p14="http://schemas.microsoft.com/office/powerpoint/2010/main" val="32549103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0" y="-4683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999367" y="4125767"/>
            <a:ext cx="6193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accent5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999300" y="2914300"/>
            <a:ext cx="6193200" cy="141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000"/>
              <a:buFont typeface="Bahiana"/>
              <a:buNone/>
              <a:defRPr sz="10666"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8000"/>
              <a:buFont typeface="Bahiana"/>
              <a:buNone/>
              <a:defRPr sz="10666"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8000"/>
              <a:buFont typeface="Bahiana"/>
              <a:buNone/>
              <a:defRPr sz="10666"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8000"/>
              <a:buFont typeface="Bahiana"/>
              <a:buNone/>
              <a:defRPr sz="10666"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8000"/>
              <a:buFont typeface="Bahiana"/>
              <a:buNone/>
              <a:defRPr sz="10666"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8000"/>
              <a:buFont typeface="Bahiana"/>
              <a:buNone/>
              <a:defRPr sz="10666"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8000"/>
              <a:buFont typeface="Bahiana"/>
              <a:buNone/>
              <a:defRPr sz="10666"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8000"/>
              <a:buFont typeface="Bahiana"/>
              <a:buNone/>
              <a:defRPr sz="10666"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340496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2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3"/>
          <p:cNvPicPr preferRelativeResize="0"/>
          <p:nvPr/>
        </p:nvPicPr>
        <p:blipFill rotWithShape="1">
          <a:blip r:embed="rId3">
            <a:alphaModFix/>
          </a:blip>
          <a:srcRect t="76525" r="76561"/>
          <a:stretch/>
        </p:blipFill>
        <p:spPr>
          <a:xfrm>
            <a:off x="1" y="5248134"/>
            <a:ext cx="2857703" cy="160986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2066500" y="3872680"/>
            <a:ext cx="8058800" cy="12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96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2066500" y="5206313"/>
            <a:ext cx="8058800" cy="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33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3894900" y="1327000"/>
            <a:ext cx="4402000" cy="19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None/>
              <a:defRPr sz="20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068675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dk2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967033" y="4767133"/>
            <a:ext cx="4309200" cy="14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solidFill>
                  <a:schemeClr val="accent5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6932033" y="4767100"/>
            <a:ext cx="4309200" cy="14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solidFill>
                  <a:schemeClr val="accent5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967033" y="3830467"/>
            <a:ext cx="4309200" cy="1041600"/>
          </a:xfrm>
          <a:prstGeom prst="rect">
            <a:avLst/>
          </a:prstGeom>
          <a:noFill/>
        </p:spPr>
        <p:txBody>
          <a:bodyPr spcFirstLastPara="1" wrap="square" lIns="91425" tIns="91425" rIns="91425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6932033" y="3837133"/>
            <a:ext cx="4309200" cy="1041600"/>
          </a:xfrm>
          <a:prstGeom prst="rect">
            <a:avLst/>
          </a:prstGeom>
          <a:noFill/>
        </p:spPr>
        <p:txBody>
          <a:bodyPr spcFirstLastPara="1" wrap="square" lIns="91425" tIns="91425" rIns="91425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ctrTitle"/>
          </p:nvPr>
        </p:nvSpPr>
        <p:spPr>
          <a:xfrm>
            <a:off x="960067" y="465423"/>
            <a:ext cx="9687200" cy="11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489415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6"/>
          <p:cNvSpPr txBox="1">
            <a:spLocks noGrp="1"/>
          </p:cNvSpPr>
          <p:nvPr>
            <p:ph type="ctrTitle"/>
          </p:nvPr>
        </p:nvSpPr>
        <p:spPr>
          <a:xfrm>
            <a:off x="960067" y="465423"/>
            <a:ext cx="9687200" cy="11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48809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5"/>
          <p:cNvGrpSpPr/>
          <p:nvPr/>
        </p:nvGrpSpPr>
        <p:grpSpPr>
          <a:xfrm>
            <a:off x="1" y="-9983"/>
            <a:ext cx="12191932" cy="6877957"/>
            <a:chOff x="0" y="-7487"/>
            <a:chExt cx="9143949" cy="5158468"/>
          </a:xfrm>
        </p:grpSpPr>
        <p:grpSp>
          <p:nvGrpSpPr>
            <p:cNvPr id="150" name="Google Shape;150;p5"/>
            <p:cNvGrpSpPr/>
            <p:nvPr/>
          </p:nvGrpSpPr>
          <p:grpSpPr>
            <a:xfrm>
              <a:off x="0" y="-7487"/>
              <a:ext cx="9143949" cy="5158468"/>
              <a:chOff x="267864" y="140547"/>
              <a:chExt cx="8608500" cy="4856400"/>
            </a:xfrm>
          </p:grpSpPr>
          <p:sp>
            <p:nvSpPr>
              <p:cNvPr id="151" name="Google Shape;151;p5"/>
              <p:cNvSpPr/>
              <p:nvPr/>
            </p:nvSpPr>
            <p:spPr>
              <a:xfrm>
                <a:off x="267864" y="146479"/>
                <a:ext cx="8608500" cy="393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" name="Google Shape;152;p5"/>
              <p:cNvSpPr/>
              <p:nvPr/>
            </p:nvSpPr>
            <p:spPr>
              <a:xfrm rot="5400000">
                <a:off x="-1927873" y="2336397"/>
                <a:ext cx="4856400" cy="4647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" name="Google Shape;153;p5"/>
            <p:cNvGrpSpPr/>
            <p:nvPr/>
          </p:nvGrpSpPr>
          <p:grpSpPr>
            <a:xfrm rot="10800000">
              <a:off x="0" y="-7487"/>
              <a:ext cx="9143949" cy="5158468"/>
              <a:chOff x="267864" y="140547"/>
              <a:chExt cx="8608500" cy="4856400"/>
            </a:xfrm>
          </p:grpSpPr>
          <p:sp>
            <p:nvSpPr>
              <p:cNvPr id="154" name="Google Shape;154;p5"/>
              <p:cNvSpPr/>
              <p:nvPr/>
            </p:nvSpPr>
            <p:spPr>
              <a:xfrm>
                <a:off x="267864" y="146479"/>
                <a:ext cx="8608500" cy="393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5"/>
              <p:cNvSpPr/>
              <p:nvPr/>
            </p:nvSpPr>
            <p:spPr>
              <a:xfrm rot="5400000">
                <a:off x="-1927873" y="2336397"/>
                <a:ext cx="4856400" cy="4647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56" name="Google Shape;156;p5"/>
          <p:cNvSpPr txBox="1">
            <a:spLocks noGrp="1"/>
          </p:cNvSpPr>
          <p:nvPr>
            <p:ph type="subTitle" idx="1"/>
          </p:nvPr>
        </p:nvSpPr>
        <p:spPr>
          <a:xfrm>
            <a:off x="985617" y="3864767"/>
            <a:ext cx="3730400" cy="10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7" name="Google Shape;157;p5"/>
          <p:cNvSpPr txBox="1">
            <a:spLocks noGrp="1"/>
          </p:cNvSpPr>
          <p:nvPr>
            <p:ph type="subTitle" idx="2"/>
          </p:nvPr>
        </p:nvSpPr>
        <p:spPr>
          <a:xfrm>
            <a:off x="7476013" y="3864733"/>
            <a:ext cx="3730400" cy="10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8" name="Google Shape;158;p5"/>
          <p:cNvSpPr txBox="1">
            <a:spLocks noGrp="1"/>
          </p:cNvSpPr>
          <p:nvPr>
            <p:ph type="subTitle" idx="3"/>
          </p:nvPr>
        </p:nvSpPr>
        <p:spPr>
          <a:xfrm>
            <a:off x="985617" y="2620567"/>
            <a:ext cx="3730400" cy="730800"/>
          </a:xfrm>
          <a:prstGeom prst="rect">
            <a:avLst/>
          </a:prstGeom>
          <a:noFill/>
        </p:spPr>
        <p:txBody>
          <a:bodyPr spcFirstLastPara="1" wrap="square" lIns="91425" tIns="91425" rIns="91425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lt1"/>
                </a:solidFill>
                <a:latin typeface="Bellota"/>
                <a:ea typeface="Bellota"/>
                <a:cs typeface="Bellota"/>
                <a:sym typeface="Bellota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solidFill>
                  <a:schemeClr val="lt1"/>
                </a:solidFill>
                <a:latin typeface="Bellota"/>
                <a:ea typeface="Bellota"/>
                <a:cs typeface="Bellota"/>
                <a:sym typeface="Bellota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solidFill>
                  <a:schemeClr val="lt1"/>
                </a:solidFill>
                <a:latin typeface="Bellota"/>
                <a:ea typeface="Bellota"/>
                <a:cs typeface="Bellota"/>
                <a:sym typeface="Bellota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solidFill>
                  <a:schemeClr val="lt1"/>
                </a:solidFill>
                <a:latin typeface="Bellota"/>
                <a:ea typeface="Bellota"/>
                <a:cs typeface="Bellota"/>
                <a:sym typeface="Bellota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solidFill>
                  <a:schemeClr val="lt1"/>
                </a:solidFill>
                <a:latin typeface="Bellota"/>
                <a:ea typeface="Bellota"/>
                <a:cs typeface="Bellota"/>
                <a:sym typeface="Bellota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solidFill>
                  <a:schemeClr val="lt1"/>
                </a:solidFill>
                <a:latin typeface="Bellota"/>
                <a:ea typeface="Bellota"/>
                <a:cs typeface="Bellota"/>
                <a:sym typeface="Bellota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solidFill>
                  <a:schemeClr val="lt1"/>
                </a:solidFill>
                <a:latin typeface="Bellota"/>
                <a:ea typeface="Bellota"/>
                <a:cs typeface="Bellota"/>
                <a:sym typeface="Bellota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solidFill>
                  <a:schemeClr val="lt1"/>
                </a:solidFill>
                <a:latin typeface="Bellota"/>
                <a:ea typeface="Bellota"/>
                <a:cs typeface="Bellota"/>
                <a:sym typeface="Bellota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 b="1">
                <a:solidFill>
                  <a:schemeClr val="lt1"/>
                </a:solidFill>
                <a:latin typeface="Bellota"/>
                <a:ea typeface="Bellota"/>
                <a:cs typeface="Bellota"/>
                <a:sym typeface="Bellot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9" name="Google Shape;159;p5"/>
          <p:cNvSpPr txBox="1">
            <a:spLocks noGrp="1"/>
          </p:cNvSpPr>
          <p:nvPr>
            <p:ph type="subTitle" idx="4"/>
          </p:nvPr>
        </p:nvSpPr>
        <p:spPr>
          <a:xfrm>
            <a:off x="7476013" y="2620567"/>
            <a:ext cx="3730400" cy="730800"/>
          </a:xfrm>
          <a:prstGeom prst="rect">
            <a:avLst/>
          </a:prstGeom>
          <a:noFill/>
        </p:spPr>
        <p:txBody>
          <a:bodyPr spcFirstLastPara="1" wrap="square" lIns="91425" tIns="91425" rIns="91425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 b="1">
                <a:latin typeface="Bellota"/>
                <a:ea typeface="Bellota"/>
                <a:cs typeface="Bellota"/>
                <a:sym typeface="Bellot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0" name="Google Shape;160;p5"/>
          <p:cNvSpPr txBox="1">
            <a:spLocks noGrp="1"/>
          </p:cNvSpPr>
          <p:nvPr>
            <p:ph type="ctrTitle"/>
          </p:nvPr>
        </p:nvSpPr>
        <p:spPr>
          <a:xfrm>
            <a:off x="1252399" y="736861"/>
            <a:ext cx="9687200" cy="7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058924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7"/>
          <p:cNvPicPr preferRelativeResize="0"/>
          <p:nvPr/>
        </p:nvPicPr>
        <p:blipFill rotWithShape="1">
          <a:blip r:embed="rId3">
            <a:alphaModFix/>
          </a:blip>
          <a:srcRect l="68835" t="77608"/>
          <a:stretch/>
        </p:blipFill>
        <p:spPr>
          <a:xfrm>
            <a:off x="8392400" y="5322367"/>
            <a:ext cx="3799597" cy="15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7"/>
          <p:cNvSpPr txBox="1">
            <a:spLocks noGrp="1"/>
          </p:cNvSpPr>
          <p:nvPr>
            <p:ph type="ctrTitle"/>
          </p:nvPr>
        </p:nvSpPr>
        <p:spPr>
          <a:xfrm>
            <a:off x="967033" y="1191667"/>
            <a:ext cx="3799600" cy="22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ubTitle" idx="1"/>
          </p:nvPr>
        </p:nvSpPr>
        <p:spPr>
          <a:xfrm>
            <a:off x="6488333" y="1535800"/>
            <a:ext cx="4737200" cy="30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accent5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078499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2377300" y="1016467"/>
            <a:ext cx="7570800" cy="48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800"/>
              <a:buNone/>
              <a:defRPr sz="9600">
                <a:solidFill>
                  <a:schemeClr val="hlink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747845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9"/>
          <p:cNvPicPr preferRelativeResize="0"/>
          <p:nvPr/>
        </p:nvPicPr>
        <p:blipFill rotWithShape="1">
          <a:blip r:embed="rId2">
            <a:alphaModFix/>
          </a:blip>
          <a:srcRect t="169" b="159"/>
          <a:stretch/>
        </p:blipFill>
        <p:spPr>
          <a:xfrm>
            <a:off x="-30700" y="7423"/>
            <a:ext cx="1223253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877633" y="3872680"/>
            <a:ext cx="8058800" cy="12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96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877633" y="5206313"/>
            <a:ext cx="8058800" cy="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33"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title" idx="2" hasCustomPrompt="1"/>
          </p:nvPr>
        </p:nvSpPr>
        <p:spPr>
          <a:xfrm>
            <a:off x="6534433" y="1327000"/>
            <a:ext cx="4402000" cy="19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None/>
              <a:defRPr sz="20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607650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0"/>
          <p:cNvSpPr txBox="1">
            <a:spLocks noGrp="1"/>
          </p:cNvSpPr>
          <p:nvPr>
            <p:ph type="ctrTitle"/>
          </p:nvPr>
        </p:nvSpPr>
        <p:spPr>
          <a:xfrm>
            <a:off x="960067" y="465423"/>
            <a:ext cx="9687200" cy="11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525253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1"/>
          <p:cNvSpPr txBox="1">
            <a:spLocks noGrp="1"/>
          </p:cNvSpPr>
          <p:nvPr>
            <p:ph type="subTitle" idx="1"/>
          </p:nvPr>
        </p:nvSpPr>
        <p:spPr>
          <a:xfrm>
            <a:off x="960000" y="4512733"/>
            <a:ext cx="5711600" cy="58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894733"/>
            <a:ext cx="5711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Char char="+"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179893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">
  <p:cSld name="Headlin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2"/>
          <p:cNvSpPr txBox="1">
            <a:spLocks noGrp="1"/>
          </p:cNvSpPr>
          <p:nvPr>
            <p:ph type="title"/>
          </p:nvPr>
        </p:nvSpPr>
        <p:spPr>
          <a:xfrm>
            <a:off x="1259200" y="3872680"/>
            <a:ext cx="8058800" cy="12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96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4" name="Google Shape;54;p12"/>
          <p:cNvSpPr txBox="1">
            <a:spLocks noGrp="1"/>
          </p:cNvSpPr>
          <p:nvPr>
            <p:ph type="subTitle" idx="1"/>
          </p:nvPr>
        </p:nvSpPr>
        <p:spPr>
          <a:xfrm>
            <a:off x="1259200" y="5206313"/>
            <a:ext cx="8058800" cy="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33"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5" name="Google Shape;55;p12"/>
          <p:cNvSpPr txBox="1">
            <a:spLocks noGrp="1"/>
          </p:cNvSpPr>
          <p:nvPr>
            <p:ph type="title" idx="2" hasCustomPrompt="1"/>
          </p:nvPr>
        </p:nvSpPr>
        <p:spPr>
          <a:xfrm>
            <a:off x="1259200" y="1327000"/>
            <a:ext cx="4402000" cy="19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None/>
              <a:defRPr sz="20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783789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2970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>
            <a:spLocks noGrp="1"/>
          </p:cNvSpPr>
          <p:nvPr>
            <p:ph type="ctrTitle"/>
          </p:nvPr>
        </p:nvSpPr>
        <p:spPr>
          <a:xfrm>
            <a:off x="1592217" y="2272363"/>
            <a:ext cx="3044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ctrTitle" idx="2"/>
          </p:nvPr>
        </p:nvSpPr>
        <p:spPr>
          <a:xfrm>
            <a:off x="1592217" y="4392133"/>
            <a:ext cx="3044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ctrTitle" idx="3"/>
          </p:nvPr>
        </p:nvSpPr>
        <p:spPr>
          <a:xfrm>
            <a:off x="7555768" y="2272363"/>
            <a:ext cx="3044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ctrTitle" idx="4"/>
          </p:nvPr>
        </p:nvSpPr>
        <p:spPr>
          <a:xfrm>
            <a:off x="7555799" y="4394233"/>
            <a:ext cx="3044000" cy="7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"/>
          </p:nvPr>
        </p:nvSpPr>
        <p:spPr>
          <a:xfrm flipH="1">
            <a:off x="7555689" y="5089233"/>
            <a:ext cx="3044000" cy="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5"/>
          </p:nvPr>
        </p:nvSpPr>
        <p:spPr>
          <a:xfrm flipH="1">
            <a:off x="7555637" y="2972229"/>
            <a:ext cx="3044000" cy="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6"/>
          </p:nvPr>
        </p:nvSpPr>
        <p:spPr>
          <a:xfrm flipH="1">
            <a:off x="1592584" y="5086467"/>
            <a:ext cx="3044000" cy="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7"/>
          </p:nvPr>
        </p:nvSpPr>
        <p:spPr>
          <a:xfrm flipH="1">
            <a:off x="1592584" y="2961163"/>
            <a:ext cx="3044000" cy="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435052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2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>
            <a:spLocks noGrp="1"/>
          </p:cNvSpPr>
          <p:nvPr>
            <p:ph type="ctrTitle"/>
          </p:nvPr>
        </p:nvSpPr>
        <p:spPr>
          <a:xfrm>
            <a:off x="967033" y="3998884"/>
            <a:ext cx="8113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subTitle" idx="1"/>
          </p:nvPr>
        </p:nvSpPr>
        <p:spPr>
          <a:xfrm>
            <a:off x="967077" y="2323917"/>
            <a:ext cx="8113600" cy="161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69" name="Google Shape;69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64872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Title and long list">
    <p:bg>
      <p:bgPr>
        <a:solidFill>
          <a:schemeClr val="dk2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9300" y="-55466"/>
            <a:ext cx="12290599" cy="691346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>
            <a:spLocks noGrp="1"/>
          </p:cNvSpPr>
          <p:nvPr>
            <p:ph type="ctrTitle"/>
          </p:nvPr>
        </p:nvSpPr>
        <p:spPr>
          <a:xfrm>
            <a:off x="960067" y="465423"/>
            <a:ext cx="9687200" cy="11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960067" y="1307133"/>
            <a:ext cx="10271600" cy="50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/>
            </a:lvl1pPr>
            <a:lvl2pPr marL="1219170" lvl="1" indent="-3979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2pPr>
            <a:lvl3pPr marL="1828754" lvl="2" indent="-3979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Muli"/>
              <a:buAutoNum type="romanLcPeriod"/>
              <a:defRPr/>
            </a:lvl3pPr>
            <a:lvl4pPr marL="2438339" lvl="3" indent="-3979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Muli"/>
              <a:buAutoNum type="arabicPeriod"/>
              <a:defRPr/>
            </a:lvl4pPr>
            <a:lvl5pPr marL="3047924" lvl="4" indent="-3979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5pPr>
            <a:lvl6pPr marL="3657509" lvl="5" indent="-3979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Muli"/>
              <a:buAutoNum type="romanLcPeriod"/>
              <a:defRPr/>
            </a:lvl6pPr>
            <a:lvl7pPr marL="4267093" lvl="6" indent="-3979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Muli"/>
              <a:buAutoNum type="arabicPeriod"/>
              <a:defRPr/>
            </a:lvl7pPr>
            <a:lvl8pPr marL="4876678" lvl="7" indent="-3979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8pPr>
            <a:lvl9pPr marL="5486263" lvl="8" indent="-3979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100"/>
              <a:buFont typeface="Muli"/>
              <a:buAutoNum type="romanLcPeriod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60629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solidFill>
          <a:schemeClr val="dk2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 rotWithShape="1">
          <a:blip r:embed="rId2">
            <a:alphaModFix/>
          </a:blip>
          <a:srcRect t="169" b="159"/>
          <a:stretch/>
        </p:blipFill>
        <p:spPr>
          <a:xfrm>
            <a:off x="-30700" y="7423"/>
            <a:ext cx="1223253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 txBox="1">
            <a:spLocks noGrp="1"/>
          </p:cNvSpPr>
          <p:nvPr>
            <p:ph type="subTitle" idx="1"/>
          </p:nvPr>
        </p:nvSpPr>
        <p:spPr>
          <a:xfrm>
            <a:off x="8126761" y="3994800"/>
            <a:ext cx="3006800" cy="10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Tulpen One"/>
                <a:ea typeface="Tulpen One"/>
                <a:cs typeface="Tulpen One"/>
                <a:sym typeface="Tulpe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 b="1">
                <a:latin typeface="Tulpen One"/>
                <a:ea typeface="Tulpen One"/>
                <a:cs typeface="Tulpen One"/>
                <a:sym typeface="Tulpen On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 b="1">
                <a:latin typeface="Tulpen One"/>
                <a:ea typeface="Tulpen One"/>
                <a:cs typeface="Tulpen One"/>
                <a:sym typeface="Tulpen On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 b="1">
                <a:latin typeface="Tulpen One"/>
                <a:ea typeface="Tulpen One"/>
                <a:cs typeface="Tulpen One"/>
                <a:sym typeface="Tulpen On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 b="1">
                <a:latin typeface="Tulpen One"/>
                <a:ea typeface="Tulpen One"/>
                <a:cs typeface="Tulpen One"/>
                <a:sym typeface="Tulpen On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 b="1">
                <a:latin typeface="Tulpen One"/>
                <a:ea typeface="Tulpen One"/>
                <a:cs typeface="Tulpen One"/>
                <a:sym typeface="Tulpen On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 b="1">
                <a:latin typeface="Tulpen One"/>
                <a:ea typeface="Tulpen One"/>
                <a:cs typeface="Tulpen One"/>
                <a:sym typeface="Tulpen On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 b="1">
                <a:latin typeface="Tulpen One"/>
                <a:ea typeface="Tulpen One"/>
                <a:cs typeface="Tulpen One"/>
                <a:sym typeface="Tulpen On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3200" b="1"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ubTitle" idx="2"/>
          </p:nvPr>
        </p:nvSpPr>
        <p:spPr>
          <a:xfrm>
            <a:off x="4561895" y="2820100"/>
            <a:ext cx="3006800" cy="10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Tulpen One"/>
                <a:ea typeface="Tulpen One"/>
                <a:cs typeface="Tulpen One"/>
                <a:sym typeface="Tulpe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 b="1">
                <a:latin typeface="Tulpen One"/>
                <a:ea typeface="Tulpen One"/>
                <a:cs typeface="Tulpen One"/>
                <a:sym typeface="Tulpen On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 b="1">
                <a:latin typeface="Tulpen One"/>
                <a:ea typeface="Tulpen One"/>
                <a:cs typeface="Tulpen One"/>
                <a:sym typeface="Tulpen On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 b="1">
                <a:latin typeface="Tulpen One"/>
                <a:ea typeface="Tulpen One"/>
                <a:cs typeface="Tulpen One"/>
                <a:sym typeface="Tulpen On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 b="1">
                <a:latin typeface="Tulpen One"/>
                <a:ea typeface="Tulpen One"/>
                <a:cs typeface="Tulpen One"/>
                <a:sym typeface="Tulpen On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 b="1">
                <a:latin typeface="Tulpen One"/>
                <a:ea typeface="Tulpen One"/>
                <a:cs typeface="Tulpen One"/>
                <a:sym typeface="Tulpen On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 b="1">
                <a:latin typeface="Tulpen One"/>
                <a:ea typeface="Tulpen One"/>
                <a:cs typeface="Tulpen One"/>
                <a:sym typeface="Tulpen On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 b="1">
                <a:latin typeface="Tulpen One"/>
                <a:ea typeface="Tulpen One"/>
                <a:cs typeface="Tulpen One"/>
                <a:sym typeface="Tulpen On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3200" b="1"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subTitle" idx="3"/>
          </p:nvPr>
        </p:nvSpPr>
        <p:spPr>
          <a:xfrm>
            <a:off x="997028" y="3994800"/>
            <a:ext cx="3006800" cy="10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latin typeface="Tulpen One"/>
                <a:ea typeface="Tulpen One"/>
                <a:cs typeface="Tulpen One"/>
                <a:sym typeface="Tulpe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 b="1">
                <a:latin typeface="Tulpen One"/>
                <a:ea typeface="Tulpen One"/>
                <a:cs typeface="Tulpen One"/>
                <a:sym typeface="Tulpen On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 b="1">
                <a:latin typeface="Tulpen One"/>
                <a:ea typeface="Tulpen One"/>
                <a:cs typeface="Tulpen One"/>
                <a:sym typeface="Tulpen On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 b="1">
                <a:latin typeface="Tulpen One"/>
                <a:ea typeface="Tulpen One"/>
                <a:cs typeface="Tulpen One"/>
                <a:sym typeface="Tulpen On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 b="1">
                <a:latin typeface="Tulpen One"/>
                <a:ea typeface="Tulpen One"/>
                <a:cs typeface="Tulpen One"/>
                <a:sym typeface="Tulpen On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 b="1">
                <a:latin typeface="Tulpen One"/>
                <a:ea typeface="Tulpen One"/>
                <a:cs typeface="Tulpen One"/>
                <a:sym typeface="Tulpen On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 b="1">
                <a:latin typeface="Tulpen One"/>
                <a:ea typeface="Tulpen One"/>
                <a:cs typeface="Tulpen One"/>
                <a:sym typeface="Tulpen On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 b="1">
                <a:latin typeface="Tulpen One"/>
                <a:ea typeface="Tulpen One"/>
                <a:cs typeface="Tulpen One"/>
                <a:sym typeface="Tulpen On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3200" b="1"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ubTitle" idx="4"/>
          </p:nvPr>
        </p:nvSpPr>
        <p:spPr>
          <a:xfrm>
            <a:off x="8126761" y="4698300"/>
            <a:ext cx="3006800" cy="10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subTitle" idx="5"/>
          </p:nvPr>
        </p:nvSpPr>
        <p:spPr>
          <a:xfrm>
            <a:off x="4561895" y="3523600"/>
            <a:ext cx="3006800" cy="10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subTitle" idx="6"/>
          </p:nvPr>
        </p:nvSpPr>
        <p:spPr>
          <a:xfrm>
            <a:off x="997028" y="4698300"/>
            <a:ext cx="3006800" cy="10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ctrTitle"/>
          </p:nvPr>
        </p:nvSpPr>
        <p:spPr>
          <a:xfrm>
            <a:off x="960067" y="465423"/>
            <a:ext cx="9687200" cy="11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27969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6"/>
          <p:cNvGrpSpPr/>
          <p:nvPr/>
        </p:nvGrpSpPr>
        <p:grpSpPr>
          <a:xfrm rot="-6463658">
            <a:off x="9706564" y="91383"/>
            <a:ext cx="2127945" cy="2123381"/>
            <a:chOff x="-156655" y="-225704"/>
            <a:chExt cx="2831920" cy="2825845"/>
          </a:xfrm>
        </p:grpSpPr>
        <p:sp>
          <p:nvSpPr>
            <p:cNvPr id="163" name="Google Shape;163;p6"/>
            <p:cNvSpPr/>
            <p:nvPr/>
          </p:nvSpPr>
          <p:spPr>
            <a:xfrm rot="-9843034">
              <a:off x="164550" y="37507"/>
              <a:ext cx="2237860" cy="2299423"/>
            </a:xfrm>
            <a:custGeom>
              <a:avLst/>
              <a:gdLst/>
              <a:ahLst/>
              <a:cxnLst/>
              <a:rect l="l" t="t" r="r" b="b"/>
              <a:pathLst>
                <a:path w="32788" h="33690" extrusionOk="0">
                  <a:moveTo>
                    <a:pt x="11724" y="0"/>
                  </a:moveTo>
                  <a:cubicBezTo>
                    <a:pt x="10869" y="0"/>
                    <a:pt x="10018" y="148"/>
                    <a:pt x="9236" y="517"/>
                  </a:cubicBezTo>
                  <a:cubicBezTo>
                    <a:pt x="8685" y="776"/>
                    <a:pt x="8392" y="1041"/>
                    <a:pt x="8316" y="1676"/>
                  </a:cubicBezTo>
                  <a:cubicBezTo>
                    <a:pt x="8180" y="2815"/>
                    <a:pt x="8366" y="3959"/>
                    <a:pt x="8571" y="5081"/>
                  </a:cubicBezTo>
                  <a:cubicBezTo>
                    <a:pt x="8874" y="6722"/>
                    <a:pt x="9748" y="8197"/>
                    <a:pt x="10063" y="9819"/>
                  </a:cubicBezTo>
                  <a:cubicBezTo>
                    <a:pt x="10246" y="10746"/>
                    <a:pt x="10359" y="11693"/>
                    <a:pt x="10522" y="12626"/>
                  </a:cubicBezTo>
                  <a:cubicBezTo>
                    <a:pt x="10748" y="13932"/>
                    <a:pt x="10871" y="15234"/>
                    <a:pt x="10545" y="16529"/>
                  </a:cubicBezTo>
                  <a:cubicBezTo>
                    <a:pt x="10226" y="17792"/>
                    <a:pt x="9712" y="18991"/>
                    <a:pt x="8851" y="19988"/>
                  </a:cubicBezTo>
                  <a:cubicBezTo>
                    <a:pt x="8312" y="20609"/>
                    <a:pt x="7615" y="21028"/>
                    <a:pt x="6987" y="21549"/>
                  </a:cubicBezTo>
                  <a:cubicBezTo>
                    <a:pt x="6369" y="22061"/>
                    <a:pt x="5751" y="22536"/>
                    <a:pt x="5100" y="23004"/>
                  </a:cubicBezTo>
                  <a:cubicBezTo>
                    <a:pt x="4243" y="23622"/>
                    <a:pt x="3396" y="24297"/>
                    <a:pt x="2691" y="25091"/>
                  </a:cubicBezTo>
                  <a:cubicBezTo>
                    <a:pt x="2137" y="25712"/>
                    <a:pt x="1731" y="26427"/>
                    <a:pt x="1270" y="27118"/>
                  </a:cubicBezTo>
                  <a:cubicBezTo>
                    <a:pt x="884" y="27699"/>
                    <a:pt x="449" y="28290"/>
                    <a:pt x="233" y="28968"/>
                  </a:cubicBezTo>
                  <a:cubicBezTo>
                    <a:pt x="0" y="29702"/>
                    <a:pt x="137" y="30383"/>
                    <a:pt x="273" y="31117"/>
                  </a:cubicBezTo>
                  <a:cubicBezTo>
                    <a:pt x="366" y="31606"/>
                    <a:pt x="389" y="31911"/>
                    <a:pt x="645" y="32290"/>
                  </a:cubicBezTo>
                  <a:cubicBezTo>
                    <a:pt x="828" y="32954"/>
                    <a:pt x="1443" y="33320"/>
                    <a:pt x="1691" y="33483"/>
                  </a:cubicBezTo>
                  <a:cubicBezTo>
                    <a:pt x="1934" y="33639"/>
                    <a:pt x="2145" y="33689"/>
                    <a:pt x="2360" y="33689"/>
                  </a:cubicBezTo>
                  <a:cubicBezTo>
                    <a:pt x="2589" y="33689"/>
                    <a:pt x="2824" y="33632"/>
                    <a:pt x="3110" y="33586"/>
                  </a:cubicBezTo>
                  <a:cubicBezTo>
                    <a:pt x="3652" y="33496"/>
                    <a:pt x="4286" y="33516"/>
                    <a:pt x="4704" y="33118"/>
                  </a:cubicBezTo>
                  <a:cubicBezTo>
                    <a:pt x="5306" y="32543"/>
                    <a:pt x="5920" y="31832"/>
                    <a:pt x="6429" y="31171"/>
                  </a:cubicBezTo>
                  <a:cubicBezTo>
                    <a:pt x="6841" y="30626"/>
                    <a:pt x="7156" y="29998"/>
                    <a:pt x="7702" y="29566"/>
                  </a:cubicBezTo>
                  <a:cubicBezTo>
                    <a:pt x="8021" y="29310"/>
                    <a:pt x="8392" y="29121"/>
                    <a:pt x="8738" y="28901"/>
                  </a:cubicBezTo>
                  <a:cubicBezTo>
                    <a:pt x="9814" y="28224"/>
                    <a:pt x="10798" y="27696"/>
                    <a:pt x="12050" y="27367"/>
                  </a:cubicBezTo>
                  <a:cubicBezTo>
                    <a:pt x="13186" y="27068"/>
                    <a:pt x="14372" y="26951"/>
                    <a:pt x="15528" y="26755"/>
                  </a:cubicBezTo>
                  <a:cubicBezTo>
                    <a:pt x="16773" y="26546"/>
                    <a:pt x="18079" y="26380"/>
                    <a:pt x="19356" y="26380"/>
                  </a:cubicBezTo>
                  <a:cubicBezTo>
                    <a:pt x="19561" y="26380"/>
                    <a:pt x="19766" y="26384"/>
                    <a:pt x="19970" y="26393"/>
                  </a:cubicBezTo>
                  <a:cubicBezTo>
                    <a:pt x="21000" y="26442"/>
                    <a:pt x="22014" y="26522"/>
                    <a:pt x="23039" y="26522"/>
                  </a:cubicBezTo>
                  <a:cubicBezTo>
                    <a:pt x="23406" y="26522"/>
                    <a:pt x="23775" y="26512"/>
                    <a:pt x="24146" y="26486"/>
                  </a:cubicBezTo>
                  <a:cubicBezTo>
                    <a:pt x="25508" y="26393"/>
                    <a:pt x="26880" y="26068"/>
                    <a:pt x="28226" y="25845"/>
                  </a:cubicBezTo>
                  <a:cubicBezTo>
                    <a:pt x="29740" y="25596"/>
                    <a:pt x="32698" y="25726"/>
                    <a:pt x="32764" y="23579"/>
                  </a:cubicBezTo>
                  <a:cubicBezTo>
                    <a:pt x="32787" y="22862"/>
                    <a:pt x="32538" y="22091"/>
                    <a:pt x="32425" y="21387"/>
                  </a:cubicBezTo>
                  <a:cubicBezTo>
                    <a:pt x="32376" y="21065"/>
                    <a:pt x="32339" y="20729"/>
                    <a:pt x="32272" y="20410"/>
                  </a:cubicBezTo>
                  <a:cubicBezTo>
                    <a:pt x="32037" y="19271"/>
                    <a:pt x="31724" y="18168"/>
                    <a:pt x="31531" y="17012"/>
                  </a:cubicBezTo>
                  <a:cubicBezTo>
                    <a:pt x="31186" y="14935"/>
                    <a:pt x="30741" y="12832"/>
                    <a:pt x="30701" y="10729"/>
                  </a:cubicBezTo>
                  <a:cubicBezTo>
                    <a:pt x="30681" y="9809"/>
                    <a:pt x="30704" y="8939"/>
                    <a:pt x="30555" y="8035"/>
                  </a:cubicBezTo>
                  <a:cubicBezTo>
                    <a:pt x="30372" y="6926"/>
                    <a:pt x="30073" y="5852"/>
                    <a:pt x="29847" y="4753"/>
                  </a:cubicBezTo>
                  <a:cubicBezTo>
                    <a:pt x="29674" y="3905"/>
                    <a:pt x="29199" y="2740"/>
                    <a:pt x="28558" y="2131"/>
                  </a:cubicBezTo>
                  <a:cubicBezTo>
                    <a:pt x="28079" y="1674"/>
                    <a:pt x="27559" y="1534"/>
                    <a:pt x="27012" y="1534"/>
                  </a:cubicBezTo>
                  <a:cubicBezTo>
                    <a:pt x="26423" y="1534"/>
                    <a:pt x="25804" y="1697"/>
                    <a:pt x="25173" y="1803"/>
                  </a:cubicBezTo>
                  <a:cubicBezTo>
                    <a:pt x="24171" y="1968"/>
                    <a:pt x="22984" y="2340"/>
                    <a:pt x="21924" y="2340"/>
                  </a:cubicBezTo>
                  <a:cubicBezTo>
                    <a:pt x="21705" y="2340"/>
                    <a:pt x="21491" y="2325"/>
                    <a:pt x="21286" y="2287"/>
                  </a:cubicBezTo>
                  <a:cubicBezTo>
                    <a:pt x="19858" y="2032"/>
                    <a:pt x="18383" y="1739"/>
                    <a:pt x="17003" y="1291"/>
                  </a:cubicBezTo>
                  <a:cubicBezTo>
                    <a:pt x="15804" y="902"/>
                    <a:pt x="14642" y="411"/>
                    <a:pt x="13402" y="171"/>
                  </a:cubicBezTo>
                  <a:cubicBezTo>
                    <a:pt x="12853" y="64"/>
                    <a:pt x="12288" y="0"/>
                    <a:pt x="117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333063">
              <a:off x="-45146" y="-72548"/>
              <a:ext cx="2342902" cy="2419104"/>
            </a:xfrm>
            <a:custGeom>
              <a:avLst/>
              <a:gdLst/>
              <a:ahLst/>
              <a:cxnLst/>
              <a:rect l="l" t="t" r="r" b="b"/>
              <a:pathLst>
                <a:path w="41169" h="42508" extrusionOk="0">
                  <a:moveTo>
                    <a:pt x="29429" y="4923"/>
                  </a:moveTo>
                  <a:cubicBezTo>
                    <a:pt x="29623" y="4923"/>
                    <a:pt x="29809" y="5026"/>
                    <a:pt x="29986" y="5233"/>
                  </a:cubicBezTo>
                  <a:lnTo>
                    <a:pt x="30016" y="5253"/>
                  </a:lnTo>
                  <a:cubicBezTo>
                    <a:pt x="30817" y="5641"/>
                    <a:pt x="31601" y="6087"/>
                    <a:pt x="32338" y="6581"/>
                  </a:cubicBezTo>
                  <a:cubicBezTo>
                    <a:pt x="33833" y="7674"/>
                    <a:pt x="35355" y="9136"/>
                    <a:pt x="36731" y="10800"/>
                  </a:cubicBezTo>
                  <a:lnTo>
                    <a:pt x="36913" y="11053"/>
                  </a:lnTo>
                  <a:cubicBezTo>
                    <a:pt x="35418" y="10405"/>
                    <a:pt x="34060" y="9488"/>
                    <a:pt x="32876" y="8322"/>
                  </a:cubicBezTo>
                  <a:cubicBezTo>
                    <a:pt x="31621" y="7263"/>
                    <a:pt x="30412" y="6130"/>
                    <a:pt x="29279" y="4943"/>
                  </a:cubicBezTo>
                  <a:cubicBezTo>
                    <a:pt x="29329" y="4930"/>
                    <a:pt x="29379" y="4923"/>
                    <a:pt x="29429" y="4923"/>
                  </a:cubicBezTo>
                  <a:close/>
                  <a:moveTo>
                    <a:pt x="12043" y="174"/>
                  </a:moveTo>
                  <a:cubicBezTo>
                    <a:pt x="12586" y="174"/>
                    <a:pt x="13166" y="457"/>
                    <a:pt x="13794" y="1027"/>
                  </a:cubicBezTo>
                  <a:lnTo>
                    <a:pt x="17169" y="3319"/>
                  </a:lnTo>
                  <a:lnTo>
                    <a:pt x="21266" y="6857"/>
                  </a:lnTo>
                  <a:lnTo>
                    <a:pt x="25924" y="11708"/>
                  </a:lnTo>
                  <a:cubicBezTo>
                    <a:pt x="28575" y="14601"/>
                    <a:pt x="31007" y="17720"/>
                    <a:pt x="33080" y="20863"/>
                  </a:cubicBezTo>
                  <a:lnTo>
                    <a:pt x="31172" y="20618"/>
                  </a:lnTo>
                  <a:lnTo>
                    <a:pt x="25498" y="18289"/>
                  </a:lnTo>
                  <a:lnTo>
                    <a:pt x="18555" y="14146"/>
                  </a:lnTo>
                  <a:cubicBezTo>
                    <a:pt x="15794" y="12605"/>
                    <a:pt x="13588" y="10495"/>
                    <a:pt x="12000" y="7881"/>
                  </a:cubicBezTo>
                  <a:lnTo>
                    <a:pt x="11986" y="7864"/>
                  </a:lnTo>
                  <a:cubicBezTo>
                    <a:pt x="11054" y="6947"/>
                    <a:pt x="10479" y="5837"/>
                    <a:pt x="10272" y="4572"/>
                  </a:cubicBezTo>
                  <a:lnTo>
                    <a:pt x="10263" y="4541"/>
                  </a:lnTo>
                  <a:cubicBezTo>
                    <a:pt x="9807" y="3754"/>
                    <a:pt x="9721" y="2933"/>
                    <a:pt x="10007" y="2103"/>
                  </a:cubicBezTo>
                  <a:lnTo>
                    <a:pt x="10013" y="2083"/>
                  </a:lnTo>
                  <a:lnTo>
                    <a:pt x="10010" y="2060"/>
                  </a:lnTo>
                  <a:cubicBezTo>
                    <a:pt x="9877" y="1332"/>
                    <a:pt x="10137" y="887"/>
                    <a:pt x="10804" y="701"/>
                  </a:cubicBezTo>
                  <a:lnTo>
                    <a:pt x="10841" y="681"/>
                  </a:lnTo>
                  <a:cubicBezTo>
                    <a:pt x="11223" y="343"/>
                    <a:pt x="11622" y="174"/>
                    <a:pt x="12043" y="174"/>
                  </a:cubicBezTo>
                  <a:close/>
                  <a:moveTo>
                    <a:pt x="9155" y="8634"/>
                  </a:moveTo>
                  <a:cubicBezTo>
                    <a:pt x="9670" y="8634"/>
                    <a:pt x="10162" y="8801"/>
                    <a:pt x="10625" y="9136"/>
                  </a:cubicBezTo>
                  <a:lnTo>
                    <a:pt x="10644" y="9146"/>
                  </a:lnTo>
                  <a:cubicBezTo>
                    <a:pt x="12186" y="9724"/>
                    <a:pt x="13575" y="10618"/>
                    <a:pt x="14774" y="11803"/>
                  </a:cubicBezTo>
                  <a:lnTo>
                    <a:pt x="18568" y="15524"/>
                  </a:lnTo>
                  <a:lnTo>
                    <a:pt x="22292" y="20255"/>
                  </a:lnTo>
                  <a:cubicBezTo>
                    <a:pt x="24385" y="23249"/>
                    <a:pt x="25916" y="26052"/>
                    <a:pt x="26980" y="28833"/>
                  </a:cubicBezTo>
                  <a:cubicBezTo>
                    <a:pt x="24803" y="27570"/>
                    <a:pt x="22738" y="26126"/>
                    <a:pt x="20804" y="24514"/>
                  </a:cubicBezTo>
                  <a:cubicBezTo>
                    <a:pt x="18495" y="22983"/>
                    <a:pt x="16362" y="21186"/>
                    <a:pt x="14449" y="19166"/>
                  </a:cubicBezTo>
                  <a:cubicBezTo>
                    <a:pt x="12748" y="17853"/>
                    <a:pt x="11299" y="16279"/>
                    <a:pt x="10133" y="14471"/>
                  </a:cubicBezTo>
                  <a:cubicBezTo>
                    <a:pt x="8927" y="13229"/>
                    <a:pt x="8127" y="11737"/>
                    <a:pt x="7757" y="10040"/>
                  </a:cubicBezTo>
                  <a:lnTo>
                    <a:pt x="8179" y="8824"/>
                  </a:lnTo>
                  <a:cubicBezTo>
                    <a:pt x="8512" y="8697"/>
                    <a:pt x="8838" y="8634"/>
                    <a:pt x="9155" y="8634"/>
                  </a:cubicBezTo>
                  <a:close/>
                  <a:moveTo>
                    <a:pt x="15329" y="12102"/>
                  </a:moveTo>
                  <a:cubicBezTo>
                    <a:pt x="16279" y="12927"/>
                    <a:pt x="17325" y="13661"/>
                    <a:pt x="18469" y="14295"/>
                  </a:cubicBezTo>
                  <a:lnTo>
                    <a:pt x="25418" y="18445"/>
                  </a:lnTo>
                  <a:lnTo>
                    <a:pt x="31116" y="20784"/>
                  </a:lnTo>
                  <a:lnTo>
                    <a:pt x="33206" y="21056"/>
                  </a:lnTo>
                  <a:cubicBezTo>
                    <a:pt x="33813" y="21986"/>
                    <a:pt x="34388" y="22917"/>
                    <a:pt x="34929" y="23843"/>
                  </a:cubicBezTo>
                  <a:cubicBezTo>
                    <a:pt x="35594" y="24793"/>
                    <a:pt x="36116" y="25830"/>
                    <a:pt x="36481" y="26923"/>
                  </a:cubicBezTo>
                  <a:lnTo>
                    <a:pt x="36491" y="26943"/>
                  </a:lnTo>
                  <a:cubicBezTo>
                    <a:pt x="37122" y="27920"/>
                    <a:pt x="37229" y="28979"/>
                    <a:pt x="36807" y="30092"/>
                  </a:cubicBezTo>
                  <a:lnTo>
                    <a:pt x="35319" y="31166"/>
                  </a:lnTo>
                  <a:lnTo>
                    <a:pt x="33033" y="31338"/>
                  </a:lnTo>
                  <a:lnTo>
                    <a:pt x="29754" y="30318"/>
                  </a:lnTo>
                  <a:cubicBezTo>
                    <a:pt x="28900" y="29899"/>
                    <a:pt x="28056" y="29451"/>
                    <a:pt x="27229" y="28979"/>
                  </a:cubicBezTo>
                  <a:cubicBezTo>
                    <a:pt x="27219" y="28956"/>
                    <a:pt x="27206" y="28933"/>
                    <a:pt x="27192" y="28906"/>
                  </a:cubicBezTo>
                  <a:cubicBezTo>
                    <a:pt x="26129" y="26072"/>
                    <a:pt x="24575" y="23209"/>
                    <a:pt x="22435" y="20149"/>
                  </a:cubicBezTo>
                  <a:lnTo>
                    <a:pt x="18701" y="15408"/>
                  </a:lnTo>
                  <a:lnTo>
                    <a:pt x="15329" y="12102"/>
                  </a:lnTo>
                  <a:close/>
                  <a:moveTo>
                    <a:pt x="5160" y="18377"/>
                  </a:moveTo>
                  <a:cubicBezTo>
                    <a:pt x="5501" y="18377"/>
                    <a:pt x="5793" y="18564"/>
                    <a:pt x="6046" y="18939"/>
                  </a:cubicBezTo>
                  <a:lnTo>
                    <a:pt x="6070" y="18963"/>
                  </a:lnTo>
                  <a:cubicBezTo>
                    <a:pt x="7312" y="19820"/>
                    <a:pt x="8438" y="20850"/>
                    <a:pt x="9419" y="22029"/>
                  </a:cubicBezTo>
                  <a:cubicBezTo>
                    <a:pt x="11179" y="23817"/>
                    <a:pt x="13047" y="25724"/>
                    <a:pt x="14807" y="27697"/>
                  </a:cubicBezTo>
                  <a:cubicBezTo>
                    <a:pt x="16362" y="29441"/>
                    <a:pt x="18123" y="31501"/>
                    <a:pt x="19335" y="33916"/>
                  </a:cubicBezTo>
                  <a:cubicBezTo>
                    <a:pt x="19498" y="34132"/>
                    <a:pt x="19631" y="34361"/>
                    <a:pt x="19731" y="34601"/>
                  </a:cubicBezTo>
                  <a:cubicBezTo>
                    <a:pt x="17541" y="33534"/>
                    <a:pt x="15534" y="32159"/>
                    <a:pt x="13751" y="30511"/>
                  </a:cubicBezTo>
                  <a:cubicBezTo>
                    <a:pt x="12419" y="29521"/>
                    <a:pt x="11189" y="28385"/>
                    <a:pt x="10090" y="27126"/>
                  </a:cubicBezTo>
                  <a:cubicBezTo>
                    <a:pt x="8993" y="26146"/>
                    <a:pt x="8030" y="25026"/>
                    <a:pt x="7222" y="23787"/>
                  </a:cubicBezTo>
                  <a:cubicBezTo>
                    <a:pt x="6170" y="22578"/>
                    <a:pt x="5369" y="21192"/>
                    <a:pt x="4838" y="19671"/>
                  </a:cubicBezTo>
                  <a:lnTo>
                    <a:pt x="4741" y="18461"/>
                  </a:lnTo>
                  <a:cubicBezTo>
                    <a:pt x="4888" y="18405"/>
                    <a:pt x="5028" y="18377"/>
                    <a:pt x="5160" y="18377"/>
                  </a:cubicBezTo>
                  <a:close/>
                  <a:moveTo>
                    <a:pt x="12039" y="0"/>
                  </a:moveTo>
                  <a:cubicBezTo>
                    <a:pt x="11584" y="0"/>
                    <a:pt x="11149" y="179"/>
                    <a:pt x="10738" y="538"/>
                  </a:cubicBezTo>
                  <a:cubicBezTo>
                    <a:pt x="10000" y="751"/>
                    <a:pt x="9694" y="1266"/>
                    <a:pt x="9830" y="2070"/>
                  </a:cubicBezTo>
                  <a:cubicBezTo>
                    <a:pt x="9542" y="2937"/>
                    <a:pt x="9631" y="3794"/>
                    <a:pt x="10103" y="4615"/>
                  </a:cubicBezTo>
                  <a:cubicBezTo>
                    <a:pt x="10316" y="5910"/>
                    <a:pt x="10904" y="7043"/>
                    <a:pt x="11854" y="7980"/>
                  </a:cubicBezTo>
                  <a:cubicBezTo>
                    <a:pt x="12541" y="9112"/>
                    <a:pt x="13342" y="10146"/>
                    <a:pt x="14252" y="11086"/>
                  </a:cubicBezTo>
                  <a:cubicBezTo>
                    <a:pt x="13196" y="10176"/>
                    <a:pt x="12010" y="9471"/>
                    <a:pt x="10718" y="8986"/>
                  </a:cubicBezTo>
                  <a:cubicBezTo>
                    <a:pt x="10226" y="8635"/>
                    <a:pt x="9706" y="8458"/>
                    <a:pt x="9160" y="8458"/>
                  </a:cubicBezTo>
                  <a:cubicBezTo>
                    <a:pt x="8809" y="8458"/>
                    <a:pt x="8447" y="8531"/>
                    <a:pt x="8076" y="8678"/>
                  </a:cubicBezTo>
                  <a:lnTo>
                    <a:pt x="8040" y="8691"/>
                  </a:lnTo>
                  <a:lnTo>
                    <a:pt x="7575" y="10029"/>
                  </a:lnTo>
                  <a:lnTo>
                    <a:pt x="7578" y="10053"/>
                  </a:lnTo>
                  <a:cubicBezTo>
                    <a:pt x="7954" y="11794"/>
                    <a:pt x="8771" y="13318"/>
                    <a:pt x="9997" y="14578"/>
                  </a:cubicBezTo>
                  <a:cubicBezTo>
                    <a:pt x="11163" y="16388"/>
                    <a:pt x="12624" y="17979"/>
                    <a:pt x="14332" y="19295"/>
                  </a:cubicBezTo>
                  <a:cubicBezTo>
                    <a:pt x="16242" y="21315"/>
                    <a:pt x="18389" y="23122"/>
                    <a:pt x="20701" y="24654"/>
                  </a:cubicBezTo>
                  <a:cubicBezTo>
                    <a:pt x="22694" y="26319"/>
                    <a:pt x="24834" y="27807"/>
                    <a:pt x="27096" y="29105"/>
                  </a:cubicBezTo>
                  <a:cubicBezTo>
                    <a:pt x="27508" y="29956"/>
                    <a:pt x="27738" y="30867"/>
                    <a:pt x="27781" y="31813"/>
                  </a:cubicBezTo>
                  <a:lnTo>
                    <a:pt x="27784" y="31840"/>
                  </a:lnTo>
                  <a:cubicBezTo>
                    <a:pt x="28069" y="32664"/>
                    <a:pt x="28056" y="33484"/>
                    <a:pt x="27741" y="34285"/>
                  </a:cubicBezTo>
                  <a:lnTo>
                    <a:pt x="27734" y="34318"/>
                  </a:lnTo>
                  <a:cubicBezTo>
                    <a:pt x="27738" y="35332"/>
                    <a:pt x="27249" y="36016"/>
                    <a:pt x="26239" y="36401"/>
                  </a:cubicBezTo>
                  <a:lnTo>
                    <a:pt x="23774" y="36178"/>
                  </a:lnTo>
                  <a:lnTo>
                    <a:pt x="19967" y="34717"/>
                  </a:lnTo>
                  <a:cubicBezTo>
                    <a:pt x="19967" y="34717"/>
                    <a:pt x="19964" y="34714"/>
                    <a:pt x="19960" y="34714"/>
                  </a:cubicBezTo>
                  <a:cubicBezTo>
                    <a:pt x="19850" y="34398"/>
                    <a:pt x="19691" y="34099"/>
                    <a:pt x="19485" y="33823"/>
                  </a:cubicBezTo>
                  <a:cubicBezTo>
                    <a:pt x="18272" y="31405"/>
                    <a:pt x="16502" y="29332"/>
                    <a:pt x="14940" y="27581"/>
                  </a:cubicBezTo>
                  <a:cubicBezTo>
                    <a:pt x="13176" y="25604"/>
                    <a:pt x="11309" y="23694"/>
                    <a:pt x="9548" y="21913"/>
                  </a:cubicBezTo>
                  <a:cubicBezTo>
                    <a:pt x="8568" y="20730"/>
                    <a:pt x="7435" y="19691"/>
                    <a:pt x="6183" y="18827"/>
                  </a:cubicBezTo>
                  <a:cubicBezTo>
                    <a:pt x="5897" y="18412"/>
                    <a:pt x="5555" y="18203"/>
                    <a:pt x="5163" y="18203"/>
                  </a:cubicBezTo>
                  <a:cubicBezTo>
                    <a:pt x="4990" y="18203"/>
                    <a:pt x="4807" y="18244"/>
                    <a:pt x="4615" y="18325"/>
                  </a:cubicBezTo>
                  <a:lnTo>
                    <a:pt x="4555" y="18349"/>
                  </a:lnTo>
                  <a:lnTo>
                    <a:pt x="4665" y="19697"/>
                  </a:lnTo>
                  <a:lnTo>
                    <a:pt x="4668" y="19717"/>
                  </a:lnTo>
                  <a:cubicBezTo>
                    <a:pt x="5206" y="21265"/>
                    <a:pt x="6020" y="22674"/>
                    <a:pt x="7083" y="23893"/>
                  </a:cubicBezTo>
                  <a:cubicBezTo>
                    <a:pt x="7894" y="25135"/>
                    <a:pt x="8864" y="26265"/>
                    <a:pt x="9964" y="27248"/>
                  </a:cubicBezTo>
                  <a:cubicBezTo>
                    <a:pt x="11066" y="28511"/>
                    <a:pt x="12305" y="29654"/>
                    <a:pt x="13638" y="30647"/>
                  </a:cubicBezTo>
                  <a:cubicBezTo>
                    <a:pt x="15471" y="32342"/>
                    <a:pt x="17548" y="33750"/>
                    <a:pt x="19817" y="34840"/>
                  </a:cubicBezTo>
                  <a:cubicBezTo>
                    <a:pt x="19890" y="35065"/>
                    <a:pt x="19937" y="35301"/>
                    <a:pt x="19953" y="35544"/>
                  </a:cubicBezTo>
                  <a:lnTo>
                    <a:pt x="19967" y="35584"/>
                  </a:lnTo>
                  <a:cubicBezTo>
                    <a:pt x="20156" y="35913"/>
                    <a:pt x="20129" y="36186"/>
                    <a:pt x="19880" y="36418"/>
                  </a:cubicBezTo>
                  <a:lnTo>
                    <a:pt x="19864" y="36448"/>
                  </a:lnTo>
                  <a:cubicBezTo>
                    <a:pt x="19688" y="36832"/>
                    <a:pt x="19380" y="37020"/>
                    <a:pt x="18928" y="37020"/>
                  </a:cubicBezTo>
                  <a:cubicBezTo>
                    <a:pt x="18840" y="37020"/>
                    <a:pt x="18747" y="37013"/>
                    <a:pt x="18648" y="36999"/>
                  </a:cubicBezTo>
                  <a:lnTo>
                    <a:pt x="16804" y="36764"/>
                  </a:lnTo>
                  <a:lnTo>
                    <a:pt x="14645" y="35942"/>
                  </a:lnTo>
                  <a:cubicBezTo>
                    <a:pt x="13312" y="35292"/>
                    <a:pt x="12090" y="34455"/>
                    <a:pt x="11000" y="33451"/>
                  </a:cubicBezTo>
                  <a:cubicBezTo>
                    <a:pt x="9694" y="32385"/>
                    <a:pt x="8435" y="31225"/>
                    <a:pt x="7216" y="30106"/>
                  </a:cubicBezTo>
                  <a:cubicBezTo>
                    <a:pt x="6549" y="29488"/>
                    <a:pt x="5854" y="28853"/>
                    <a:pt x="5166" y="28242"/>
                  </a:cubicBezTo>
                  <a:cubicBezTo>
                    <a:pt x="4173" y="27275"/>
                    <a:pt x="3076" y="26408"/>
                    <a:pt x="1900" y="25670"/>
                  </a:cubicBezTo>
                  <a:lnTo>
                    <a:pt x="711" y="25298"/>
                  </a:lnTo>
                  <a:lnTo>
                    <a:pt x="672" y="25348"/>
                  </a:lnTo>
                  <a:cubicBezTo>
                    <a:pt x="113" y="26119"/>
                    <a:pt x="0" y="27000"/>
                    <a:pt x="339" y="27963"/>
                  </a:cubicBezTo>
                  <a:cubicBezTo>
                    <a:pt x="549" y="29691"/>
                    <a:pt x="1150" y="31308"/>
                    <a:pt x="2123" y="32763"/>
                  </a:cubicBezTo>
                  <a:cubicBezTo>
                    <a:pt x="3067" y="34424"/>
                    <a:pt x="4173" y="36002"/>
                    <a:pt x="5419" y="37457"/>
                  </a:cubicBezTo>
                  <a:cubicBezTo>
                    <a:pt x="5914" y="37906"/>
                    <a:pt x="6389" y="38385"/>
                    <a:pt x="6834" y="38883"/>
                  </a:cubicBezTo>
                  <a:cubicBezTo>
                    <a:pt x="6974" y="39032"/>
                    <a:pt x="7110" y="39182"/>
                    <a:pt x="7249" y="39335"/>
                  </a:cubicBezTo>
                  <a:cubicBezTo>
                    <a:pt x="8229" y="40398"/>
                    <a:pt x="9246" y="41497"/>
                    <a:pt x="10518" y="42245"/>
                  </a:cubicBezTo>
                  <a:cubicBezTo>
                    <a:pt x="10761" y="42388"/>
                    <a:pt x="10963" y="42508"/>
                    <a:pt x="11189" y="42508"/>
                  </a:cubicBezTo>
                  <a:cubicBezTo>
                    <a:pt x="11325" y="42508"/>
                    <a:pt x="11472" y="42465"/>
                    <a:pt x="11638" y="42358"/>
                  </a:cubicBezTo>
                  <a:lnTo>
                    <a:pt x="11545" y="42209"/>
                  </a:lnTo>
                  <a:cubicBezTo>
                    <a:pt x="11408" y="42295"/>
                    <a:pt x="11295" y="42331"/>
                    <a:pt x="11187" y="42331"/>
                  </a:cubicBezTo>
                  <a:cubicBezTo>
                    <a:pt x="11011" y="42331"/>
                    <a:pt x="10846" y="42235"/>
                    <a:pt x="10608" y="42095"/>
                  </a:cubicBezTo>
                  <a:cubicBezTo>
                    <a:pt x="9355" y="41358"/>
                    <a:pt x="8352" y="40268"/>
                    <a:pt x="7379" y="39215"/>
                  </a:cubicBezTo>
                  <a:cubicBezTo>
                    <a:pt x="7239" y="39062"/>
                    <a:pt x="7100" y="38912"/>
                    <a:pt x="6963" y="38763"/>
                  </a:cubicBezTo>
                  <a:cubicBezTo>
                    <a:pt x="6515" y="38262"/>
                    <a:pt x="6037" y="37780"/>
                    <a:pt x="5545" y="37338"/>
                  </a:cubicBezTo>
                  <a:cubicBezTo>
                    <a:pt x="4312" y="35896"/>
                    <a:pt x="3216" y="34328"/>
                    <a:pt x="2273" y="32670"/>
                  </a:cubicBezTo>
                  <a:cubicBezTo>
                    <a:pt x="1313" y="31229"/>
                    <a:pt x="718" y="29637"/>
                    <a:pt x="512" y="27933"/>
                  </a:cubicBezTo>
                  <a:lnTo>
                    <a:pt x="505" y="27913"/>
                  </a:lnTo>
                  <a:cubicBezTo>
                    <a:pt x="193" y="27026"/>
                    <a:pt x="282" y="26215"/>
                    <a:pt x="778" y="25501"/>
                  </a:cubicBezTo>
                  <a:lnTo>
                    <a:pt x="1817" y="25827"/>
                  </a:lnTo>
                  <a:cubicBezTo>
                    <a:pt x="2977" y="26558"/>
                    <a:pt x="4063" y="27411"/>
                    <a:pt x="5046" y="28372"/>
                  </a:cubicBezTo>
                  <a:cubicBezTo>
                    <a:pt x="5738" y="28983"/>
                    <a:pt x="6429" y="29620"/>
                    <a:pt x="7096" y="30235"/>
                  </a:cubicBezTo>
                  <a:cubicBezTo>
                    <a:pt x="8319" y="31355"/>
                    <a:pt x="9582" y="32518"/>
                    <a:pt x="10884" y="33584"/>
                  </a:cubicBezTo>
                  <a:cubicBezTo>
                    <a:pt x="11983" y="34594"/>
                    <a:pt x="13219" y="35441"/>
                    <a:pt x="14574" y="36102"/>
                  </a:cubicBezTo>
                  <a:lnTo>
                    <a:pt x="16750" y="36930"/>
                  </a:lnTo>
                  <a:lnTo>
                    <a:pt x="18624" y="37172"/>
                  </a:lnTo>
                  <a:cubicBezTo>
                    <a:pt x="18731" y="37188"/>
                    <a:pt x="18833" y="37196"/>
                    <a:pt x="18930" y="37196"/>
                  </a:cubicBezTo>
                  <a:cubicBezTo>
                    <a:pt x="19445" y="37196"/>
                    <a:pt x="19809" y="36973"/>
                    <a:pt x="20013" y="36534"/>
                  </a:cubicBezTo>
                  <a:cubicBezTo>
                    <a:pt x="20306" y="36252"/>
                    <a:pt x="20342" y="35899"/>
                    <a:pt x="20126" y="35511"/>
                  </a:cubicBezTo>
                  <a:cubicBezTo>
                    <a:pt x="20110" y="35312"/>
                    <a:pt x="20076" y="35116"/>
                    <a:pt x="20027" y="34926"/>
                  </a:cubicBezTo>
                  <a:lnTo>
                    <a:pt x="20027" y="34926"/>
                  </a:lnTo>
                  <a:lnTo>
                    <a:pt x="23721" y="36345"/>
                  </a:lnTo>
                  <a:lnTo>
                    <a:pt x="26262" y="36580"/>
                  </a:lnTo>
                  <a:lnTo>
                    <a:pt x="26282" y="36574"/>
                  </a:lnTo>
                  <a:cubicBezTo>
                    <a:pt x="27359" y="36166"/>
                    <a:pt x="27907" y="35415"/>
                    <a:pt x="27910" y="34335"/>
                  </a:cubicBezTo>
                  <a:cubicBezTo>
                    <a:pt x="28232" y="33504"/>
                    <a:pt x="28249" y="32647"/>
                    <a:pt x="27953" y="31793"/>
                  </a:cubicBezTo>
                  <a:cubicBezTo>
                    <a:pt x="27913" y="30910"/>
                    <a:pt x="27710" y="30053"/>
                    <a:pt x="27359" y="29252"/>
                  </a:cubicBezTo>
                  <a:lnTo>
                    <a:pt x="27359" y="29252"/>
                  </a:lnTo>
                  <a:cubicBezTo>
                    <a:pt x="28123" y="29683"/>
                    <a:pt x="28900" y="30096"/>
                    <a:pt x="29691" y="30481"/>
                  </a:cubicBezTo>
                  <a:lnTo>
                    <a:pt x="33013" y="31514"/>
                  </a:lnTo>
                  <a:lnTo>
                    <a:pt x="35381" y="31338"/>
                  </a:lnTo>
                  <a:lnTo>
                    <a:pt x="36953" y="30206"/>
                  </a:lnTo>
                  <a:lnTo>
                    <a:pt x="36963" y="30182"/>
                  </a:lnTo>
                  <a:cubicBezTo>
                    <a:pt x="37411" y="29006"/>
                    <a:pt x="37305" y="27886"/>
                    <a:pt x="36644" y="26860"/>
                  </a:cubicBezTo>
                  <a:cubicBezTo>
                    <a:pt x="36275" y="25750"/>
                    <a:pt x="35747" y="24704"/>
                    <a:pt x="35076" y="23751"/>
                  </a:cubicBezTo>
                  <a:cubicBezTo>
                    <a:pt x="34561" y="22863"/>
                    <a:pt x="34012" y="21973"/>
                    <a:pt x="33434" y="21086"/>
                  </a:cubicBezTo>
                  <a:lnTo>
                    <a:pt x="33434" y="21086"/>
                  </a:lnTo>
                  <a:lnTo>
                    <a:pt x="34983" y="21285"/>
                  </a:lnTo>
                  <a:cubicBezTo>
                    <a:pt x="35125" y="21295"/>
                    <a:pt x="35265" y="21300"/>
                    <a:pt x="35403" y="21300"/>
                  </a:cubicBezTo>
                  <a:cubicBezTo>
                    <a:pt x="36653" y="21300"/>
                    <a:pt x="37752" y="20907"/>
                    <a:pt x="38670" y="20129"/>
                  </a:cubicBezTo>
                  <a:cubicBezTo>
                    <a:pt x="39355" y="19893"/>
                    <a:pt x="39747" y="19418"/>
                    <a:pt x="39843" y="18720"/>
                  </a:cubicBezTo>
                  <a:cubicBezTo>
                    <a:pt x="40192" y="18146"/>
                    <a:pt x="40259" y="17524"/>
                    <a:pt x="40043" y="16874"/>
                  </a:cubicBezTo>
                  <a:cubicBezTo>
                    <a:pt x="40020" y="15621"/>
                    <a:pt x="39618" y="14451"/>
                    <a:pt x="38850" y="13398"/>
                  </a:cubicBezTo>
                  <a:lnTo>
                    <a:pt x="37528" y="11591"/>
                  </a:lnTo>
                  <a:lnTo>
                    <a:pt x="37528" y="11591"/>
                  </a:lnTo>
                  <a:cubicBezTo>
                    <a:pt x="38242" y="11937"/>
                    <a:pt x="39013" y="12129"/>
                    <a:pt x="39830" y="12159"/>
                  </a:cubicBezTo>
                  <a:cubicBezTo>
                    <a:pt x="39873" y="12161"/>
                    <a:pt x="39915" y="12161"/>
                    <a:pt x="39958" y="12161"/>
                  </a:cubicBezTo>
                  <a:cubicBezTo>
                    <a:pt x="40375" y="12161"/>
                    <a:pt x="40780" y="12087"/>
                    <a:pt x="41168" y="11940"/>
                  </a:cubicBezTo>
                  <a:lnTo>
                    <a:pt x="41102" y="11774"/>
                  </a:lnTo>
                  <a:cubicBezTo>
                    <a:pt x="40740" y="11915"/>
                    <a:pt x="40358" y="11985"/>
                    <a:pt x="39964" y="11985"/>
                  </a:cubicBezTo>
                  <a:cubicBezTo>
                    <a:pt x="39922" y="11985"/>
                    <a:pt x="39880" y="11984"/>
                    <a:pt x="39837" y="11983"/>
                  </a:cubicBezTo>
                  <a:cubicBezTo>
                    <a:pt x="38930" y="11950"/>
                    <a:pt x="38079" y="11711"/>
                    <a:pt x="37292" y="11272"/>
                  </a:cubicBezTo>
                  <a:lnTo>
                    <a:pt x="36870" y="10694"/>
                  </a:lnTo>
                  <a:cubicBezTo>
                    <a:pt x="35481" y="9013"/>
                    <a:pt x="33949" y="7542"/>
                    <a:pt x="32442" y="6438"/>
                  </a:cubicBezTo>
                  <a:cubicBezTo>
                    <a:pt x="31697" y="5940"/>
                    <a:pt x="30913" y="5492"/>
                    <a:pt x="30106" y="5103"/>
                  </a:cubicBezTo>
                  <a:cubicBezTo>
                    <a:pt x="29896" y="4866"/>
                    <a:pt x="29671" y="4747"/>
                    <a:pt x="29432" y="4747"/>
                  </a:cubicBezTo>
                  <a:cubicBezTo>
                    <a:pt x="29318" y="4747"/>
                    <a:pt x="29202" y="4774"/>
                    <a:pt x="29083" y="4827"/>
                  </a:cubicBezTo>
                  <a:lnTo>
                    <a:pt x="28969" y="4877"/>
                  </a:lnTo>
                  <a:lnTo>
                    <a:pt x="29056" y="4966"/>
                  </a:lnTo>
                  <a:cubicBezTo>
                    <a:pt x="30222" y="6193"/>
                    <a:pt x="31468" y="7365"/>
                    <a:pt x="32757" y="8451"/>
                  </a:cubicBezTo>
                  <a:cubicBezTo>
                    <a:pt x="33966" y="9641"/>
                    <a:pt x="35358" y="10578"/>
                    <a:pt x="36883" y="11229"/>
                  </a:cubicBezTo>
                  <a:cubicBezTo>
                    <a:pt x="36979" y="11289"/>
                    <a:pt x="37076" y="11349"/>
                    <a:pt x="37172" y="11405"/>
                  </a:cubicBezTo>
                  <a:lnTo>
                    <a:pt x="38707" y="13502"/>
                  </a:lnTo>
                  <a:cubicBezTo>
                    <a:pt x="39458" y="14528"/>
                    <a:pt x="39847" y="15667"/>
                    <a:pt x="39866" y="16890"/>
                  </a:cubicBezTo>
                  <a:lnTo>
                    <a:pt x="39870" y="16917"/>
                  </a:lnTo>
                  <a:cubicBezTo>
                    <a:pt x="40079" y="17524"/>
                    <a:pt x="40016" y="18106"/>
                    <a:pt x="39684" y="18644"/>
                  </a:cubicBezTo>
                  <a:lnTo>
                    <a:pt x="39670" y="18680"/>
                  </a:lnTo>
                  <a:cubicBezTo>
                    <a:pt x="39587" y="19329"/>
                    <a:pt x="39235" y="19754"/>
                    <a:pt x="38601" y="19970"/>
                  </a:cubicBezTo>
                  <a:lnTo>
                    <a:pt x="38571" y="19986"/>
                  </a:lnTo>
                  <a:cubicBezTo>
                    <a:pt x="37683" y="20743"/>
                    <a:pt x="36616" y="21123"/>
                    <a:pt x="35406" y="21123"/>
                  </a:cubicBezTo>
                  <a:cubicBezTo>
                    <a:pt x="35272" y="21123"/>
                    <a:pt x="35137" y="21118"/>
                    <a:pt x="35000" y="21109"/>
                  </a:cubicBezTo>
                  <a:lnTo>
                    <a:pt x="33308" y="20893"/>
                  </a:lnTo>
                  <a:cubicBezTo>
                    <a:pt x="31215" y="17700"/>
                    <a:pt x="28744" y="14528"/>
                    <a:pt x="26050" y="11588"/>
                  </a:cubicBezTo>
                  <a:lnTo>
                    <a:pt x="21388" y="6728"/>
                  </a:lnTo>
                  <a:lnTo>
                    <a:pt x="17279" y="3183"/>
                  </a:lnTo>
                  <a:lnTo>
                    <a:pt x="13900" y="887"/>
                  </a:lnTo>
                  <a:cubicBezTo>
                    <a:pt x="13248" y="296"/>
                    <a:pt x="12626" y="0"/>
                    <a:pt x="120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>
            <a:off x="1" y="-14200"/>
            <a:ext cx="12191932" cy="6877957"/>
            <a:chOff x="0" y="-10650"/>
            <a:chExt cx="9143949" cy="5158468"/>
          </a:xfrm>
        </p:grpSpPr>
        <p:grpSp>
          <p:nvGrpSpPr>
            <p:cNvPr id="166" name="Google Shape;166;p6"/>
            <p:cNvGrpSpPr/>
            <p:nvPr/>
          </p:nvGrpSpPr>
          <p:grpSpPr>
            <a:xfrm>
              <a:off x="0" y="-10650"/>
              <a:ext cx="9143949" cy="5158468"/>
              <a:chOff x="267864" y="140547"/>
              <a:chExt cx="8608500" cy="4856400"/>
            </a:xfrm>
          </p:grpSpPr>
          <p:sp>
            <p:nvSpPr>
              <p:cNvPr id="167" name="Google Shape;167;p6"/>
              <p:cNvSpPr/>
              <p:nvPr/>
            </p:nvSpPr>
            <p:spPr>
              <a:xfrm>
                <a:off x="267864" y="146479"/>
                <a:ext cx="8608500" cy="393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6"/>
              <p:cNvSpPr/>
              <p:nvPr/>
            </p:nvSpPr>
            <p:spPr>
              <a:xfrm rot="5400000">
                <a:off x="-1927873" y="2336397"/>
                <a:ext cx="4856400" cy="4647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" name="Google Shape;169;p6"/>
            <p:cNvGrpSpPr/>
            <p:nvPr/>
          </p:nvGrpSpPr>
          <p:grpSpPr>
            <a:xfrm rot="10800000">
              <a:off x="0" y="-10650"/>
              <a:ext cx="9143949" cy="5158468"/>
              <a:chOff x="267864" y="140547"/>
              <a:chExt cx="8608500" cy="4856400"/>
            </a:xfrm>
          </p:grpSpPr>
          <p:sp>
            <p:nvSpPr>
              <p:cNvPr id="170" name="Google Shape;170;p6"/>
              <p:cNvSpPr/>
              <p:nvPr/>
            </p:nvSpPr>
            <p:spPr>
              <a:xfrm>
                <a:off x="267864" y="146479"/>
                <a:ext cx="8608500" cy="393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6"/>
              <p:cNvSpPr/>
              <p:nvPr/>
            </p:nvSpPr>
            <p:spPr>
              <a:xfrm rot="5400000">
                <a:off x="-1927873" y="2336397"/>
                <a:ext cx="4856400" cy="4647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72" name="Google Shape;172;p6"/>
          <p:cNvGrpSpPr/>
          <p:nvPr/>
        </p:nvGrpSpPr>
        <p:grpSpPr>
          <a:xfrm rot="10800000">
            <a:off x="1" y="-14200"/>
            <a:ext cx="12191932" cy="6877957"/>
            <a:chOff x="267864" y="140547"/>
            <a:chExt cx="8608500" cy="4856400"/>
          </a:xfrm>
        </p:grpSpPr>
        <p:sp>
          <p:nvSpPr>
            <p:cNvPr id="173" name="Google Shape;173;p6"/>
            <p:cNvSpPr/>
            <p:nvPr/>
          </p:nvSpPr>
          <p:spPr>
            <a:xfrm>
              <a:off x="267864" y="146479"/>
              <a:ext cx="8608500" cy="393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5400000">
              <a:off x="-1927873" y="2336397"/>
              <a:ext cx="4856400" cy="464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 txBox="1">
            <a:spLocks noGrp="1"/>
          </p:cNvSpPr>
          <p:nvPr>
            <p:ph type="ctrTitle"/>
          </p:nvPr>
        </p:nvSpPr>
        <p:spPr>
          <a:xfrm>
            <a:off x="1252399" y="736861"/>
            <a:ext cx="9687200" cy="7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99392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bg>
      <p:bgPr>
        <a:solidFill>
          <a:schemeClr val="dk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2008167" y="2382267"/>
            <a:ext cx="8309200" cy="20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800"/>
              <a:buNone/>
              <a:defRPr sz="12800">
                <a:solidFill>
                  <a:schemeClr val="hlink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060628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bg>
      <p:bgPr>
        <a:solidFill>
          <a:schemeClr val="dk2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8"/>
          <p:cNvPicPr preferRelativeResize="0"/>
          <p:nvPr/>
        </p:nvPicPr>
        <p:blipFill rotWithShape="1">
          <a:blip r:embed="rId3">
            <a:alphaModFix/>
          </a:blip>
          <a:srcRect l="68835" t="77608"/>
          <a:stretch/>
        </p:blipFill>
        <p:spPr>
          <a:xfrm>
            <a:off x="8392400" y="5322367"/>
            <a:ext cx="3799597" cy="15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8"/>
          <p:cNvSpPr txBox="1">
            <a:spLocks noGrp="1"/>
          </p:cNvSpPr>
          <p:nvPr>
            <p:ph type="subTitle" idx="1"/>
          </p:nvPr>
        </p:nvSpPr>
        <p:spPr>
          <a:xfrm>
            <a:off x="1452117" y="1918084"/>
            <a:ext cx="3195600" cy="69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subTitle" idx="2"/>
          </p:nvPr>
        </p:nvSpPr>
        <p:spPr>
          <a:xfrm>
            <a:off x="7609665" y="1918084"/>
            <a:ext cx="3195600" cy="69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subTitle" idx="3"/>
          </p:nvPr>
        </p:nvSpPr>
        <p:spPr>
          <a:xfrm>
            <a:off x="1452164" y="2701167"/>
            <a:ext cx="31956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subTitle" idx="4"/>
          </p:nvPr>
        </p:nvSpPr>
        <p:spPr>
          <a:xfrm>
            <a:off x="7609617" y="2701167"/>
            <a:ext cx="31956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subTitle" idx="5"/>
          </p:nvPr>
        </p:nvSpPr>
        <p:spPr>
          <a:xfrm>
            <a:off x="1452117" y="4043559"/>
            <a:ext cx="3195600" cy="69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subTitle" idx="6"/>
          </p:nvPr>
        </p:nvSpPr>
        <p:spPr>
          <a:xfrm>
            <a:off x="7609664" y="4043549"/>
            <a:ext cx="3195600" cy="69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ubTitle" idx="7"/>
          </p:nvPr>
        </p:nvSpPr>
        <p:spPr>
          <a:xfrm>
            <a:off x="1452164" y="4826633"/>
            <a:ext cx="31956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subTitle" idx="8"/>
          </p:nvPr>
        </p:nvSpPr>
        <p:spPr>
          <a:xfrm>
            <a:off x="7609617" y="4826633"/>
            <a:ext cx="31956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ctrTitle"/>
          </p:nvPr>
        </p:nvSpPr>
        <p:spPr>
          <a:xfrm>
            <a:off x="960067" y="465423"/>
            <a:ext cx="9687200" cy="11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052511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numbers ">
  <p:cSld name="Title and numbers ">
    <p:bg>
      <p:bgPr>
        <a:solidFill>
          <a:schemeClr val="dk2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9"/>
          <p:cNvSpPr txBox="1">
            <a:spLocks noGrp="1"/>
          </p:cNvSpPr>
          <p:nvPr>
            <p:ph type="subTitle" idx="1"/>
          </p:nvPr>
        </p:nvSpPr>
        <p:spPr>
          <a:xfrm>
            <a:off x="8244836" y="4980593"/>
            <a:ext cx="2987200" cy="89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title" hasCustomPrompt="1"/>
          </p:nvPr>
        </p:nvSpPr>
        <p:spPr>
          <a:xfrm>
            <a:off x="8244856" y="4508995"/>
            <a:ext cx="2271200" cy="47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2" name="Google Shape;102;p19"/>
          <p:cNvSpPr txBox="1">
            <a:spLocks noGrp="1"/>
          </p:cNvSpPr>
          <p:nvPr>
            <p:ph type="subTitle" idx="2"/>
          </p:nvPr>
        </p:nvSpPr>
        <p:spPr>
          <a:xfrm>
            <a:off x="8244836" y="2534327"/>
            <a:ext cx="2987200" cy="89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title" idx="3" hasCustomPrompt="1"/>
          </p:nvPr>
        </p:nvSpPr>
        <p:spPr>
          <a:xfrm>
            <a:off x="8244856" y="2062728"/>
            <a:ext cx="2271200" cy="47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4" name="Google Shape;104;p19"/>
          <p:cNvSpPr txBox="1">
            <a:spLocks noGrp="1"/>
          </p:cNvSpPr>
          <p:nvPr>
            <p:ph type="ctrTitle" idx="4"/>
          </p:nvPr>
        </p:nvSpPr>
        <p:spPr>
          <a:xfrm>
            <a:off x="960067" y="469123"/>
            <a:ext cx="9687200" cy="11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83771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">
  <p:cSld name="Title design ">
    <p:bg>
      <p:bgPr>
        <a:solidFill>
          <a:schemeClr val="dk2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0"/>
          <p:cNvPicPr preferRelativeResize="0"/>
          <p:nvPr/>
        </p:nvPicPr>
        <p:blipFill rotWithShape="1">
          <a:blip r:embed="rId3">
            <a:alphaModFix/>
          </a:blip>
          <a:srcRect t="76525" r="76561"/>
          <a:stretch/>
        </p:blipFill>
        <p:spPr>
          <a:xfrm>
            <a:off x="1" y="5248134"/>
            <a:ext cx="2857703" cy="160986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0"/>
          <p:cNvSpPr txBox="1">
            <a:spLocks noGrp="1"/>
          </p:cNvSpPr>
          <p:nvPr>
            <p:ph type="ctrTitle"/>
          </p:nvPr>
        </p:nvSpPr>
        <p:spPr>
          <a:xfrm>
            <a:off x="960067" y="465423"/>
            <a:ext cx="9687200" cy="11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726502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1">
  <p:cSld name="Title design 1">
    <p:bg>
      <p:bgPr>
        <a:solidFill>
          <a:schemeClr val="dk2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1"/>
          <p:cNvSpPr txBox="1">
            <a:spLocks noGrp="1"/>
          </p:cNvSpPr>
          <p:nvPr>
            <p:ph type="ctrTitle"/>
          </p:nvPr>
        </p:nvSpPr>
        <p:spPr>
          <a:xfrm>
            <a:off x="960067" y="465423"/>
            <a:ext cx="9687200" cy="11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778588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bg>
      <p:bgPr>
        <a:solidFill>
          <a:schemeClr val="dk2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2"/>
          <p:cNvPicPr preferRelativeResize="0"/>
          <p:nvPr/>
        </p:nvPicPr>
        <p:blipFill rotWithShape="1">
          <a:blip r:embed="rId3">
            <a:alphaModFix/>
          </a:blip>
          <a:srcRect l="68835" t="77608"/>
          <a:stretch/>
        </p:blipFill>
        <p:spPr>
          <a:xfrm>
            <a:off x="8392400" y="5322367"/>
            <a:ext cx="3799597" cy="15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2"/>
          <p:cNvSpPr txBox="1">
            <a:spLocks noGrp="1"/>
          </p:cNvSpPr>
          <p:nvPr>
            <p:ph type="subTitle" idx="1"/>
          </p:nvPr>
        </p:nvSpPr>
        <p:spPr>
          <a:xfrm>
            <a:off x="960067" y="5050213"/>
            <a:ext cx="2872000" cy="100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6" name="Google Shape;116;p22"/>
          <p:cNvSpPr txBox="1">
            <a:spLocks noGrp="1"/>
          </p:cNvSpPr>
          <p:nvPr>
            <p:ph type="subTitle" idx="2"/>
          </p:nvPr>
        </p:nvSpPr>
        <p:spPr>
          <a:xfrm>
            <a:off x="4659947" y="5050213"/>
            <a:ext cx="2872000" cy="100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7" name="Google Shape;117;p22"/>
          <p:cNvSpPr txBox="1">
            <a:spLocks noGrp="1"/>
          </p:cNvSpPr>
          <p:nvPr>
            <p:ph type="subTitle" idx="3"/>
          </p:nvPr>
        </p:nvSpPr>
        <p:spPr>
          <a:xfrm>
            <a:off x="8372800" y="5050213"/>
            <a:ext cx="2872000" cy="100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8" name="Google Shape;118;p22"/>
          <p:cNvSpPr txBox="1">
            <a:spLocks noGrp="1"/>
          </p:cNvSpPr>
          <p:nvPr>
            <p:ph type="subTitle" idx="4"/>
          </p:nvPr>
        </p:nvSpPr>
        <p:spPr>
          <a:xfrm>
            <a:off x="960067" y="2873483"/>
            <a:ext cx="2872000" cy="100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9" name="Google Shape;119;p22"/>
          <p:cNvSpPr txBox="1">
            <a:spLocks noGrp="1"/>
          </p:cNvSpPr>
          <p:nvPr>
            <p:ph type="subTitle" idx="5"/>
          </p:nvPr>
        </p:nvSpPr>
        <p:spPr>
          <a:xfrm>
            <a:off x="4659947" y="2873483"/>
            <a:ext cx="2872000" cy="100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0" name="Google Shape;120;p22"/>
          <p:cNvSpPr txBox="1">
            <a:spLocks noGrp="1"/>
          </p:cNvSpPr>
          <p:nvPr>
            <p:ph type="subTitle" idx="6"/>
          </p:nvPr>
        </p:nvSpPr>
        <p:spPr>
          <a:xfrm>
            <a:off x="8372800" y="2873483"/>
            <a:ext cx="2872000" cy="100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1" name="Google Shape;121;p22"/>
          <p:cNvSpPr txBox="1">
            <a:spLocks noGrp="1"/>
          </p:cNvSpPr>
          <p:nvPr>
            <p:ph type="ctrTitle"/>
          </p:nvPr>
        </p:nvSpPr>
        <p:spPr>
          <a:xfrm>
            <a:off x="960067" y="465423"/>
            <a:ext cx="9687200" cy="11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2" name="Google Shape;122;p22"/>
          <p:cNvSpPr txBox="1">
            <a:spLocks noGrp="1"/>
          </p:cNvSpPr>
          <p:nvPr>
            <p:ph type="subTitle" idx="7"/>
          </p:nvPr>
        </p:nvSpPr>
        <p:spPr>
          <a:xfrm>
            <a:off x="960067" y="4407549"/>
            <a:ext cx="2872000" cy="7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3" name="Google Shape;123;p22"/>
          <p:cNvSpPr txBox="1">
            <a:spLocks noGrp="1"/>
          </p:cNvSpPr>
          <p:nvPr>
            <p:ph type="subTitle" idx="8"/>
          </p:nvPr>
        </p:nvSpPr>
        <p:spPr>
          <a:xfrm>
            <a:off x="4659947" y="4407549"/>
            <a:ext cx="2872000" cy="7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subTitle" idx="9"/>
          </p:nvPr>
        </p:nvSpPr>
        <p:spPr>
          <a:xfrm>
            <a:off x="8372800" y="4407549"/>
            <a:ext cx="2872000" cy="7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5" name="Google Shape;125;p22"/>
          <p:cNvSpPr txBox="1">
            <a:spLocks noGrp="1"/>
          </p:cNvSpPr>
          <p:nvPr>
            <p:ph type="subTitle" idx="13"/>
          </p:nvPr>
        </p:nvSpPr>
        <p:spPr>
          <a:xfrm>
            <a:off x="960067" y="2235501"/>
            <a:ext cx="2872000" cy="7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subTitle" idx="14"/>
          </p:nvPr>
        </p:nvSpPr>
        <p:spPr>
          <a:xfrm>
            <a:off x="4659947" y="2235501"/>
            <a:ext cx="2872000" cy="7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subTitle" idx="15"/>
          </p:nvPr>
        </p:nvSpPr>
        <p:spPr>
          <a:xfrm>
            <a:off x="8372800" y="2235501"/>
            <a:ext cx="2872000" cy="7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54538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dk2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3"/>
          <p:cNvSpPr txBox="1">
            <a:spLocks noGrp="1"/>
          </p:cNvSpPr>
          <p:nvPr>
            <p:ph type="subTitle" idx="1"/>
          </p:nvPr>
        </p:nvSpPr>
        <p:spPr>
          <a:xfrm>
            <a:off x="960000" y="3445567"/>
            <a:ext cx="4242400" cy="22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solidFill>
                  <a:schemeClr val="accent5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ctrTitle"/>
          </p:nvPr>
        </p:nvSpPr>
        <p:spPr>
          <a:xfrm>
            <a:off x="960067" y="465433"/>
            <a:ext cx="3466800" cy="11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32" name="Google Shape;132;p23"/>
          <p:cNvGrpSpPr/>
          <p:nvPr/>
        </p:nvGrpSpPr>
        <p:grpSpPr>
          <a:xfrm>
            <a:off x="10187483" y="3733718"/>
            <a:ext cx="1999380" cy="3132788"/>
            <a:chOff x="7634175" y="2806726"/>
            <a:chExt cx="1499535" cy="2349591"/>
          </a:xfrm>
        </p:grpSpPr>
        <p:sp>
          <p:nvSpPr>
            <p:cNvPr id="133" name="Google Shape;133;p23"/>
            <p:cNvSpPr/>
            <p:nvPr/>
          </p:nvSpPr>
          <p:spPr>
            <a:xfrm>
              <a:off x="7634175" y="3583051"/>
              <a:ext cx="1499535" cy="1573266"/>
            </a:xfrm>
            <a:custGeom>
              <a:avLst/>
              <a:gdLst/>
              <a:ahLst/>
              <a:cxnLst/>
              <a:rect l="l" t="t" r="r" b="b"/>
              <a:pathLst>
                <a:path w="35042" h="36765" extrusionOk="0">
                  <a:moveTo>
                    <a:pt x="538" y="552"/>
                  </a:moveTo>
                  <a:lnTo>
                    <a:pt x="538" y="552"/>
                  </a:lnTo>
                  <a:cubicBezTo>
                    <a:pt x="2516" y="1227"/>
                    <a:pt x="4418" y="2097"/>
                    <a:pt x="6212" y="3126"/>
                  </a:cubicBezTo>
                  <a:cubicBezTo>
                    <a:pt x="8127" y="4192"/>
                    <a:pt x="9907" y="5454"/>
                    <a:pt x="11589" y="6810"/>
                  </a:cubicBezTo>
                  <a:cubicBezTo>
                    <a:pt x="12441" y="7474"/>
                    <a:pt x="13250" y="8192"/>
                    <a:pt x="14055" y="8902"/>
                  </a:cubicBezTo>
                  <a:cubicBezTo>
                    <a:pt x="14834" y="9642"/>
                    <a:pt x="15621" y="10375"/>
                    <a:pt x="16365" y="11143"/>
                  </a:cubicBezTo>
                  <a:cubicBezTo>
                    <a:pt x="17870" y="12666"/>
                    <a:pt x="19298" y="14254"/>
                    <a:pt x="20665" y="15882"/>
                  </a:cubicBezTo>
                  <a:cubicBezTo>
                    <a:pt x="23417" y="19124"/>
                    <a:pt x="25973" y="22511"/>
                    <a:pt x="28345" y="26002"/>
                  </a:cubicBezTo>
                  <a:cubicBezTo>
                    <a:pt x="30720" y="29483"/>
                    <a:pt x="32953" y="33109"/>
                    <a:pt x="34988" y="36721"/>
                  </a:cubicBezTo>
                  <a:lnTo>
                    <a:pt x="33403" y="36126"/>
                  </a:lnTo>
                  <a:cubicBezTo>
                    <a:pt x="32888" y="35930"/>
                    <a:pt x="32377" y="35749"/>
                    <a:pt x="31859" y="35517"/>
                  </a:cubicBezTo>
                  <a:lnTo>
                    <a:pt x="30303" y="34857"/>
                  </a:lnTo>
                  <a:cubicBezTo>
                    <a:pt x="29788" y="34632"/>
                    <a:pt x="29291" y="34381"/>
                    <a:pt x="28780" y="34142"/>
                  </a:cubicBezTo>
                  <a:cubicBezTo>
                    <a:pt x="26750" y="33193"/>
                    <a:pt x="24817" y="32075"/>
                    <a:pt x="22964" y="30865"/>
                  </a:cubicBezTo>
                  <a:cubicBezTo>
                    <a:pt x="19262" y="28428"/>
                    <a:pt x="15955" y="25520"/>
                    <a:pt x="13025" y="22325"/>
                  </a:cubicBezTo>
                  <a:cubicBezTo>
                    <a:pt x="10121" y="19113"/>
                    <a:pt x="7601" y="15603"/>
                    <a:pt x="5491" y="11894"/>
                  </a:cubicBezTo>
                  <a:cubicBezTo>
                    <a:pt x="3456" y="8276"/>
                    <a:pt x="1700" y="4487"/>
                    <a:pt x="538" y="552"/>
                  </a:cubicBezTo>
                  <a:close/>
                  <a:moveTo>
                    <a:pt x="1" y="1"/>
                  </a:moveTo>
                  <a:lnTo>
                    <a:pt x="81" y="317"/>
                  </a:lnTo>
                  <a:cubicBezTo>
                    <a:pt x="606" y="2383"/>
                    <a:pt x="1317" y="4392"/>
                    <a:pt x="2126" y="6372"/>
                  </a:cubicBezTo>
                  <a:cubicBezTo>
                    <a:pt x="2938" y="8348"/>
                    <a:pt x="3856" y="10288"/>
                    <a:pt x="4900" y="12173"/>
                  </a:cubicBezTo>
                  <a:cubicBezTo>
                    <a:pt x="6989" y="15937"/>
                    <a:pt x="9486" y="19527"/>
                    <a:pt x="12467" y="22757"/>
                  </a:cubicBezTo>
                  <a:cubicBezTo>
                    <a:pt x="13964" y="24363"/>
                    <a:pt x="15527" y="25926"/>
                    <a:pt x="17242" y="27340"/>
                  </a:cubicBezTo>
                  <a:cubicBezTo>
                    <a:pt x="18972" y="28736"/>
                    <a:pt x="20752" y="30085"/>
                    <a:pt x="22670" y="31253"/>
                  </a:cubicBezTo>
                  <a:cubicBezTo>
                    <a:pt x="26474" y="33646"/>
                    <a:pt x="30607" y="35502"/>
                    <a:pt x="35042" y="36764"/>
                  </a:cubicBezTo>
                  <a:cubicBezTo>
                    <a:pt x="33243" y="32910"/>
                    <a:pt x="31115" y="29305"/>
                    <a:pt x="28805" y="25744"/>
                  </a:cubicBezTo>
                  <a:cubicBezTo>
                    <a:pt x="26470" y="22210"/>
                    <a:pt x="23958" y="18765"/>
                    <a:pt x="21125" y="15545"/>
                  </a:cubicBezTo>
                  <a:cubicBezTo>
                    <a:pt x="18294" y="12326"/>
                    <a:pt x="15176" y="9316"/>
                    <a:pt x="11753" y="6636"/>
                  </a:cubicBezTo>
                  <a:cubicBezTo>
                    <a:pt x="8333" y="3957"/>
                    <a:pt x="4552" y="1617"/>
                    <a:pt x="327" y="11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3"/>
            <p:cNvSpPr/>
            <p:nvPr/>
          </p:nvSpPr>
          <p:spPr>
            <a:xfrm>
              <a:off x="7645558" y="3594990"/>
              <a:ext cx="1487082" cy="1560386"/>
            </a:xfrm>
            <a:custGeom>
              <a:avLst/>
              <a:gdLst/>
              <a:ahLst/>
              <a:cxnLst/>
              <a:rect l="l" t="t" r="r" b="b"/>
              <a:pathLst>
                <a:path w="34751" h="36464" extrusionOk="0">
                  <a:moveTo>
                    <a:pt x="0" y="1"/>
                  </a:moveTo>
                  <a:lnTo>
                    <a:pt x="4286" y="4606"/>
                  </a:lnTo>
                  <a:lnTo>
                    <a:pt x="8611" y="9182"/>
                  </a:lnTo>
                  <a:lnTo>
                    <a:pt x="17303" y="18290"/>
                  </a:lnTo>
                  <a:lnTo>
                    <a:pt x="26041" y="27363"/>
                  </a:lnTo>
                  <a:lnTo>
                    <a:pt x="30403" y="31905"/>
                  </a:lnTo>
                  <a:lnTo>
                    <a:pt x="34751" y="36463"/>
                  </a:lnTo>
                  <a:cubicBezTo>
                    <a:pt x="32093" y="33240"/>
                    <a:pt x="29279" y="30129"/>
                    <a:pt x="26450" y="27036"/>
                  </a:cubicBezTo>
                  <a:cubicBezTo>
                    <a:pt x="23619" y="23943"/>
                    <a:pt x="20722" y="20905"/>
                    <a:pt x="17832" y="17859"/>
                  </a:cubicBezTo>
                  <a:cubicBezTo>
                    <a:pt x="14903" y="14849"/>
                    <a:pt x="11987" y="11825"/>
                    <a:pt x="9014" y="8849"/>
                  </a:cubicBezTo>
                  <a:cubicBezTo>
                    <a:pt x="6040" y="5871"/>
                    <a:pt x="3056" y="2905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3"/>
            <p:cNvSpPr/>
            <p:nvPr/>
          </p:nvSpPr>
          <p:spPr>
            <a:xfrm>
              <a:off x="8132467" y="4393654"/>
              <a:ext cx="298093" cy="110833"/>
            </a:xfrm>
            <a:custGeom>
              <a:avLst/>
              <a:gdLst/>
              <a:ahLst/>
              <a:cxnLst/>
              <a:rect l="l" t="t" r="r" b="b"/>
              <a:pathLst>
                <a:path w="6966" h="2590" extrusionOk="0">
                  <a:moveTo>
                    <a:pt x="6845" y="1"/>
                  </a:moveTo>
                  <a:lnTo>
                    <a:pt x="0" y="2282"/>
                  </a:lnTo>
                  <a:lnTo>
                    <a:pt x="119" y="2590"/>
                  </a:lnTo>
                  <a:lnTo>
                    <a:pt x="6965" y="309"/>
                  </a:lnTo>
                  <a:lnTo>
                    <a:pt x="68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3"/>
            <p:cNvSpPr/>
            <p:nvPr/>
          </p:nvSpPr>
          <p:spPr>
            <a:xfrm>
              <a:off x="8033913" y="4275585"/>
              <a:ext cx="283201" cy="106168"/>
            </a:xfrm>
            <a:custGeom>
              <a:avLst/>
              <a:gdLst/>
              <a:ahLst/>
              <a:cxnLst/>
              <a:rect l="l" t="t" r="r" b="b"/>
              <a:pathLst>
                <a:path w="6618" h="2481" extrusionOk="0">
                  <a:moveTo>
                    <a:pt x="6498" y="0"/>
                  </a:moveTo>
                  <a:lnTo>
                    <a:pt x="1" y="2172"/>
                  </a:lnTo>
                  <a:lnTo>
                    <a:pt x="120" y="2480"/>
                  </a:lnTo>
                  <a:lnTo>
                    <a:pt x="6618" y="308"/>
                  </a:lnTo>
                  <a:lnTo>
                    <a:pt x="64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3"/>
            <p:cNvSpPr/>
            <p:nvPr/>
          </p:nvSpPr>
          <p:spPr>
            <a:xfrm>
              <a:off x="8522833" y="4310034"/>
              <a:ext cx="60723" cy="198472"/>
            </a:xfrm>
            <a:custGeom>
              <a:avLst/>
              <a:gdLst/>
              <a:ahLst/>
              <a:cxnLst/>
              <a:rect l="l" t="t" r="r" b="b"/>
              <a:pathLst>
                <a:path w="1419" h="4638" extrusionOk="0">
                  <a:moveTo>
                    <a:pt x="1070" y="0"/>
                  </a:moveTo>
                  <a:lnTo>
                    <a:pt x="1" y="4569"/>
                  </a:lnTo>
                  <a:lnTo>
                    <a:pt x="345" y="4638"/>
                  </a:lnTo>
                  <a:lnTo>
                    <a:pt x="1418" y="69"/>
                  </a:lnTo>
                  <a:lnTo>
                    <a:pt x="10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3"/>
            <p:cNvSpPr/>
            <p:nvPr/>
          </p:nvSpPr>
          <p:spPr>
            <a:xfrm>
              <a:off x="8224945" y="2806726"/>
              <a:ext cx="908185" cy="2059090"/>
            </a:xfrm>
            <a:custGeom>
              <a:avLst/>
              <a:gdLst/>
              <a:ahLst/>
              <a:cxnLst/>
              <a:rect l="l" t="t" r="r" b="b"/>
              <a:pathLst>
                <a:path w="21223" h="48118" extrusionOk="0">
                  <a:moveTo>
                    <a:pt x="846" y="705"/>
                  </a:moveTo>
                  <a:cubicBezTo>
                    <a:pt x="2577" y="2026"/>
                    <a:pt x="4195" y="3481"/>
                    <a:pt x="5653" y="5063"/>
                  </a:cubicBezTo>
                  <a:cubicBezTo>
                    <a:pt x="7186" y="6738"/>
                    <a:pt x="8553" y="8537"/>
                    <a:pt x="9779" y="10411"/>
                  </a:cubicBezTo>
                  <a:cubicBezTo>
                    <a:pt x="12227" y="14172"/>
                    <a:pt x="14054" y="18243"/>
                    <a:pt x="15555" y="22391"/>
                  </a:cubicBezTo>
                  <a:cubicBezTo>
                    <a:pt x="16335" y="24454"/>
                    <a:pt x="16966" y="26568"/>
                    <a:pt x="17585" y="28678"/>
                  </a:cubicBezTo>
                  <a:cubicBezTo>
                    <a:pt x="18195" y="30793"/>
                    <a:pt x="18728" y="32928"/>
                    <a:pt x="19185" y="35074"/>
                  </a:cubicBezTo>
                  <a:cubicBezTo>
                    <a:pt x="20106" y="39357"/>
                    <a:pt x="20784" y="43744"/>
                    <a:pt x="21197" y="48056"/>
                  </a:cubicBezTo>
                  <a:cubicBezTo>
                    <a:pt x="20395" y="47211"/>
                    <a:pt x="19620" y="46359"/>
                    <a:pt x="18866" y="45521"/>
                  </a:cubicBezTo>
                  <a:lnTo>
                    <a:pt x="17734" y="44281"/>
                  </a:lnTo>
                  <a:lnTo>
                    <a:pt x="17169" y="43668"/>
                  </a:lnTo>
                  <a:lnTo>
                    <a:pt x="16632" y="43012"/>
                  </a:lnTo>
                  <a:lnTo>
                    <a:pt x="14493" y="40369"/>
                  </a:lnTo>
                  <a:cubicBezTo>
                    <a:pt x="14145" y="39922"/>
                    <a:pt x="13768" y="39499"/>
                    <a:pt x="13445" y="39038"/>
                  </a:cubicBezTo>
                  <a:lnTo>
                    <a:pt x="12488" y="37646"/>
                  </a:lnTo>
                  <a:lnTo>
                    <a:pt x="10577" y="34865"/>
                  </a:lnTo>
                  <a:lnTo>
                    <a:pt x="8887" y="31968"/>
                  </a:lnTo>
                  <a:cubicBezTo>
                    <a:pt x="8608" y="31485"/>
                    <a:pt x="8314" y="31006"/>
                    <a:pt x="8053" y="30517"/>
                  </a:cubicBezTo>
                  <a:lnTo>
                    <a:pt x="7306" y="29023"/>
                  </a:lnTo>
                  <a:lnTo>
                    <a:pt x="6559" y="27533"/>
                  </a:lnTo>
                  <a:cubicBezTo>
                    <a:pt x="6309" y="27036"/>
                    <a:pt x="6048" y="26543"/>
                    <a:pt x="5852" y="26024"/>
                  </a:cubicBezTo>
                  <a:lnTo>
                    <a:pt x="4579" y="22953"/>
                  </a:lnTo>
                  <a:cubicBezTo>
                    <a:pt x="4192" y="21920"/>
                    <a:pt x="3869" y="20865"/>
                    <a:pt x="3496" y="19828"/>
                  </a:cubicBezTo>
                  <a:cubicBezTo>
                    <a:pt x="3104" y="18791"/>
                    <a:pt x="2872" y="17713"/>
                    <a:pt x="2564" y="16655"/>
                  </a:cubicBezTo>
                  <a:cubicBezTo>
                    <a:pt x="2248" y="15600"/>
                    <a:pt x="2042" y="14523"/>
                    <a:pt x="1816" y="13446"/>
                  </a:cubicBezTo>
                  <a:cubicBezTo>
                    <a:pt x="982" y="9257"/>
                    <a:pt x="503" y="4954"/>
                    <a:pt x="846" y="705"/>
                  </a:cubicBezTo>
                  <a:close/>
                  <a:moveTo>
                    <a:pt x="529" y="1"/>
                  </a:moveTo>
                  <a:lnTo>
                    <a:pt x="493" y="331"/>
                  </a:lnTo>
                  <a:cubicBezTo>
                    <a:pt x="0" y="4751"/>
                    <a:pt x="333" y="9197"/>
                    <a:pt x="1160" y="13555"/>
                  </a:cubicBezTo>
                  <a:cubicBezTo>
                    <a:pt x="2012" y="17906"/>
                    <a:pt x="3307" y="22199"/>
                    <a:pt x="5178" y="26278"/>
                  </a:cubicBezTo>
                  <a:cubicBezTo>
                    <a:pt x="5381" y="26800"/>
                    <a:pt x="5642" y="27297"/>
                    <a:pt x="5896" y="27801"/>
                  </a:cubicBezTo>
                  <a:lnTo>
                    <a:pt x="6657" y="29306"/>
                  </a:lnTo>
                  <a:lnTo>
                    <a:pt x="7419" y="30807"/>
                  </a:lnTo>
                  <a:cubicBezTo>
                    <a:pt x="7680" y="31307"/>
                    <a:pt x="8003" y="31775"/>
                    <a:pt x="8289" y="32261"/>
                  </a:cubicBezTo>
                  <a:lnTo>
                    <a:pt x="10066" y="35148"/>
                  </a:lnTo>
                  <a:lnTo>
                    <a:pt x="12060" y="37907"/>
                  </a:lnTo>
                  <a:lnTo>
                    <a:pt x="13057" y="39285"/>
                  </a:lnTo>
                  <a:cubicBezTo>
                    <a:pt x="13394" y="39741"/>
                    <a:pt x="13786" y="40162"/>
                    <a:pt x="14148" y="40600"/>
                  </a:cubicBezTo>
                  <a:lnTo>
                    <a:pt x="16360" y="43211"/>
                  </a:lnTo>
                  <a:lnTo>
                    <a:pt x="16915" y="43864"/>
                  </a:lnTo>
                  <a:lnTo>
                    <a:pt x="17538" y="44488"/>
                  </a:lnTo>
                  <a:lnTo>
                    <a:pt x="18790" y="45713"/>
                  </a:lnTo>
                  <a:cubicBezTo>
                    <a:pt x="19624" y="46526"/>
                    <a:pt x="20435" y="47316"/>
                    <a:pt x="21222" y="48117"/>
                  </a:cubicBezTo>
                  <a:cubicBezTo>
                    <a:pt x="21139" y="43661"/>
                    <a:pt x="20544" y="39328"/>
                    <a:pt x="19717" y="34984"/>
                  </a:cubicBezTo>
                  <a:cubicBezTo>
                    <a:pt x="18847" y="30658"/>
                    <a:pt x="17702" y="26369"/>
                    <a:pt x="16110" y="22213"/>
                  </a:cubicBezTo>
                  <a:cubicBezTo>
                    <a:pt x="15298" y="20143"/>
                    <a:pt x="14406" y="18095"/>
                    <a:pt x="13383" y="16108"/>
                  </a:cubicBezTo>
                  <a:cubicBezTo>
                    <a:pt x="12346" y="14124"/>
                    <a:pt x="11236" y="12174"/>
                    <a:pt x="9989" y="10295"/>
                  </a:cubicBezTo>
                  <a:cubicBezTo>
                    <a:pt x="8720" y="8432"/>
                    <a:pt x="7368" y="6615"/>
                    <a:pt x="5845" y="4914"/>
                  </a:cubicBezTo>
                  <a:cubicBezTo>
                    <a:pt x="4301" y="3236"/>
                    <a:pt x="2636" y="1644"/>
                    <a:pt x="805" y="215"/>
                  </a:cubicBezTo>
                  <a:lnTo>
                    <a:pt x="5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3"/>
            <p:cNvSpPr/>
            <p:nvPr/>
          </p:nvSpPr>
          <p:spPr>
            <a:xfrm>
              <a:off x="8254216" y="2821789"/>
              <a:ext cx="878444" cy="2042786"/>
            </a:xfrm>
            <a:custGeom>
              <a:avLst/>
              <a:gdLst/>
              <a:ahLst/>
              <a:cxnLst/>
              <a:rect l="l" t="t" r="r" b="b"/>
              <a:pathLst>
                <a:path w="20528" h="47737" extrusionOk="0">
                  <a:moveTo>
                    <a:pt x="1" y="0"/>
                  </a:moveTo>
                  <a:lnTo>
                    <a:pt x="5364" y="11862"/>
                  </a:lnTo>
                  <a:cubicBezTo>
                    <a:pt x="7151" y="15813"/>
                    <a:pt x="8979" y="19751"/>
                    <a:pt x="10726" y="23718"/>
                  </a:cubicBezTo>
                  <a:cubicBezTo>
                    <a:pt x="12522" y="27667"/>
                    <a:pt x="14273" y="31633"/>
                    <a:pt x="15966" y="35614"/>
                  </a:cubicBezTo>
                  <a:cubicBezTo>
                    <a:pt x="16811" y="37609"/>
                    <a:pt x="17659" y="39600"/>
                    <a:pt x="18424" y="41619"/>
                  </a:cubicBezTo>
                  <a:cubicBezTo>
                    <a:pt x="19244" y="43625"/>
                    <a:pt x="19944" y="45659"/>
                    <a:pt x="20528" y="47737"/>
                  </a:cubicBezTo>
                  <a:cubicBezTo>
                    <a:pt x="19643" y="43520"/>
                    <a:pt x="18033" y="39473"/>
                    <a:pt x="16478" y="35437"/>
                  </a:cubicBezTo>
                  <a:cubicBezTo>
                    <a:pt x="14882" y="31409"/>
                    <a:pt x="13124" y="27442"/>
                    <a:pt x="11379" y="23468"/>
                  </a:cubicBezTo>
                  <a:cubicBezTo>
                    <a:pt x="9573" y="19520"/>
                    <a:pt x="7757" y="15578"/>
                    <a:pt x="5861" y="11666"/>
                  </a:cubicBezTo>
                  <a:cubicBezTo>
                    <a:pt x="3968" y="7753"/>
                    <a:pt x="2032" y="385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3"/>
            <p:cNvSpPr/>
            <p:nvPr/>
          </p:nvSpPr>
          <p:spPr>
            <a:xfrm>
              <a:off x="8418416" y="3823125"/>
              <a:ext cx="330401" cy="60551"/>
            </a:xfrm>
            <a:custGeom>
              <a:avLst/>
              <a:gdLst/>
              <a:ahLst/>
              <a:cxnLst/>
              <a:rect l="l" t="t" r="r" b="b"/>
              <a:pathLst>
                <a:path w="7721" h="1415" extrusionOk="0">
                  <a:moveTo>
                    <a:pt x="55" y="0"/>
                  </a:moveTo>
                  <a:lnTo>
                    <a:pt x="1" y="323"/>
                  </a:lnTo>
                  <a:lnTo>
                    <a:pt x="7669" y="1414"/>
                  </a:lnTo>
                  <a:lnTo>
                    <a:pt x="7720" y="109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3"/>
            <p:cNvSpPr/>
            <p:nvPr/>
          </p:nvSpPr>
          <p:spPr>
            <a:xfrm>
              <a:off x="8613000" y="3383674"/>
              <a:ext cx="124954" cy="214476"/>
            </a:xfrm>
            <a:custGeom>
              <a:avLst/>
              <a:gdLst/>
              <a:ahLst/>
              <a:cxnLst/>
              <a:rect l="l" t="t" r="r" b="b"/>
              <a:pathLst>
                <a:path w="2920" h="5012" extrusionOk="0">
                  <a:moveTo>
                    <a:pt x="2603" y="0"/>
                  </a:moveTo>
                  <a:lnTo>
                    <a:pt x="1" y="4867"/>
                  </a:lnTo>
                  <a:lnTo>
                    <a:pt x="319" y="5011"/>
                  </a:lnTo>
                  <a:lnTo>
                    <a:pt x="2919" y="141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3"/>
            <p:cNvSpPr/>
            <p:nvPr/>
          </p:nvSpPr>
          <p:spPr>
            <a:xfrm>
              <a:off x="8669317" y="3529216"/>
              <a:ext cx="143569" cy="180199"/>
            </a:xfrm>
            <a:custGeom>
              <a:avLst/>
              <a:gdLst/>
              <a:ahLst/>
              <a:cxnLst/>
              <a:rect l="l" t="t" r="r" b="b"/>
              <a:pathLst>
                <a:path w="3355" h="4211" extrusionOk="0">
                  <a:moveTo>
                    <a:pt x="3064" y="0"/>
                  </a:moveTo>
                  <a:lnTo>
                    <a:pt x="0" y="4025"/>
                  </a:lnTo>
                  <a:lnTo>
                    <a:pt x="291" y="4210"/>
                  </a:lnTo>
                  <a:lnTo>
                    <a:pt x="3354" y="189"/>
                  </a:lnTo>
                  <a:lnTo>
                    <a:pt x="30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3"/>
            <p:cNvSpPr/>
            <p:nvPr/>
          </p:nvSpPr>
          <p:spPr>
            <a:xfrm>
              <a:off x="8575299" y="4148830"/>
              <a:ext cx="307379" cy="41423"/>
            </a:xfrm>
            <a:custGeom>
              <a:avLst/>
              <a:gdLst/>
              <a:ahLst/>
              <a:cxnLst/>
              <a:rect l="l" t="t" r="r" b="b"/>
              <a:pathLst>
                <a:path w="7183" h="968" extrusionOk="0">
                  <a:moveTo>
                    <a:pt x="37" y="0"/>
                  </a:moveTo>
                  <a:lnTo>
                    <a:pt x="0" y="323"/>
                  </a:lnTo>
                  <a:lnTo>
                    <a:pt x="7147" y="968"/>
                  </a:lnTo>
                  <a:lnTo>
                    <a:pt x="7183" y="645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015904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2970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4"/>
          <p:cNvSpPr txBox="1">
            <a:spLocks noGrp="1"/>
          </p:cNvSpPr>
          <p:nvPr>
            <p:ph type="title"/>
          </p:nvPr>
        </p:nvSpPr>
        <p:spPr>
          <a:xfrm>
            <a:off x="3912867" y="2211200"/>
            <a:ext cx="1800400" cy="17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7200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3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7" name="Google Shape;147;p24"/>
          <p:cNvSpPr txBox="1">
            <a:spLocks noGrp="1"/>
          </p:cNvSpPr>
          <p:nvPr>
            <p:ph type="subTitle" idx="1"/>
          </p:nvPr>
        </p:nvSpPr>
        <p:spPr>
          <a:xfrm>
            <a:off x="2015800" y="4619067"/>
            <a:ext cx="3697200" cy="1184400"/>
          </a:xfrm>
          <a:prstGeom prst="rect">
            <a:avLst/>
          </a:prstGeom>
        </p:spPr>
        <p:txBody>
          <a:bodyPr spcFirstLastPara="1" wrap="square" lIns="91425" tIns="91425" rIns="7200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8" name="Google Shape;148;p24"/>
          <p:cNvSpPr txBox="1">
            <a:spLocks noGrp="1"/>
          </p:cNvSpPr>
          <p:nvPr>
            <p:ph type="ctrTitle" idx="2"/>
          </p:nvPr>
        </p:nvSpPr>
        <p:spPr>
          <a:xfrm>
            <a:off x="960067" y="465423"/>
            <a:ext cx="9687200" cy="11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245550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5"/>
          <p:cNvSpPr txBox="1">
            <a:spLocks noGrp="1"/>
          </p:cNvSpPr>
          <p:nvPr>
            <p:ph type="title"/>
          </p:nvPr>
        </p:nvSpPr>
        <p:spPr>
          <a:xfrm>
            <a:off x="6984333" y="2211200"/>
            <a:ext cx="2787600" cy="17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32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2" name="Google Shape;152;p25"/>
          <p:cNvSpPr txBox="1">
            <a:spLocks noGrp="1"/>
          </p:cNvSpPr>
          <p:nvPr>
            <p:ph type="subTitle" idx="1"/>
          </p:nvPr>
        </p:nvSpPr>
        <p:spPr>
          <a:xfrm>
            <a:off x="6984333" y="4640233"/>
            <a:ext cx="3331200" cy="11844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solidFill>
                  <a:schemeClr val="dk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3" name="Google Shape;153;p25"/>
          <p:cNvSpPr txBox="1">
            <a:spLocks noGrp="1"/>
          </p:cNvSpPr>
          <p:nvPr>
            <p:ph type="ctrTitle" idx="2"/>
          </p:nvPr>
        </p:nvSpPr>
        <p:spPr>
          <a:xfrm>
            <a:off x="960067" y="465423"/>
            <a:ext cx="9687200" cy="11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002889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6"/>
          <p:cNvSpPr txBox="1">
            <a:spLocks noGrp="1"/>
          </p:cNvSpPr>
          <p:nvPr>
            <p:ph type="title"/>
          </p:nvPr>
        </p:nvSpPr>
        <p:spPr>
          <a:xfrm>
            <a:off x="3912867" y="2211200"/>
            <a:ext cx="1800400" cy="17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7200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3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7" name="Google Shape;157;p26"/>
          <p:cNvSpPr txBox="1">
            <a:spLocks noGrp="1"/>
          </p:cNvSpPr>
          <p:nvPr>
            <p:ph type="subTitle" idx="1"/>
          </p:nvPr>
        </p:nvSpPr>
        <p:spPr>
          <a:xfrm>
            <a:off x="2015800" y="4701244"/>
            <a:ext cx="3697200" cy="1184400"/>
          </a:xfrm>
          <a:prstGeom prst="rect">
            <a:avLst/>
          </a:prstGeom>
        </p:spPr>
        <p:txBody>
          <a:bodyPr spcFirstLastPara="1" wrap="square" lIns="91425" tIns="91425" rIns="7200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8" name="Google Shape;158;p26"/>
          <p:cNvSpPr txBox="1">
            <a:spLocks noGrp="1"/>
          </p:cNvSpPr>
          <p:nvPr>
            <p:ph type="ctrTitle" idx="2"/>
          </p:nvPr>
        </p:nvSpPr>
        <p:spPr>
          <a:xfrm>
            <a:off x="960067" y="465423"/>
            <a:ext cx="9687200" cy="11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6853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Google Shape;177;p7"/>
          <p:cNvGrpSpPr/>
          <p:nvPr/>
        </p:nvGrpSpPr>
        <p:grpSpPr>
          <a:xfrm>
            <a:off x="1" y="-14200"/>
            <a:ext cx="12191932" cy="6877957"/>
            <a:chOff x="0" y="-10650"/>
            <a:chExt cx="9143949" cy="5158468"/>
          </a:xfrm>
        </p:grpSpPr>
        <p:grpSp>
          <p:nvGrpSpPr>
            <p:cNvPr id="178" name="Google Shape;178;p7"/>
            <p:cNvGrpSpPr/>
            <p:nvPr/>
          </p:nvGrpSpPr>
          <p:grpSpPr>
            <a:xfrm>
              <a:off x="2717150" y="769375"/>
              <a:ext cx="3595679" cy="2367813"/>
              <a:chOff x="2717150" y="769375"/>
              <a:chExt cx="3595679" cy="2367813"/>
            </a:xfrm>
          </p:grpSpPr>
          <p:grpSp>
            <p:nvGrpSpPr>
              <p:cNvPr id="179" name="Google Shape;179;p7"/>
              <p:cNvGrpSpPr/>
              <p:nvPr/>
            </p:nvGrpSpPr>
            <p:grpSpPr>
              <a:xfrm>
                <a:off x="4445430" y="1204414"/>
                <a:ext cx="1867399" cy="1932774"/>
                <a:chOff x="4445430" y="1204414"/>
                <a:chExt cx="1867399" cy="1932774"/>
              </a:xfrm>
            </p:grpSpPr>
            <p:sp>
              <p:nvSpPr>
                <p:cNvPr id="180" name="Google Shape;180;p7"/>
                <p:cNvSpPr/>
                <p:nvPr/>
              </p:nvSpPr>
              <p:spPr>
                <a:xfrm>
                  <a:off x="4445430" y="1240503"/>
                  <a:ext cx="1867399" cy="1896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92" h="32900" extrusionOk="0">
                      <a:moveTo>
                        <a:pt x="23319" y="1"/>
                      </a:moveTo>
                      <a:cubicBezTo>
                        <a:pt x="22182" y="1"/>
                        <a:pt x="21033" y="223"/>
                        <a:pt x="19917" y="444"/>
                      </a:cubicBezTo>
                      <a:cubicBezTo>
                        <a:pt x="19226" y="580"/>
                        <a:pt x="18594" y="713"/>
                        <a:pt x="18020" y="1138"/>
                      </a:cubicBezTo>
                      <a:cubicBezTo>
                        <a:pt x="17602" y="1451"/>
                        <a:pt x="17206" y="1770"/>
                        <a:pt x="16760" y="2045"/>
                      </a:cubicBezTo>
                      <a:cubicBezTo>
                        <a:pt x="15990" y="2527"/>
                        <a:pt x="15130" y="2998"/>
                        <a:pt x="14296" y="3357"/>
                      </a:cubicBezTo>
                      <a:cubicBezTo>
                        <a:pt x="13829" y="3560"/>
                        <a:pt x="13348" y="3646"/>
                        <a:pt x="12867" y="3646"/>
                      </a:cubicBezTo>
                      <a:cubicBezTo>
                        <a:pt x="11925" y="3646"/>
                        <a:pt x="10981" y="3317"/>
                        <a:pt x="10130" y="2892"/>
                      </a:cubicBezTo>
                      <a:cubicBezTo>
                        <a:pt x="9329" y="2490"/>
                        <a:pt x="8422" y="2403"/>
                        <a:pt x="7578" y="2115"/>
                      </a:cubicBezTo>
                      <a:cubicBezTo>
                        <a:pt x="7027" y="1922"/>
                        <a:pt x="6435" y="1819"/>
                        <a:pt x="5847" y="1816"/>
                      </a:cubicBezTo>
                      <a:cubicBezTo>
                        <a:pt x="5832" y="1816"/>
                        <a:pt x="5817" y="1816"/>
                        <a:pt x="5801" y="1816"/>
                      </a:cubicBezTo>
                      <a:cubicBezTo>
                        <a:pt x="3955" y="1816"/>
                        <a:pt x="1677" y="2431"/>
                        <a:pt x="821" y="4158"/>
                      </a:cubicBezTo>
                      <a:cubicBezTo>
                        <a:pt x="136" y="5540"/>
                        <a:pt x="1" y="6822"/>
                        <a:pt x="628" y="8264"/>
                      </a:cubicBezTo>
                      <a:cubicBezTo>
                        <a:pt x="1432" y="10122"/>
                        <a:pt x="3578" y="12480"/>
                        <a:pt x="4512" y="14430"/>
                      </a:cubicBezTo>
                      <a:cubicBezTo>
                        <a:pt x="4768" y="14968"/>
                        <a:pt x="4934" y="15473"/>
                        <a:pt x="4954" y="15932"/>
                      </a:cubicBezTo>
                      <a:cubicBezTo>
                        <a:pt x="4977" y="16513"/>
                        <a:pt x="5007" y="17114"/>
                        <a:pt x="5246" y="17649"/>
                      </a:cubicBezTo>
                      <a:cubicBezTo>
                        <a:pt x="5714" y="18702"/>
                        <a:pt x="7070" y="18862"/>
                        <a:pt x="8089" y="18942"/>
                      </a:cubicBezTo>
                      <a:cubicBezTo>
                        <a:pt x="8097" y="18942"/>
                        <a:pt x="8105" y="18942"/>
                        <a:pt x="8114" y="18942"/>
                      </a:cubicBezTo>
                      <a:cubicBezTo>
                        <a:pt x="8250" y="18942"/>
                        <a:pt x="8481" y="18872"/>
                        <a:pt x="8632" y="18872"/>
                      </a:cubicBezTo>
                      <a:cubicBezTo>
                        <a:pt x="8639" y="18872"/>
                        <a:pt x="8645" y="18872"/>
                        <a:pt x="8652" y="18872"/>
                      </a:cubicBezTo>
                      <a:cubicBezTo>
                        <a:pt x="9943" y="18912"/>
                        <a:pt x="11276" y="19460"/>
                        <a:pt x="12369" y="20151"/>
                      </a:cubicBezTo>
                      <a:cubicBezTo>
                        <a:pt x="13013" y="20556"/>
                        <a:pt x="13525" y="21128"/>
                        <a:pt x="13897" y="21769"/>
                      </a:cubicBezTo>
                      <a:cubicBezTo>
                        <a:pt x="14149" y="22201"/>
                        <a:pt x="14478" y="22593"/>
                        <a:pt x="14641" y="23071"/>
                      </a:cubicBezTo>
                      <a:cubicBezTo>
                        <a:pt x="14797" y="23540"/>
                        <a:pt x="14847" y="24048"/>
                        <a:pt x="14983" y="24523"/>
                      </a:cubicBezTo>
                      <a:cubicBezTo>
                        <a:pt x="15529" y="26443"/>
                        <a:pt x="15412" y="28954"/>
                        <a:pt x="16804" y="30496"/>
                      </a:cubicBezTo>
                      <a:cubicBezTo>
                        <a:pt x="17279" y="31024"/>
                        <a:pt x="17645" y="31553"/>
                        <a:pt x="18282" y="31892"/>
                      </a:cubicBezTo>
                      <a:cubicBezTo>
                        <a:pt x="18661" y="32091"/>
                        <a:pt x="19089" y="32300"/>
                        <a:pt x="19478" y="32467"/>
                      </a:cubicBezTo>
                      <a:cubicBezTo>
                        <a:pt x="20174" y="32765"/>
                        <a:pt x="20847" y="32899"/>
                        <a:pt x="21538" y="32899"/>
                      </a:cubicBezTo>
                      <a:cubicBezTo>
                        <a:pt x="21939" y="32899"/>
                        <a:pt x="22346" y="32854"/>
                        <a:pt x="22767" y="32769"/>
                      </a:cubicBezTo>
                      <a:cubicBezTo>
                        <a:pt x="23913" y="32533"/>
                        <a:pt x="24993" y="31978"/>
                        <a:pt x="25897" y="31231"/>
                      </a:cubicBezTo>
                      <a:cubicBezTo>
                        <a:pt x="26375" y="30835"/>
                        <a:pt x="26731" y="30330"/>
                        <a:pt x="27222" y="29951"/>
                      </a:cubicBezTo>
                      <a:cubicBezTo>
                        <a:pt x="27628" y="29636"/>
                        <a:pt x="28023" y="29393"/>
                        <a:pt x="28329" y="28965"/>
                      </a:cubicBezTo>
                      <a:cubicBezTo>
                        <a:pt x="28817" y="28287"/>
                        <a:pt x="29106" y="27410"/>
                        <a:pt x="29471" y="26659"/>
                      </a:cubicBezTo>
                      <a:cubicBezTo>
                        <a:pt x="29724" y="26137"/>
                        <a:pt x="30000" y="25636"/>
                        <a:pt x="30186" y="25084"/>
                      </a:cubicBezTo>
                      <a:cubicBezTo>
                        <a:pt x="30614" y="23822"/>
                        <a:pt x="30950" y="22490"/>
                        <a:pt x="31006" y="21154"/>
                      </a:cubicBezTo>
                      <a:cubicBezTo>
                        <a:pt x="31083" y="19264"/>
                        <a:pt x="30793" y="17407"/>
                        <a:pt x="30837" y="15519"/>
                      </a:cubicBezTo>
                      <a:cubicBezTo>
                        <a:pt x="30860" y="14380"/>
                        <a:pt x="31202" y="13194"/>
                        <a:pt x="31438" y="12078"/>
                      </a:cubicBezTo>
                      <a:cubicBezTo>
                        <a:pt x="31528" y="11656"/>
                        <a:pt x="31615" y="11227"/>
                        <a:pt x="31717" y="10806"/>
                      </a:cubicBezTo>
                      <a:cubicBezTo>
                        <a:pt x="31843" y="10294"/>
                        <a:pt x="32129" y="9815"/>
                        <a:pt x="32236" y="9304"/>
                      </a:cubicBezTo>
                      <a:cubicBezTo>
                        <a:pt x="32392" y="8553"/>
                        <a:pt x="32232" y="7869"/>
                        <a:pt x="32272" y="7138"/>
                      </a:cubicBezTo>
                      <a:cubicBezTo>
                        <a:pt x="32328" y="6125"/>
                        <a:pt x="32020" y="5274"/>
                        <a:pt x="31548" y="4370"/>
                      </a:cubicBezTo>
                      <a:cubicBezTo>
                        <a:pt x="30501" y="2360"/>
                        <a:pt x="27870" y="1361"/>
                        <a:pt x="25914" y="503"/>
                      </a:cubicBezTo>
                      <a:cubicBezTo>
                        <a:pt x="25071" y="134"/>
                        <a:pt x="24199" y="1"/>
                        <a:pt x="2331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1" name="Google Shape;181;p7"/>
                <p:cNvSpPr/>
                <p:nvPr/>
              </p:nvSpPr>
              <p:spPr>
                <a:xfrm>
                  <a:off x="5168475" y="1204414"/>
                  <a:ext cx="95584" cy="686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190" extrusionOk="0">
                      <a:moveTo>
                        <a:pt x="461" y="0"/>
                      </a:moveTo>
                      <a:cubicBezTo>
                        <a:pt x="285" y="0"/>
                        <a:pt x="0" y="148"/>
                        <a:pt x="96" y="239"/>
                      </a:cubicBezTo>
                      <a:lnTo>
                        <a:pt x="1093" y="1160"/>
                      </a:lnTo>
                      <a:cubicBezTo>
                        <a:pt x="1115" y="1180"/>
                        <a:pt x="1151" y="1189"/>
                        <a:pt x="1194" y="1189"/>
                      </a:cubicBezTo>
                      <a:cubicBezTo>
                        <a:pt x="1370" y="1189"/>
                        <a:pt x="1657" y="1039"/>
                        <a:pt x="1561" y="950"/>
                      </a:cubicBezTo>
                      <a:lnTo>
                        <a:pt x="564" y="30"/>
                      </a:lnTo>
                      <a:cubicBezTo>
                        <a:pt x="541" y="9"/>
                        <a:pt x="505" y="0"/>
                        <a:pt x="46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" name="Google Shape;182;p7"/>
                <p:cNvSpPr/>
                <p:nvPr/>
              </p:nvSpPr>
              <p:spPr>
                <a:xfrm>
                  <a:off x="5132617" y="1299017"/>
                  <a:ext cx="68431" cy="49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7" h="854" extrusionOk="0">
                      <a:moveTo>
                        <a:pt x="388" y="1"/>
                      </a:moveTo>
                      <a:cubicBezTo>
                        <a:pt x="325" y="1"/>
                        <a:pt x="261" y="19"/>
                        <a:pt x="206" y="47"/>
                      </a:cubicBezTo>
                      <a:cubicBezTo>
                        <a:pt x="136" y="83"/>
                        <a:pt x="1" y="206"/>
                        <a:pt x="90" y="292"/>
                      </a:cubicBezTo>
                      <a:cubicBezTo>
                        <a:pt x="273" y="462"/>
                        <a:pt x="455" y="628"/>
                        <a:pt x="634" y="794"/>
                      </a:cubicBezTo>
                      <a:cubicBezTo>
                        <a:pt x="680" y="836"/>
                        <a:pt x="738" y="853"/>
                        <a:pt x="797" y="853"/>
                      </a:cubicBezTo>
                      <a:cubicBezTo>
                        <a:pt x="860" y="853"/>
                        <a:pt x="924" y="835"/>
                        <a:pt x="977" y="807"/>
                      </a:cubicBezTo>
                      <a:cubicBezTo>
                        <a:pt x="1047" y="770"/>
                        <a:pt x="1186" y="648"/>
                        <a:pt x="1093" y="562"/>
                      </a:cubicBezTo>
                      <a:lnTo>
                        <a:pt x="552" y="60"/>
                      </a:lnTo>
                      <a:cubicBezTo>
                        <a:pt x="506" y="18"/>
                        <a:pt x="448" y="1"/>
                        <a:pt x="38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" name="Google Shape;183;p7"/>
                <p:cNvSpPr/>
                <p:nvPr/>
              </p:nvSpPr>
              <p:spPr>
                <a:xfrm>
                  <a:off x="5249588" y="1333088"/>
                  <a:ext cx="67566" cy="4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2" h="864" extrusionOk="0">
                      <a:moveTo>
                        <a:pt x="360" y="1"/>
                      </a:moveTo>
                      <a:cubicBezTo>
                        <a:pt x="306" y="1"/>
                        <a:pt x="250" y="16"/>
                        <a:pt x="200" y="44"/>
                      </a:cubicBezTo>
                      <a:cubicBezTo>
                        <a:pt x="117" y="90"/>
                        <a:pt x="1" y="233"/>
                        <a:pt x="97" y="326"/>
                      </a:cubicBezTo>
                      <a:cubicBezTo>
                        <a:pt x="180" y="412"/>
                        <a:pt x="260" y="502"/>
                        <a:pt x="344" y="592"/>
                      </a:cubicBezTo>
                      <a:cubicBezTo>
                        <a:pt x="347" y="632"/>
                        <a:pt x="367" y="671"/>
                        <a:pt x="410" y="702"/>
                      </a:cubicBezTo>
                      <a:cubicBezTo>
                        <a:pt x="473" y="745"/>
                        <a:pt x="536" y="785"/>
                        <a:pt x="599" y="828"/>
                      </a:cubicBezTo>
                      <a:cubicBezTo>
                        <a:pt x="636" y="853"/>
                        <a:pt x="680" y="864"/>
                        <a:pt x="727" y="864"/>
                      </a:cubicBezTo>
                      <a:cubicBezTo>
                        <a:pt x="930" y="864"/>
                        <a:pt x="1171" y="659"/>
                        <a:pt x="974" y="506"/>
                      </a:cubicBezTo>
                      <a:cubicBezTo>
                        <a:pt x="815" y="383"/>
                        <a:pt x="692" y="219"/>
                        <a:pt x="549" y="77"/>
                      </a:cubicBezTo>
                      <a:cubicBezTo>
                        <a:pt x="497" y="25"/>
                        <a:pt x="430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" name="Google Shape;184;p7"/>
                <p:cNvSpPr/>
                <p:nvPr/>
              </p:nvSpPr>
              <p:spPr>
                <a:xfrm>
                  <a:off x="5214249" y="1414144"/>
                  <a:ext cx="60936" cy="390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" h="678" extrusionOk="0">
                      <a:moveTo>
                        <a:pt x="421" y="0"/>
                      </a:moveTo>
                      <a:cubicBezTo>
                        <a:pt x="257" y="0"/>
                        <a:pt x="0" y="121"/>
                        <a:pt x="40" y="209"/>
                      </a:cubicBezTo>
                      <a:cubicBezTo>
                        <a:pt x="143" y="432"/>
                        <a:pt x="315" y="581"/>
                        <a:pt x="544" y="664"/>
                      </a:cubicBezTo>
                      <a:cubicBezTo>
                        <a:pt x="569" y="673"/>
                        <a:pt x="597" y="677"/>
                        <a:pt x="626" y="677"/>
                      </a:cubicBezTo>
                      <a:cubicBezTo>
                        <a:pt x="720" y="677"/>
                        <a:pt x="828" y="635"/>
                        <a:pt x="897" y="595"/>
                      </a:cubicBezTo>
                      <a:cubicBezTo>
                        <a:pt x="957" y="558"/>
                        <a:pt x="1056" y="472"/>
                        <a:pt x="946" y="432"/>
                      </a:cubicBezTo>
                      <a:cubicBezTo>
                        <a:pt x="764" y="365"/>
                        <a:pt x="624" y="229"/>
                        <a:pt x="544" y="53"/>
                      </a:cubicBezTo>
                      <a:cubicBezTo>
                        <a:pt x="527" y="15"/>
                        <a:pt x="480" y="0"/>
                        <a:pt x="42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" name="Google Shape;185;p7"/>
                <p:cNvSpPr/>
                <p:nvPr/>
              </p:nvSpPr>
              <p:spPr>
                <a:xfrm>
                  <a:off x="5313003" y="1439452"/>
                  <a:ext cx="66182" cy="415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8" h="720" extrusionOk="0">
                      <a:moveTo>
                        <a:pt x="457" y="0"/>
                      </a:moveTo>
                      <a:cubicBezTo>
                        <a:pt x="274" y="0"/>
                        <a:pt x="0" y="152"/>
                        <a:pt x="110" y="252"/>
                      </a:cubicBezTo>
                      <a:cubicBezTo>
                        <a:pt x="200" y="338"/>
                        <a:pt x="290" y="421"/>
                        <a:pt x="383" y="504"/>
                      </a:cubicBezTo>
                      <a:lnTo>
                        <a:pt x="575" y="683"/>
                      </a:lnTo>
                      <a:cubicBezTo>
                        <a:pt x="602" y="708"/>
                        <a:pt x="645" y="719"/>
                        <a:pt x="693" y="719"/>
                      </a:cubicBezTo>
                      <a:cubicBezTo>
                        <a:pt x="876" y="719"/>
                        <a:pt x="1148" y="567"/>
                        <a:pt x="1038" y="464"/>
                      </a:cubicBezTo>
                      <a:lnTo>
                        <a:pt x="845" y="288"/>
                      </a:lnTo>
                      <a:cubicBezTo>
                        <a:pt x="755" y="202"/>
                        <a:pt x="665" y="119"/>
                        <a:pt x="575" y="36"/>
                      </a:cubicBezTo>
                      <a:cubicBezTo>
                        <a:pt x="548" y="11"/>
                        <a:pt x="506" y="0"/>
                        <a:pt x="45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" name="Google Shape;186;p7"/>
                <p:cNvSpPr/>
                <p:nvPr/>
              </p:nvSpPr>
              <p:spPr>
                <a:xfrm>
                  <a:off x="5301704" y="1257625"/>
                  <a:ext cx="75349" cy="58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" h="1007" extrusionOk="0">
                      <a:moveTo>
                        <a:pt x="403" y="1"/>
                      </a:moveTo>
                      <a:cubicBezTo>
                        <a:pt x="337" y="1"/>
                        <a:pt x="269" y="20"/>
                        <a:pt x="213" y="47"/>
                      </a:cubicBezTo>
                      <a:cubicBezTo>
                        <a:pt x="153" y="77"/>
                        <a:pt x="1" y="200"/>
                        <a:pt x="93" y="280"/>
                      </a:cubicBezTo>
                      <a:cubicBezTo>
                        <a:pt x="340" y="489"/>
                        <a:pt x="562" y="715"/>
                        <a:pt x="775" y="954"/>
                      </a:cubicBezTo>
                      <a:cubicBezTo>
                        <a:pt x="810" y="992"/>
                        <a:pt x="863" y="1006"/>
                        <a:pt x="917" y="1006"/>
                      </a:cubicBezTo>
                      <a:cubicBezTo>
                        <a:pt x="978" y="1006"/>
                        <a:pt x="1040" y="989"/>
                        <a:pt x="1084" y="970"/>
                      </a:cubicBezTo>
                      <a:cubicBezTo>
                        <a:pt x="1147" y="947"/>
                        <a:pt x="1306" y="855"/>
                        <a:pt x="1257" y="761"/>
                      </a:cubicBezTo>
                      <a:cubicBezTo>
                        <a:pt x="1250" y="748"/>
                        <a:pt x="1243" y="738"/>
                        <a:pt x="1237" y="725"/>
                      </a:cubicBezTo>
                      <a:lnTo>
                        <a:pt x="1237" y="721"/>
                      </a:lnTo>
                      <a:cubicBezTo>
                        <a:pt x="1167" y="608"/>
                        <a:pt x="1087" y="522"/>
                        <a:pt x="975" y="442"/>
                      </a:cubicBezTo>
                      <a:lnTo>
                        <a:pt x="967" y="442"/>
                      </a:lnTo>
                      <a:cubicBezTo>
                        <a:pt x="835" y="306"/>
                        <a:pt x="702" y="173"/>
                        <a:pt x="556" y="50"/>
                      </a:cubicBezTo>
                      <a:cubicBezTo>
                        <a:pt x="513" y="15"/>
                        <a:pt x="459" y="1"/>
                        <a:pt x="40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" name="Google Shape;187;p7"/>
                <p:cNvSpPr/>
                <p:nvPr/>
              </p:nvSpPr>
              <p:spPr>
                <a:xfrm>
                  <a:off x="5381491" y="1357301"/>
                  <a:ext cx="88839" cy="62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1" h="1089" extrusionOk="0">
                      <a:moveTo>
                        <a:pt x="465" y="1"/>
                      </a:moveTo>
                      <a:cubicBezTo>
                        <a:pt x="297" y="1"/>
                        <a:pt x="0" y="152"/>
                        <a:pt x="82" y="228"/>
                      </a:cubicBezTo>
                      <a:cubicBezTo>
                        <a:pt x="384" y="507"/>
                        <a:pt x="687" y="783"/>
                        <a:pt x="989" y="1062"/>
                      </a:cubicBezTo>
                      <a:cubicBezTo>
                        <a:pt x="1009" y="1081"/>
                        <a:pt x="1041" y="1089"/>
                        <a:pt x="1080" y="1089"/>
                      </a:cubicBezTo>
                      <a:cubicBezTo>
                        <a:pt x="1249" y="1089"/>
                        <a:pt x="1541" y="938"/>
                        <a:pt x="1457" y="863"/>
                      </a:cubicBezTo>
                      <a:lnTo>
                        <a:pt x="554" y="26"/>
                      </a:lnTo>
                      <a:cubicBezTo>
                        <a:pt x="534" y="8"/>
                        <a:pt x="503" y="1"/>
                        <a:pt x="4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" name="Google Shape;188;p7"/>
                <p:cNvSpPr/>
                <p:nvPr/>
              </p:nvSpPr>
              <p:spPr>
                <a:xfrm>
                  <a:off x="5082865" y="1400365"/>
                  <a:ext cx="69641" cy="46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" h="803" extrusionOk="0">
                      <a:moveTo>
                        <a:pt x="459" y="0"/>
                      </a:moveTo>
                      <a:cubicBezTo>
                        <a:pt x="305" y="0"/>
                        <a:pt x="1" y="153"/>
                        <a:pt x="56" y="205"/>
                      </a:cubicBezTo>
                      <a:cubicBezTo>
                        <a:pt x="176" y="315"/>
                        <a:pt x="295" y="428"/>
                        <a:pt x="418" y="541"/>
                      </a:cubicBezTo>
                      <a:cubicBezTo>
                        <a:pt x="505" y="621"/>
                        <a:pt x="591" y="700"/>
                        <a:pt x="680" y="783"/>
                      </a:cubicBezTo>
                      <a:cubicBezTo>
                        <a:pt x="695" y="797"/>
                        <a:pt x="719" y="803"/>
                        <a:pt x="748" y="803"/>
                      </a:cubicBezTo>
                      <a:cubicBezTo>
                        <a:pt x="902" y="803"/>
                        <a:pt x="1208" y="647"/>
                        <a:pt x="1152" y="594"/>
                      </a:cubicBezTo>
                      <a:lnTo>
                        <a:pt x="528" y="20"/>
                      </a:lnTo>
                      <a:cubicBezTo>
                        <a:pt x="513" y="6"/>
                        <a:pt x="489" y="0"/>
                        <a:pt x="45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" name="Google Shape;189;p7"/>
                <p:cNvSpPr/>
                <p:nvPr/>
              </p:nvSpPr>
              <p:spPr>
                <a:xfrm>
                  <a:off x="5014608" y="2117584"/>
                  <a:ext cx="788594" cy="8638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9" h="14984" extrusionOk="0">
                      <a:moveTo>
                        <a:pt x="187" y="133"/>
                      </a:moveTo>
                      <a:cubicBezTo>
                        <a:pt x="187" y="143"/>
                        <a:pt x="180" y="156"/>
                        <a:pt x="174" y="163"/>
                      </a:cubicBezTo>
                      <a:lnTo>
                        <a:pt x="177" y="136"/>
                      </a:lnTo>
                      <a:lnTo>
                        <a:pt x="187" y="133"/>
                      </a:lnTo>
                      <a:close/>
                      <a:moveTo>
                        <a:pt x="153" y="0"/>
                      </a:moveTo>
                      <a:cubicBezTo>
                        <a:pt x="107" y="0"/>
                        <a:pt x="70" y="14"/>
                        <a:pt x="44" y="43"/>
                      </a:cubicBezTo>
                      <a:cubicBezTo>
                        <a:pt x="24" y="66"/>
                        <a:pt x="1" y="110"/>
                        <a:pt x="18" y="176"/>
                      </a:cubicBezTo>
                      <a:lnTo>
                        <a:pt x="27" y="230"/>
                      </a:lnTo>
                      <a:lnTo>
                        <a:pt x="81" y="242"/>
                      </a:lnTo>
                      <a:cubicBezTo>
                        <a:pt x="715" y="405"/>
                        <a:pt x="1343" y="728"/>
                        <a:pt x="1875" y="1020"/>
                      </a:cubicBezTo>
                      <a:cubicBezTo>
                        <a:pt x="2143" y="1170"/>
                        <a:pt x="2413" y="1336"/>
                        <a:pt x="2675" y="1495"/>
                      </a:cubicBezTo>
                      <a:cubicBezTo>
                        <a:pt x="3120" y="1765"/>
                        <a:pt x="3582" y="2044"/>
                        <a:pt x="4057" y="2263"/>
                      </a:cubicBezTo>
                      <a:cubicBezTo>
                        <a:pt x="4483" y="2462"/>
                        <a:pt x="4874" y="2877"/>
                        <a:pt x="5190" y="3209"/>
                      </a:cubicBezTo>
                      <a:cubicBezTo>
                        <a:pt x="5326" y="3355"/>
                        <a:pt x="5443" y="3525"/>
                        <a:pt x="5556" y="3691"/>
                      </a:cubicBezTo>
                      <a:cubicBezTo>
                        <a:pt x="5599" y="3758"/>
                        <a:pt x="5645" y="3824"/>
                        <a:pt x="5691" y="3887"/>
                      </a:cubicBezTo>
                      <a:cubicBezTo>
                        <a:pt x="5808" y="4053"/>
                        <a:pt x="5935" y="4192"/>
                        <a:pt x="6061" y="4329"/>
                      </a:cubicBezTo>
                      <a:cubicBezTo>
                        <a:pt x="6127" y="4405"/>
                        <a:pt x="6194" y="4479"/>
                        <a:pt x="6263" y="4558"/>
                      </a:cubicBezTo>
                      <a:cubicBezTo>
                        <a:pt x="6489" y="4827"/>
                        <a:pt x="6645" y="5129"/>
                        <a:pt x="6812" y="5452"/>
                      </a:cubicBezTo>
                      <a:cubicBezTo>
                        <a:pt x="6875" y="5568"/>
                        <a:pt x="6934" y="5687"/>
                        <a:pt x="7001" y="5804"/>
                      </a:cubicBezTo>
                      <a:cubicBezTo>
                        <a:pt x="7270" y="6289"/>
                        <a:pt x="7479" y="6741"/>
                        <a:pt x="7619" y="7153"/>
                      </a:cubicBezTo>
                      <a:cubicBezTo>
                        <a:pt x="7649" y="7246"/>
                        <a:pt x="7682" y="7335"/>
                        <a:pt x="7715" y="7429"/>
                      </a:cubicBezTo>
                      <a:cubicBezTo>
                        <a:pt x="7861" y="7844"/>
                        <a:pt x="8011" y="8272"/>
                        <a:pt x="8077" y="8694"/>
                      </a:cubicBezTo>
                      <a:cubicBezTo>
                        <a:pt x="8130" y="9043"/>
                        <a:pt x="8247" y="9382"/>
                        <a:pt x="8359" y="9714"/>
                      </a:cubicBezTo>
                      <a:cubicBezTo>
                        <a:pt x="8429" y="9913"/>
                        <a:pt x="8502" y="10123"/>
                        <a:pt x="8555" y="10325"/>
                      </a:cubicBezTo>
                      <a:cubicBezTo>
                        <a:pt x="8738" y="11003"/>
                        <a:pt x="8931" y="11618"/>
                        <a:pt x="9130" y="12153"/>
                      </a:cubicBezTo>
                      <a:cubicBezTo>
                        <a:pt x="9287" y="12584"/>
                        <a:pt x="9526" y="12920"/>
                        <a:pt x="9775" y="13279"/>
                      </a:cubicBezTo>
                      <a:cubicBezTo>
                        <a:pt x="9845" y="13375"/>
                        <a:pt x="9911" y="13472"/>
                        <a:pt x="9977" y="13571"/>
                      </a:cubicBezTo>
                      <a:cubicBezTo>
                        <a:pt x="10452" y="14279"/>
                        <a:pt x="11064" y="14983"/>
                        <a:pt x="12024" y="14983"/>
                      </a:cubicBezTo>
                      <a:cubicBezTo>
                        <a:pt x="12103" y="14983"/>
                        <a:pt x="12183" y="14976"/>
                        <a:pt x="12266" y="14967"/>
                      </a:cubicBezTo>
                      <a:cubicBezTo>
                        <a:pt x="12552" y="14933"/>
                        <a:pt x="12907" y="14814"/>
                        <a:pt x="13220" y="14645"/>
                      </a:cubicBezTo>
                      <a:cubicBezTo>
                        <a:pt x="13253" y="14628"/>
                        <a:pt x="13293" y="14601"/>
                        <a:pt x="13336" y="14571"/>
                      </a:cubicBezTo>
                      <a:cubicBezTo>
                        <a:pt x="13417" y="14514"/>
                        <a:pt x="13537" y="14432"/>
                        <a:pt x="13611" y="14432"/>
                      </a:cubicBezTo>
                      <a:cubicBezTo>
                        <a:pt x="13618" y="14432"/>
                        <a:pt x="13625" y="14433"/>
                        <a:pt x="13632" y="14435"/>
                      </a:cubicBezTo>
                      <a:lnTo>
                        <a:pt x="13678" y="14266"/>
                      </a:lnTo>
                      <a:cubicBezTo>
                        <a:pt x="13656" y="14260"/>
                        <a:pt x="13634" y="14257"/>
                        <a:pt x="13612" y="14257"/>
                      </a:cubicBezTo>
                      <a:cubicBezTo>
                        <a:pt x="13482" y="14257"/>
                        <a:pt x="13347" y="14348"/>
                        <a:pt x="13236" y="14425"/>
                      </a:cubicBezTo>
                      <a:cubicBezTo>
                        <a:pt x="13200" y="14452"/>
                        <a:pt x="13166" y="14475"/>
                        <a:pt x="13137" y="14491"/>
                      </a:cubicBezTo>
                      <a:cubicBezTo>
                        <a:pt x="12844" y="14648"/>
                        <a:pt x="12513" y="14761"/>
                        <a:pt x="12246" y="14794"/>
                      </a:cubicBezTo>
                      <a:cubicBezTo>
                        <a:pt x="12169" y="14803"/>
                        <a:pt x="12093" y="14807"/>
                        <a:pt x="12020" y="14807"/>
                      </a:cubicBezTo>
                      <a:cubicBezTo>
                        <a:pt x="11147" y="14807"/>
                        <a:pt x="10592" y="14171"/>
                        <a:pt x="10124" y="13475"/>
                      </a:cubicBezTo>
                      <a:cubicBezTo>
                        <a:pt x="10057" y="13372"/>
                        <a:pt x="9987" y="13276"/>
                        <a:pt x="9921" y="13179"/>
                      </a:cubicBezTo>
                      <a:cubicBezTo>
                        <a:pt x="9675" y="12831"/>
                        <a:pt x="9446" y="12501"/>
                        <a:pt x="9293" y="12093"/>
                      </a:cubicBezTo>
                      <a:cubicBezTo>
                        <a:pt x="9100" y="11568"/>
                        <a:pt x="8905" y="10940"/>
                        <a:pt x="8725" y="10279"/>
                      </a:cubicBezTo>
                      <a:cubicBezTo>
                        <a:pt x="8669" y="10069"/>
                        <a:pt x="8595" y="9861"/>
                        <a:pt x="8526" y="9654"/>
                      </a:cubicBezTo>
                      <a:cubicBezTo>
                        <a:pt x="8416" y="9332"/>
                        <a:pt x="8303" y="9000"/>
                        <a:pt x="8250" y="8668"/>
                      </a:cubicBezTo>
                      <a:cubicBezTo>
                        <a:pt x="8183" y="8229"/>
                        <a:pt x="8028" y="7794"/>
                        <a:pt x="7881" y="7372"/>
                      </a:cubicBezTo>
                      <a:cubicBezTo>
                        <a:pt x="7848" y="7279"/>
                        <a:pt x="7815" y="7186"/>
                        <a:pt x="7784" y="7096"/>
                      </a:cubicBezTo>
                      <a:cubicBezTo>
                        <a:pt x="7642" y="6674"/>
                        <a:pt x="7430" y="6213"/>
                        <a:pt x="7154" y="5718"/>
                      </a:cubicBezTo>
                      <a:cubicBezTo>
                        <a:pt x="7091" y="5604"/>
                        <a:pt x="7027" y="5488"/>
                        <a:pt x="6967" y="5368"/>
                      </a:cubicBezTo>
                      <a:cubicBezTo>
                        <a:pt x="6804" y="5057"/>
                        <a:pt x="6639" y="4731"/>
                        <a:pt x="6396" y="4445"/>
                      </a:cubicBezTo>
                      <a:cubicBezTo>
                        <a:pt x="6326" y="4365"/>
                        <a:pt x="6257" y="4289"/>
                        <a:pt x="6190" y="4212"/>
                      </a:cubicBezTo>
                      <a:cubicBezTo>
                        <a:pt x="6064" y="4073"/>
                        <a:pt x="5944" y="3940"/>
                        <a:pt x="5835" y="3787"/>
                      </a:cubicBezTo>
                      <a:cubicBezTo>
                        <a:pt x="5788" y="3721"/>
                        <a:pt x="5745" y="3658"/>
                        <a:pt x="5699" y="3591"/>
                      </a:cubicBezTo>
                      <a:cubicBezTo>
                        <a:pt x="5582" y="3422"/>
                        <a:pt x="5463" y="3246"/>
                        <a:pt x="5317" y="3090"/>
                      </a:cubicBezTo>
                      <a:cubicBezTo>
                        <a:pt x="4994" y="2744"/>
                        <a:pt x="4589" y="2315"/>
                        <a:pt x="4130" y="2103"/>
                      </a:cubicBezTo>
                      <a:cubicBezTo>
                        <a:pt x="3665" y="1887"/>
                        <a:pt x="3210" y="1611"/>
                        <a:pt x="2768" y="1342"/>
                      </a:cubicBezTo>
                      <a:cubicBezTo>
                        <a:pt x="2502" y="1182"/>
                        <a:pt x="2230" y="1017"/>
                        <a:pt x="1958" y="868"/>
                      </a:cubicBezTo>
                      <a:cubicBezTo>
                        <a:pt x="1436" y="575"/>
                        <a:pt x="818" y="259"/>
                        <a:pt x="183" y="86"/>
                      </a:cubicBezTo>
                      <a:lnTo>
                        <a:pt x="194" y="3"/>
                      </a:lnTo>
                      <a:cubicBezTo>
                        <a:pt x="180" y="1"/>
                        <a:pt x="166" y="0"/>
                        <a:pt x="15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" name="Google Shape;190;p7"/>
                <p:cNvSpPr/>
                <p:nvPr/>
              </p:nvSpPr>
              <p:spPr>
                <a:xfrm>
                  <a:off x="5658153" y="2014507"/>
                  <a:ext cx="271243" cy="280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5" h="4858" extrusionOk="0">
                      <a:moveTo>
                        <a:pt x="2256" y="177"/>
                      </a:moveTo>
                      <a:cubicBezTo>
                        <a:pt x="3124" y="177"/>
                        <a:pt x="3887" y="678"/>
                        <a:pt x="4203" y="1463"/>
                      </a:cubicBezTo>
                      <a:cubicBezTo>
                        <a:pt x="4522" y="2257"/>
                        <a:pt x="4495" y="3107"/>
                        <a:pt x="4130" y="3738"/>
                      </a:cubicBezTo>
                      <a:cubicBezTo>
                        <a:pt x="3690" y="4499"/>
                        <a:pt x="3116" y="4684"/>
                        <a:pt x="2664" y="4684"/>
                      </a:cubicBezTo>
                      <a:cubicBezTo>
                        <a:pt x="2499" y="4684"/>
                        <a:pt x="2350" y="4659"/>
                        <a:pt x="2230" y="4629"/>
                      </a:cubicBezTo>
                      <a:cubicBezTo>
                        <a:pt x="1555" y="4459"/>
                        <a:pt x="911" y="3918"/>
                        <a:pt x="552" y="3220"/>
                      </a:cubicBezTo>
                      <a:cubicBezTo>
                        <a:pt x="240" y="2616"/>
                        <a:pt x="183" y="1984"/>
                        <a:pt x="393" y="1446"/>
                      </a:cubicBezTo>
                      <a:cubicBezTo>
                        <a:pt x="701" y="655"/>
                        <a:pt x="1393" y="180"/>
                        <a:pt x="2243" y="177"/>
                      </a:cubicBezTo>
                      <a:close/>
                      <a:moveTo>
                        <a:pt x="2243" y="0"/>
                      </a:moveTo>
                      <a:cubicBezTo>
                        <a:pt x="1330" y="4"/>
                        <a:pt x="559" y="535"/>
                        <a:pt x="229" y="1380"/>
                      </a:cubicBezTo>
                      <a:cubicBezTo>
                        <a:pt x="0" y="1971"/>
                        <a:pt x="60" y="2652"/>
                        <a:pt x="396" y="3303"/>
                      </a:cubicBezTo>
                      <a:cubicBezTo>
                        <a:pt x="778" y="4044"/>
                        <a:pt x="1462" y="4615"/>
                        <a:pt x="2187" y="4798"/>
                      </a:cubicBezTo>
                      <a:cubicBezTo>
                        <a:pt x="2349" y="4838"/>
                        <a:pt x="2509" y="4858"/>
                        <a:pt x="2661" y="4858"/>
                      </a:cubicBezTo>
                      <a:cubicBezTo>
                        <a:pt x="3316" y="4858"/>
                        <a:pt x="3891" y="4499"/>
                        <a:pt x="4280" y="3824"/>
                      </a:cubicBezTo>
                      <a:cubicBezTo>
                        <a:pt x="4674" y="3147"/>
                        <a:pt x="4705" y="2240"/>
                        <a:pt x="4366" y="1396"/>
                      </a:cubicBezTo>
                      <a:cubicBezTo>
                        <a:pt x="4024" y="546"/>
                        <a:pt x="3196" y="0"/>
                        <a:pt x="22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" name="Google Shape;191;p7"/>
                <p:cNvSpPr/>
                <p:nvPr/>
              </p:nvSpPr>
              <p:spPr>
                <a:xfrm>
                  <a:off x="4915565" y="1525061"/>
                  <a:ext cx="930932" cy="392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8" h="6803" extrusionOk="0">
                      <a:moveTo>
                        <a:pt x="14116" y="1"/>
                      </a:moveTo>
                      <a:cubicBezTo>
                        <a:pt x="13443" y="1"/>
                        <a:pt x="12661" y="527"/>
                        <a:pt x="12157" y="1095"/>
                      </a:cubicBezTo>
                      <a:cubicBezTo>
                        <a:pt x="11217" y="2159"/>
                        <a:pt x="10403" y="3484"/>
                        <a:pt x="9104" y="4149"/>
                      </a:cubicBezTo>
                      <a:cubicBezTo>
                        <a:pt x="8546" y="4434"/>
                        <a:pt x="7944" y="4541"/>
                        <a:pt x="7331" y="4541"/>
                      </a:cubicBezTo>
                      <a:cubicBezTo>
                        <a:pt x="6389" y="4541"/>
                        <a:pt x="5422" y="4290"/>
                        <a:pt x="4553" y="4053"/>
                      </a:cubicBezTo>
                      <a:cubicBezTo>
                        <a:pt x="4086" y="3924"/>
                        <a:pt x="3374" y="3768"/>
                        <a:pt x="2697" y="3768"/>
                      </a:cubicBezTo>
                      <a:cubicBezTo>
                        <a:pt x="1971" y="3768"/>
                        <a:pt x="1285" y="3947"/>
                        <a:pt x="981" y="4531"/>
                      </a:cubicBezTo>
                      <a:cubicBezTo>
                        <a:pt x="0" y="6414"/>
                        <a:pt x="3363" y="6802"/>
                        <a:pt x="4919" y="6802"/>
                      </a:cubicBezTo>
                      <a:cubicBezTo>
                        <a:pt x="5112" y="6802"/>
                        <a:pt x="5278" y="6796"/>
                        <a:pt x="5403" y="6787"/>
                      </a:cubicBezTo>
                      <a:cubicBezTo>
                        <a:pt x="6540" y="6693"/>
                        <a:pt x="8015" y="6547"/>
                        <a:pt x="9479" y="6222"/>
                      </a:cubicBezTo>
                      <a:cubicBezTo>
                        <a:pt x="11646" y="5744"/>
                        <a:pt x="16147" y="4149"/>
                        <a:pt x="15283" y="1082"/>
                      </a:cubicBezTo>
                      <a:cubicBezTo>
                        <a:pt x="15061" y="294"/>
                        <a:pt x="14619" y="1"/>
                        <a:pt x="1411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92" name="Google Shape;192;p7"/>
              <p:cNvSpPr/>
              <p:nvPr/>
            </p:nvSpPr>
            <p:spPr>
              <a:xfrm>
                <a:off x="2717150" y="769375"/>
                <a:ext cx="731463" cy="670066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11623" extrusionOk="0">
                    <a:moveTo>
                      <a:pt x="2361" y="11"/>
                    </a:moveTo>
                    <a:cubicBezTo>
                      <a:pt x="2293" y="11"/>
                      <a:pt x="2226" y="13"/>
                      <a:pt x="2163" y="20"/>
                    </a:cubicBezTo>
                    <a:cubicBezTo>
                      <a:pt x="2008" y="37"/>
                      <a:pt x="1824" y="194"/>
                      <a:pt x="1921" y="269"/>
                    </a:cubicBezTo>
                    <a:cubicBezTo>
                      <a:pt x="1903" y="265"/>
                      <a:pt x="1885" y="262"/>
                      <a:pt x="1866" y="262"/>
                    </a:cubicBezTo>
                    <a:cubicBezTo>
                      <a:pt x="1541" y="262"/>
                      <a:pt x="1080" y="934"/>
                      <a:pt x="964" y="1106"/>
                    </a:cubicBezTo>
                    <a:cubicBezTo>
                      <a:pt x="223" y="2203"/>
                      <a:pt x="74" y="3638"/>
                      <a:pt x="74" y="4904"/>
                    </a:cubicBezTo>
                    <a:cubicBezTo>
                      <a:pt x="74" y="5519"/>
                      <a:pt x="1" y="6193"/>
                      <a:pt x="180" y="6795"/>
                    </a:cubicBezTo>
                    <a:cubicBezTo>
                      <a:pt x="373" y="7429"/>
                      <a:pt x="768" y="8020"/>
                      <a:pt x="1087" y="8595"/>
                    </a:cubicBezTo>
                    <a:cubicBezTo>
                      <a:pt x="1459" y="9266"/>
                      <a:pt x="1789" y="9791"/>
                      <a:pt x="2373" y="10296"/>
                    </a:cubicBezTo>
                    <a:cubicBezTo>
                      <a:pt x="2891" y="10738"/>
                      <a:pt x="3459" y="10953"/>
                      <a:pt x="4097" y="11160"/>
                    </a:cubicBezTo>
                    <a:cubicBezTo>
                      <a:pt x="5017" y="11457"/>
                      <a:pt x="6057" y="11622"/>
                      <a:pt x="7070" y="11622"/>
                    </a:cubicBezTo>
                    <a:cubicBezTo>
                      <a:pt x="7527" y="11622"/>
                      <a:pt x="7979" y="11589"/>
                      <a:pt x="8413" y="11519"/>
                    </a:cubicBezTo>
                    <a:cubicBezTo>
                      <a:pt x="9971" y="11263"/>
                      <a:pt x="11416" y="10130"/>
                      <a:pt x="12130" y="8734"/>
                    </a:cubicBezTo>
                    <a:cubicBezTo>
                      <a:pt x="12476" y="8063"/>
                      <a:pt x="12612" y="7296"/>
                      <a:pt x="12619" y="6542"/>
                    </a:cubicBezTo>
                    <a:cubicBezTo>
                      <a:pt x="12628" y="5815"/>
                      <a:pt x="12688" y="5037"/>
                      <a:pt x="12592" y="4309"/>
                    </a:cubicBezTo>
                    <a:cubicBezTo>
                      <a:pt x="12513" y="3698"/>
                      <a:pt x="12203" y="2745"/>
                      <a:pt x="11502" y="2595"/>
                    </a:cubicBezTo>
                    <a:cubicBezTo>
                      <a:pt x="11441" y="2582"/>
                      <a:pt x="11383" y="2576"/>
                      <a:pt x="11327" y="2576"/>
                    </a:cubicBezTo>
                    <a:cubicBezTo>
                      <a:pt x="10345" y="2576"/>
                      <a:pt x="10177" y="4533"/>
                      <a:pt x="9845" y="5197"/>
                    </a:cubicBezTo>
                    <a:cubicBezTo>
                      <a:pt x="9722" y="5439"/>
                      <a:pt x="9685" y="5715"/>
                      <a:pt x="9552" y="5950"/>
                    </a:cubicBezTo>
                    <a:cubicBezTo>
                      <a:pt x="9383" y="6249"/>
                      <a:pt x="9107" y="6482"/>
                      <a:pt x="8928" y="6778"/>
                    </a:cubicBezTo>
                    <a:cubicBezTo>
                      <a:pt x="8549" y="7402"/>
                      <a:pt x="7891" y="7837"/>
                      <a:pt x="7270" y="8203"/>
                    </a:cubicBezTo>
                    <a:cubicBezTo>
                      <a:pt x="6702" y="8538"/>
                      <a:pt x="6007" y="8495"/>
                      <a:pt x="5369" y="8502"/>
                    </a:cubicBezTo>
                    <a:cubicBezTo>
                      <a:pt x="5355" y="8502"/>
                      <a:pt x="5341" y="8502"/>
                      <a:pt x="5327" y="8502"/>
                    </a:cubicBezTo>
                    <a:cubicBezTo>
                      <a:pt x="4711" y="8502"/>
                      <a:pt x="4196" y="8280"/>
                      <a:pt x="3728" y="7864"/>
                    </a:cubicBezTo>
                    <a:cubicBezTo>
                      <a:pt x="2572" y="6831"/>
                      <a:pt x="2034" y="5316"/>
                      <a:pt x="2044" y="3805"/>
                    </a:cubicBezTo>
                    <a:cubicBezTo>
                      <a:pt x="2048" y="3107"/>
                      <a:pt x="2040" y="2572"/>
                      <a:pt x="2379" y="1968"/>
                    </a:cubicBezTo>
                    <a:cubicBezTo>
                      <a:pt x="2506" y="1748"/>
                      <a:pt x="2532" y="1489"/>
                      <a:pt x="2686" y="1279"/>
                    </a:cubicBezTo>
                    <a:cubicBezTo>
                      <a:pt x="2735" y="1206"/>
                      <a:pt x="2825" y="1233"/>
                      <a:pt x="2878" y="1134"/>
                    </a:cubicBezTo>
                    <a:cubicBezTo>
                      <a:pt x="2918" y="1067"/>
                      <a:pt x="2908" y="957"/>
                      <a:pt x="2931" y="881"/>
                    </a:cubicBezTo>
                    <a:cubicBezTo>
                      <a:pt x="2997" y="668"/>
                      <a:pt x="3057" y="502"/>
                      <a:pt x="3028" y="266"/>
                    </a:cubicBezTo>
                    <a:cubicBezTo>
                      <a:pt x="2997" y="1"/>
                      <a:pt x="2994" y="30"/>
                      <a:pt x="2718" y="20"/>
                    </a:cubicBezTo>
                    <a:cubicBezTo>
                      <a:pt x="2608" y="18"/>
                      <a:pt x="2483" y="11"/>
                      <a:pt x="2361" y="1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" name="Google Shape;193;p7"/>
            <p:cNvGrpSpPr/>
            <p:nvPr/>
          </p:nvGrpSpPr>
          <p:grpSpPr>
            <a:xfrm>
              <a:off x="0" y="-10650"/>
              <a:ext cx="9143949" cy="5158468"/>
              <a:chOff x="0" y="-10650"/>
              <a:chExt cx="9143949" cy="5158468"/>
            </a:xfrm>
          </p:grpSpPr>
          <p:grpSp>
            <p:nvGrpSpPr>
              <p:cNvPr id="194" name="Google Shape;194;p7"/>
              <p:cNvGrpSpPr/>
              <p:nvPr/>
            </p:nvGrpSpPr>
            <p:grpSpPr>
              <a:xfrm>
                <a:off x="0" y="-10650"/>
                <a:ext cx="9143949" cy="5158468"/>
                <a:chOff x="267864" y="140547"/>
                <a:chExt cx="8608500" cy="4856400"/>
              </a:xfrm>
            </p:grpSpPr>
            <p:sp>
              <p:nvSpPr>
                <p:cNvPr id="195" name="Google Shape;195;p7"/>
                <p:cNvSpPr/>
                <p:nvPr/>
              </p:nvSpPr>
              <p:spPr>
                <a:xfrm>
                  <a:off x="267864" y="146479"/>
                  <a:ext cx="8608500" cy="3936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6" name="Google Shape;196;p7"/>
                <p:cNvSpPr/>
                <p:nvPr/>
              </p:nvSpPr>
              <p:spPr>
                <a:xfrm rot="5400000">
                  <a:off x="-1927873" y="2336397"/>
                  <a:ext cx="4856400" cy="4647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7" name="Google Shape;197;p7"/>
              <p:cNvGrpSpPr/>
              <p:nvPr/>
            </p:nvGrpSpPr>
            <p:grpSpPr>
              <a:xfrm rot="10800000">
                <a:off x="0" y="-10650"/>
                <a:ext cx="9143949" cy="5158468"/>
                <a:chOff x="267864" y="140547"/>
                <a:chExt cx="8608500" cy="4856400"/>
              </a:xfrm>
            </p:grpSpPr>
            <p:sp>
              <p:nvSpPr>
                <p:cNvPr id="198" name="Google Shape;198;p7"/>
                <p:cNvSpPr/>
                <p:nvPr/>
              </p:nvSpPr>
              <p:spPr>
                <a:xfrm>
                  <a:off x="267864" y="146479"/>
                  <a:ext cx="8608500" cy="3936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9" name="Google Shape;199;p7"/>
                <p:cNvSpPr/>
                <p:nvPr/>
              </p:nvSpPr>
              <p:spPr>
                <a:xfrm rot="5400000">
                  <a:off x="-1927873" y="2336397"/>
                  <a:ext cx="4856400" cy="4647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00" name="Google Shape;200;p7"/>
          <p:cNvSpPr txBox="1">
            <a:spLocks noGrp="1"/>
          </p:cNvSpPr>
          <p:nvPr>
            <p:ph type="ctrTitle"/>
          </p:nvPr>
        </p:nvSpPr>
        <p:spPr>
          <a:xfrm>
            <a:off x="967033" y="1492373"/>
            <a:ext cx="4016000" cy="12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01" name="Google Shape;201;p7"/>
          <p:cNvSpPr txBox="1">
            <a:spLocks noGrp="1"/>
          </p:cNvSpPr>
          <p:nvPr>
            <p:ph type="subTitle" idx="1"/>
          </p:nvPr>
        </p:nvSpPr>
        <p:spPr>
          <a:xfrm>
            <a:off x="967033" y="3385933"/>
            <a:ext cx="4716800" cy="24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949691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7"/>
          <p:cNvPicPr preferRelativeResize="0"/>
          <p:nvPr/>
        </p:nvPicPr>
        <p:blipFill rotWithShape="1">
          <a:blip r:embed="rId3">
            <a:alphaModFix/>
          </a:blip>
          <a:srcRect l="68835" t="77608"/>
          <a:stretch/>
        </p:blipFill>
        <p:spPr>
          <a:xfrm>
            <a:off x="8392400" y="5322367"/>
            <a:ext cx="3799597" cy="15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7"/>
          <p:cNvSpPr txBox="1">
            <a:spLocks noGrp="1"/>
          </p:cNvSpPr>
          <p:nvPr>
            <p:ph type="title"/>
          </p:nvPr>
        </p:nvSpPr>
        <p:spPr>
          <a:xfrm>
            <a:off x="3883567" y="1096233"/>
            <a:ext cx="7348400" cy="18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3" name="Google Shape;163;p27"/>
          <p:cNvSpPr txBox="1">
            <a:spLocks noGrp="1"/>
          </p:cNvSpPr>
          <p:nvPr>
            <p:ph type="subTitle" idx="1"/>
          </p:nvPr>
        </p:nvSpPr>
        <p:spPr>
          <a:xfrm>
            <a:off x="5468400" y="3530067"/>
            <a:ext cx="5763600" cy="21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4" name="Google Shape;164;p27"/>
          <p:cNvSpPr txBox="1"/>
          <p:nvPr/>
        </p:nvSpPr>
        <p:spPr>
          <a:xfrm>
            <a:off x="3957600" y="5247800"/>
            <a:ext cx="7274800" cy="7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rPr>
              <a:t>CREDITS: This presentation template was created by </a:t>
            </a:r>
            <a:r>
              <a:rPr lang="en" sz="1600">
                <a:solidFill>
                  <a:schemeClr val="accent6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rPr>
              <a:t>, including icons by </a:t>
            </a:r>
            <a:r>
              <a:rPr lang="en" sz="1600">
                <a:solidFill>
                  <a:schemeClr val="accent6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rPr>
              <a:t>, and infographics &amp; images by </a:t>
            </a:r>
            <a:r>
              <a:rPr lang="en" sz="1600">
                <a:solidFill>
                  <a:schemeClr val="accent6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>
              <a:solidFill>
                <a:schemeClr val="accent6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accent6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600">
              <a:solidFill>
                <a:schemeClr val="accent6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7305754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18860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17245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2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3"/>
          <p:cNvPicPr preferRelativeResize="0"/>
          <p:nvPr/>
        </p:nvPicPr>
        <p:blipFill rotWithShape="1">
          <a:blip r:embed="rId3">
            <a:alphaModFix/>
          </a:blip>
          <a:srcRect t="70162" r="75613"/>
          <a:stretch/>
        </p:blipFill>
        <p:spPr>
          <a:xfrm>
            <a:off x="0" y="4811734"/>
            <a:ext cx="2973165" cy="204626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2066500" y="3872680"/>
            <a:ext cx="8058800" cy="12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96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2066500" y="5206313"/>
            <a:ext cx="8058800" cy="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33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3894900" y="1327000"/>
            <a:ext cx="4402000" cy="19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None/>
              <a:defRPr sz="20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592879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2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989933" y="720333"/>
            <a:ext cx="3251600" cy="39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5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5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5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5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5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5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5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5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 flipH="1">
            <a:off x="960267" y="2314871"/>
            <a:ext cx="6189200" cy="36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464555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dk2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967033" y="4767133"/>
            <a:ext cx="4309200" cy="14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solidFill>
                  <a:schemeClr val="accent5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6932033" y="4767100"/>
            <a:ext cx="4309200" cy="14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solidFill>
                  <a:schemeClr val="accent5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967033" y="3830467"/>
            <a:ext cx="4309200" cy="1041600"/>
          </a:xfrm>
          <a:prstGeom prst="rect">
            <a:avLst/>
          </a:prstGeom>
          <a:noFill/>
        </p:spPr>
        <p:txBody>
          <a:bodyPr spcFirstLastPara="1" wrap="square" lIns="91425" tIns="91425" rIns="91425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6932033" y="3837133"/>
            <a:ext cx="4309200" cy="1041600"/>
          </a:xfrm>
          <a:prstGeom prst="rect">
            <a:avLst/>
          </a:prstGeom>
          <a:noFill/>
        </p:spPr>
        <p:txBody>
          <a:bodyPr spcFirstLastPara="1" wrap="square" lIns="91425" tIns="91425" rIns="91425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4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ctrTitle"/>
          </p:nvPr>
        </p:nvSpPr>
        <p:spPr>
          <a:xfrm>
            <a:off x="960067" y="465423"/>
            <a:ext cx="9687200" cy="11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287316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6"/>
          <p:cNvSpPr txBox="1">
            <a:spLocks noGrp="1"/>
          </p:cNvSpPr>
          <p:nvPr>
            <p:ph type="ctrTitle"/>
          </p:nvPr>
        </p:nvSpPr>
        <p:spPr>
          <a:xfrm>
            <a:off x="960067" y="465423"/>
            <a:ext cx="9687200" cy="11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913622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7"/>
          <p:cNvSpPr txBox="1">
            <a:spLocks noGrp="1"/>
          </p:cNvSpPr>
          <p:nvPr>
            <p:ph type="ctrTitle"/>
          </p:nvPr>
        </p:nvSpPr>
        <p:spPr>
          <a:xfrm>
            <a:off x="967033" y="1191667"/>
            <a:ext cx="3799600" cy="22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ubTitle" idx="1"/>
          </p:nvPr>
        </p:nvSpPr>
        <p:spPr>
          <a:xfrm>
            <a:off x="6488333" y="1535800"/>
            <a:ext cx="4737200" cy="30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accent5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063728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2377300" y="1965567"/>
            <a:ext cx="7570800" cy="2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800"/>
              <a:buNone/>
              <a:defRPr sz="96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921229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2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9"/>
          <p:cNvPicPr preferRelativeResize="0"/>
          <p:nvPr/>
        </p:nvPicPr>
        <p:blipFill rotWithShape="1">
          <a:blip r:embed="rId2">
            <a:alphaModFix/>
          </a:blip>
          <a:srcRect t="169" b="159"/>
          <a:stretch/>
        </p:blipFill>
        <p:spPr>
          <a:xfrm>
            <a:off x="-23738" y="0"/>
            <a:ext cx="1223253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2877633" y="3872680"/>
            <a:ext cx="8058800" cy="12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96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2877633" y="5206313"/>
            <a:ext cx="8058800" cy="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33"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title" idx="2" hasCustomPrompt="1"/>
          </p:nvPr>
        </p:nvSpPr>
        <p:spPr>
          <a:xfrm>
            <a:off x="6534433" y="1327000"/>
            <a:ext cx="4402000" cy="19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None/>
              <a:defRPr sz="20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45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oogle Shape;203;p8"/>
          <p:cNvGrpSpPr/>
          <p:nvPr/>
        </p:nvGrpSpPr>
        <p:grpSpPr>
          <a:xfrm flipH="1">
            <a:off x="186904" y="-238217"/>
            <a:ext cx="2466577" cy="1922897"/>
            <a:chOff x="6339538" y="-341365"/>
            <a:chExt cx="2540767" cy="1980734"/>
          </a:xfrm>
        </p:grpSpPr>
        <p:grpSp>
          <p:nvGrpSpPr>
            <p:cNvPr id="204" name="Google Shape;204;p8"/>
            <p:cNvGrpSpPr/>
            <p:nvPr/>
          </p:nvGrpSpPr>
          <p:grpSpPr>
            <a:xfrm rot="-10371840">
              <a:off x="6443627" y="-238914"/>
              <a:ext cx="1761400" cy="1775833"/>
              <a:chOff x="3284842" y="173313"/>
              <a:chExt cx="1814343" cy="1833238"/>
            </a:xfrm>
          </p:grpSpPr>
          <p:sp>
            <p:nvSpPr>
              <p:cNvPr id="205" name="Google Shape;205;p8"/>
              <p:cNvSpPr/>
              <p:nvPr/>
            </p:nvSpPr>
            <p:spPr>
              <a:xfrm rot="1115771">
                <a:off x="3479619" y="362515"/>
                <a:ext cx="1424790" cy="1454835"/>
              </a:xfrm>
              <a:custGeom>
                <a:avLst/>
                <a:gdLst/>
                <a:ahLst/>
                <a:cxnLst/>
                <a:rect l="l" t="t" r="r" b="b"/>
                <a:pathLst>
                  <a:path w="39313" h="40142" extrusionOk="0">
                    <a:moveTo>
                      <a:pt x="21970" y="0"/>
                    </a:moveTo>
                    <a:cubicBezTo>
                      <a:pt x="21894" y="0"/>
                      <a:pt x="21819" y="4"/>
                      <a:pt x="21744" y="10"/>
                    </a:cubicBezTo>
                    <a:cubicBezTo>
                      <a:pt x="19169" y="223"/>
                      <a:pt x="17844" y="3146"/>
                      <a:pt x="17170" y="5651"/>
                    </a:cubicBezTo>
                    <a:cubicBezTo>
                      <a:pt x="16276" y="8949"/>
                      <a:pt x="15592" y="12309"/>
                      <a:pt x="15120" y="15697"/>
                    </a:cubicBezTo>
                    <a:cubicBezTo>
                      <a:pt x="15449" y="13327"/>
                      <a:pt x="11052" y="8732"/>
                      <a:pt x="8518" y="8732"/>
                    </a:cubicBezTo>
                    <a:cubicBezTo>
                      <a:pt x="7677" y="8732"/>
                      <a:pt x="7041" y="9238"/>
                      <a:pt x="6851" y="10498"/>
                    </a:cubicBezTo>
                    <a:cubicBezTo>
                      <a:pt x="6738" y="11246"/>
                      <a:pt x="6997" y="11996"/>
                      <a:pt x="7252" y="12710"/>
                    </a:cubicBezTo>
                    <a:cubicBezTo>
                      <a:pt x="8189" y="15302"/>
                      <a:pt x="9123" y="17893"/>
                      <a:pt x="10057" y="20484"/>
                    </a:cubicBezTo>
                    <a:cubicBezTo>
                      <a:pt x="8678" y="20039"/>
                      <a:pt x="7231" y="19810"/>
                      <a:pt x="5786" y="19810"/>
                    </a:cubicBezTo>
                    <a:cubicBezTo>
                      <a:pt x="5455" y="19810"/>
                      <a:pt x="5124" y="19822"/>
                      <a:pt x="4794" y="19847"/>
                    </a:cubicBezTo>
                    <a:cubicBezTo>
                      <a:pt x="3947" y="19909"/>
                      <a:pt x="2997" y="20122"/>
                      <a:pt x="2575" y="20857"/>
                    </a:cubicBezTo>
                    <a:cubicBezTo>
                      <a:pt x="2263" y="21398"/>
                      <a:pt x="2333" y="22073"/>
                      <a:pt x="2442" y="22687"/>
                    </a:cubicBezTo>
                    <a:cubicBezTo>
                      <a:pt x="2874" y="25159"/>
                      <a:pt x="3768" y="27541"/>
                      <a:pt x="4070" y="30029"/>
                    </a:cubicBezTo>
                    <a:cubicBezTo>
                      <a:pt x="4369" y="32521"/>
                      <a:pt x="3963" y="35281"/>
                      <a:pt x="2183" y="37035"/>
                    </a:cubicBezTo>
                    <a:cubicBezTo>
                      <a:pt x="1286" y="37923"/>
                      <a:pt x="1" y="39272"/>
                      <a:pt x="921" y="40142"/>
                    </a:cubicBezTo>
                    <a:cubicBezTo>
                      <a:pt x="4718" y="35494"/>
                      <a:pt x="10957" y="33620"/>
                      <a:pt x="16920" y="33013"/>
                    </a:cubicBezTo>
                    <a:cubicBezTo>
                      <a:pt x="18764" y="32823"/>
                      <a:pt x="20774" y="32670"/>
                      <a:pt x="22150" y="31428"/>
                    </a:cubicBezTo>
                    <a:cubicBezTo>
                      <a:pt x="23528" y="30182"/>
                      <a:pt x="23548" y="27395"/>
                      <a:pt x="21777" y="26829"/>
                    </a:cubicBezTo>
                    <a:cubicBezTo>
                      <a:pt x="24953" y="26099"/>
                      <a:pt x="28086" y="25185"/>
                      <a:pt x="31159" y="24099"/>
                    </a:cubicBezTo>
                    <a:cubicBezTo>
                      <a:pt x="32076" y="23777"/>
                      <a:pt x="33023" y="23415"/>
                      <a:pt x="33677" y="22694"/>
                    </a:cubicBezTo>
                    <a:cubicBezTo>
                      <a:pt x="34329" y="21973"/>
                      <a:pt x="34581" y="20787"/>
                      <a:pt x="33976" y="20023"/>
                    </a:cubicBezTo>
                    <a:cubicBezTo>
                      <a:pt x="33503" y="19427"/>
                      <a:pt x="32763" y="19295"/>
                      <a:pt x="31975" y="19295"/>
                    </a:cubicBezTo>
                    <a:cubicBezTo>
                      <a:pt x="31463" y="19295"/>
                      <a:pt x="30931" y="19351"/>
                      <a:pt x="30439" y="19371"/>
                    </a:cubicBezTo>
                    <a:cubicBezTo>
                      <a:pt x="30405" y="19373"/>
                      <a:pt x="30372" y="19373"/>
                      <a:pt x="30338" y="19373"/>
                    </a:cubicBezTo>
                    <a:cubicBezTo>
                      <a:pt x="29103" y="19373"/>
                      <a:pt x="27564" y="18490"/>
                      <a:pt x="28010" y="17355"/>
                    </a:cubicBezTo>
                    <a:cubicBezTo>
                      <a:pt x="28153" y="16999"/>
                      <a:pt x="28465" y="16743"/>
                      <a:pt x="28767" y="16511"/>
                    </a:cubicBezTo>
                    <a:cubicBezTo>
                      <a:pt x="32395" y="13694"/>
                      <a:pt x="36335" y="11042"/>
                      <a:pt x="38734" y="7120"/>
                    </a:cubicBezTo>
                    <a:cubicBezTo>
                      <a:pt x="39036" y="6628"/>
                      <a:pt x="39312" y="6007"/>
                      <a:pt x="39043" y="5495"/>
                    </a:cubicBezTo>
                    <a:cubicBezTo>
                      <a:pt x="38796" y="5032"/>
                      <a:pt x="38246" y="4908"/>
                      <a:pt x="37697" y="4908"/>
                    </a:cubicBezTo>
                    <a:cubicBezTo>
                      <a:pt x="37529" y="4908"/>
                      <a:pt x="37361" y="4919"/>
                      <a:pt x="37202" y="4937"/>
                    </a:cubicBezTo>
                    <a:cubicBezTo>
                      <a:pt x="32937" y="5401"/>
                      <a:pt x="28747" y="6525"/>
                      <a:pt x="24827" y="8262"/>
                    </a:cubicBezTo>
                    <a:cubicBezTo>
                      <a:pt x="24601" y="6262"/>
                      <a:pt x="24375" y="4259"/>
                      <a:pt x="24149" y="2256"/>
                    </a:cubicBezTo>
                    <a:cubicBezTo>
                      <a:pt x="24093" y="1764"/>
                      <a:pt x="24030" y="1252"/>
                      <a:pt x="23761" y="837"/>
                    </a:cubicBezTo>
                    <a:cubicBezTo>
                      <a:pt x="23380" y="262"/>
                      <a:pt x="22663" y="0"/>
                      <a:pt x="219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8"/>
              <p:cNvSpPr/>
              <p:nvPr/>
            </p:nvSpPr>
            <p:spPr>
              <a:xfrm rot="1115771">
                <a:off x="3674009" y="770273"/>
                <a:ext cx="690414" cy="73883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20386" extrusionOk="0">
                    <a:moveTo>
                      <a:pt x="18932" y="1"/>
                    </a:moveTo>
                    <a:cubicBezTo>
                      <a:pt x="18416" y="1"/>
                      <a:pt x="17847" y="705"/>
                      <a:pt x="17495" y="1137"/>
                    </a:cubicBezTo>
                    <a:cubicBezTo>
                      <a:pt x="17412" y="1237"/>
                      <a:pt x="17342" y="1326"/>
                      <a:pt x="17292" y="1379"/>
                    </a:cubicBezTo>
                    <a:cubicBezTo>
                      <a:pt x="15711" y="3057"/>
                      <a:pt x="13976" y="4638"/>
                      <a:pt x="12302" y="6167"/>
                    </a:cubicBezTo>
                    <a:cubicBezTo>
                      <a:pt x="10914" y="7432"/>
                      <a:pt x="9482" y="8741"/>
                      <a:pt x="8136" y="10100"/>
                    </a:cubicBezTo>
                    <a:cubicBezTo>
                      <a:pt x="6265" y="12027"/>
                      <a:pt x="4445" y="14050"/>
                      <a:pt x="2731" y="16110"/>
                    </a:cubicBezTo>
                    <a:cubicBezTo>
                      <a:pt x="1877" y="17087"/>
                      <a:pt x="1076" y="18130"/>
                      <a:pt x="349" y="19206"/>
                    </a:cubicBezTo>
                    <a:cubicBezTo>
                      <a:pt x="53" y="19704"/>
                      <a:pt x="26" y="19884"/>
                      <a:pt x="0" y="20376"/>
                    </a:cubicBezTo>
                    <a:lnTo>
                      <a:pt x="176" y="20385"/>
                    </a:lnTo>
                    <a:cubicBezTo>
                      <a:pt x="203" y="19917"/>
                      <a:pt x="222" y="19761"/>
                      <a:pt x="498" y="19303"/>
                    </a:cubicBezTo>
                    <a:cubicBezTo>
                      <a:pt x="1216" y="18233"/>
                      <a:pt x="2013" y="17196"/>
                      <a:pt x="2864" y="16222"/>
                    </a:cubicBezTo>
                    <a:cubicBezTo>
                      <a:pt x="4578" y="14163"/>
                      <a:pt x="6395" y="12147"/>
                      <a:pt x="8263" y="10223"/>
                    </a:cubicBezTo>
                    <a:cubicBezTo>
                      <a:pt x="9601" y="8867"/>
                      <a:pt x="11037" y="7562"/>
                      <a:pt x="12422" y="6296"/>
                    </a:cubicBezTo>
                    <a:cubicBezTo>
                      <a:pt x="14099" y="4765"/>
                      <a:pt x="15833" y="3183"/>
                      <a:pt x="17418" y="1499"/>
                    </a:cubicBezTo>
                    <a:cubicBezTo>
                      <a:pt x="17475" y="1439"/>
                      <a:pt x="17548" y="1349"/>
                      <a:pt x="17631" y="1246"/>
                    </a:cubicBezTo>
                    <a:cubicBezTo>
                      <a:pt x="17940" y="865"/>
                      <a:pt x="18503" y="175"/>
                      <a:pt x="18933" y="175"/>
                    </a:cubicBezTo>
                    <a:cubicBezTo>
                      <a:pt x="18961" y="175"/>
                      <a:pt x="18987" y="178"/>
                      <a:pt x="19013" y="183"/>
                    </a:cubicBezTo>
                    <a:lnTo>
                      <a:pt x="19050" y="14"/>
                    </a:lnTo>
                    <a:cubicBezTo>
                      <a:pt x="19011" y="5"/>
                      <a:pt x="18971" y="1"/>
                      <a:pt x="189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" name="Google Shape;207;p8"/>
              <p:cNvSpPr/>
              <p:nvPr/>
            </p:nvSpPr>
            <p:spPr>
              <a:xfrm rot="1115771">
                <a:off x="4443205" y="661303"/>
                <a:ext cx="31458" cy="1514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418" extrusionOk="0">
                    <a:moveTo>
                      <a:pt x="699" y="0"/>
                    </a:moveTo>
                    <a:cubicBezTo>
                      <a:pt x="515" y="0"/>
                      <a:pt x="239" y="81"/>
                      <a:pt x="179" y="208"/>
                    </a:cubicBezTo>
                    <a:cubicBezTo>
                      <a:pt x="153" y="224"/>
                      <a:pt x="127" y="244"/>
                      <a:pt x="107" y="267"/>
                    </a:cubicBezTo>
                    <a:cubicBezTo>
                      <a:pt x="0" y="393"/>
                      <a:pt x="199" y="413"/>
                      <a:pt x="279" y="417"/>
                    </a:cubicBezTo>
                    <a:cubicBezTo>
                      <a:pt x="283" y="417"/>
                      <a:pt x="286" y="417"/>
                      <a:pt x="290" y="417"/>
                    </a:cubicBezTo>
                    <a:cubicBezTo>
                      <a:pt x="498" y="417"/>
                      <a:pt x="867" y="326"/>
                      <a:pt x="864" y="71"/>
                    </a:cubicBezTo>
                    <a:cubicBezTo>
                      <a:pt x="864" y="22"/>
                      <a:pt x="794" y="0"/>
                      <a:pt x="6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8"/>
              <p:cNvSpPr/>
              <p:nvPr/>
            </p:nvSpPr>
            <p:spPr>
              <a:xfrm rot="1115771">
                <a:off x="4442680" y="574074"/>
                <a:ext cx="30371" cy="18194"/>
              </a:xfrm>
              <a:custGeom>
                <a:avLst/>
                <a:gdLst/>
                <a:ahLst/>
                <a:cxnLst/>
                <a:rect l="l" t="t" r="r" b="b"/>
                <a:pathLst>
                  <a:path w="838" h="502" extrusionOk="0">
                    <a:moveTo>
                      <a:pt x="405" y="0"/>
                    </a:moveTo>
                    <a:cubicBezTo>
                      <a:pt x="256" y="0"/>
                      <a:pt x="40" y="116"/>
                      <a:pt x="20" y="279"/>
                    </a:cubicBezTo>
                    <a:cubicBezTo>
                      <a:pt x="0" y="462"/>
                      <a:pt x="206" y="502"/>
                      <a:pt x="342" y="502"/>
                    </a:cubicBezTo>
                    <a:lnTo>
                      <a:pt x="431" y="502"/>
                    </a:lnTo>
                    <a:cubicBezTo>
                      <a:pt x="581" y="502"/>
                      <a:pt x="797" y="389"/>
                      <a:pt x="817" y="223"/>
                    </a:cubicBezTo>
                    <a:cubicBezTo>
                      <a:pt x="837" y="43"/>
                      <a:pt x="628" y="0"/>
                      <a:pt x="4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8"/>
              <p:cNvSpPr/>
              <p:nvPr/>
            </p:nvSpPr>
            <p:spPr>
              <a:xfrm rot="1115771">
                <a:off x="4375041" y="483073"/>
                <a:ext cx="43998" cy="1304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360" extrusionOk="0">
                    <a:moveTo>
                      <a:pt x="748" y="0"/>
                    </a:moveTo>
                    <a:cubicBezTo>
                      <a:pt x="512" y="0"/>
                      <a:pt x="0" y="359"/>
                      <a:pt x="466" y="359"/>
                    </a:cubicBezTo>
                    <a:cubicBezTo>
                      <a:pt x="701" y="359"/>
                      <a:pt x="1213" y="0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" name="Google Shape;210;p8"/>
              <p:cNvSpPr/>
              <p:nvPr/>
            </p:nvSpPr>
            <p:spPr>
              <a:xfrm rot="1115771">
                <a:off x="4333498" y="554761"/>
                <a:ext cx="33705" cy="12431"/>
              </a:xfrm>
              <a:custGeom>
                <a:avLst/>
                <a:gdLst/>
                <a:ahLst/>
                <a:cxnLst/>
                <a:rect l="l" t="t" r="r" b="b"/>
                <a:pathLst>
                  <a:path w="930" h="343" extrusionOk="0">
                    <a:moveTo>
                      <a:pt x="561" y="0"/>
                    </a:moveTo>
                    <a:cubicBezTo>
                      <a:pt x="411" y="0"/>
                      <a:pt x="195" y="54"/>
                      <a:pt x="100" y="180"/>
                    </a:cubicBezTo>
                    <a:cubicBezTo>
                      <a:pt x="0" y="306"/>
                      <a:pt x="186" y="342"/>
                      <a:pt x="279" y="342"/>
                    </a:cubicBezTo>
                    <a:lnTo>
                      <a:pt x="368" y="342"/>
                    </a:lnTo>
                    <a:cubicBezTo>
                      <a:pt x="518" y="342"/>
                      <a:pt x="734" y="289"/>
                      <a:pt x="830" y="163"/>
                    </a:cubicBezTo>
                    <a:cubicBezTo>
                      <a:pt x="930" y="34"/>
                      <a:pt x="744" y="0"/>
                      <a:pt x="6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" name="Google Shape;211;p8"/>
              <p:cNvSpPr/>
              <p:nvPr/>
            </p:nvSpPr>
            <p:spPr>
              <a:xfrm rot="1115771">
                <a:off x="4376249" y="634550"/>
                <a:ext cx="33379" cy="13736"/>
              </a:xfrm>
              <a:custGeom>
                <a:avLst/>
                <a:gdLst/>
                <a:ahLst/>
                <a:cxnLst/>
                <a:rect l="l" t="t" r="r" b="b"/>
                <a:pathLst>
                  <a:path w="921" h="379" extrusionOk="0">
                    <a:moveTo>
                      <a:pt x="552" y="0"/>
                    </a:moveTo>
                    <a:cubicBezTo>
                      <a:pt x="399" y="0"/>
                      <a:pt x="187" y="53"/>
                      <a:pt x="94" y="186"/>
                    </a:cubicBezTo>
                    <a:cubicBezTo>
                      <a:pt x="1" y="322"/>
                      <a:pt x="171" y="379"/>
                      <a:pt x="277" y="379"/>
                    </a:cubicBezTo>
                    <a:lnTo>
                      <a:pt x="370" y="379"/>
                    </a:lnTo>
                    <a:cubicBezTo>
                      <a:pt x="522" y="379"/>
                      <a:pt x="738" y="326"/>
                      <a:pt x="828" y="192"/>
                    </a:cubicBezTo>
                    <a:cubicBezTo>
                      <a:pt x="921" y="60"/>
                      <a:pt x="752" y="0"/>
                      <a:pt x="6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8"/>
              <p:cNvSpPr/>
              <p:nvPr/>
            </p:nvSpPr>
            <p:spPr>
              <a:xfrm rot="1115771">
                <a:off x="4438526" y="1247196"/>
                <a:ext cx="44252" cy="11235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310" extrusionOk="0">
                    <a:moveTo>
                      <a:pt x="758" y="1"/>
                    </a:moveTo>
                    <a:cubicBezTo>
                      <a:pt x="549" y="1"/>
                      <a:pt x="0" y="309"/>
                      <a:pt x="463" y="309"/>
                    </a:cubicBezTo>
                    <a:cubicBezTo>
                      <a:pt x="672" y="309"/>
                      <a:pt x="1220" y="1"/>
                      <a:pt x="7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8"/>
              <p:cNvSpPr/>
              <p:nvPr/>
            </p:nvSpPr>
            <p:spPr>
              <a:xfrm rot="1115771">
                <a:off x="4453960" y="1291914"/>
                <a:ext cx="36170" cy="19897"/>
              </a:xfrm>
              <a:custGeom>
                <a:avLst/>
                <a:gdLst/>
                <a:ahLst/>
                <a:cxnLst/>
                <a:rect l="l" t="t" r="r" b="b"/>
                <a:pathLst>
                  <a:path w="998" h="549" extrusionOk="0">
                    <a:moveTo>
                      <a:pt x="525" y="0"/>
                    </a:moveTo>
                    <a:cubicBezTo>
                      <a:pt x="113" y="0"/>
                      <a:pt x="1" y="549"/>
                      <a:pt x="472" y="549"/>
                    </a:cubicBezTo>
                    <a:cubicBezTo>
                      <a:pt x="884" y="549"/>
                      <a:pt x="997" y="0"/>
                      <a:pt x="5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8"/>
              <p:cNvSpPr/>
              <p:nvPr/>
            </p:nvSpPr>
            <p:spPr>
              <a:xfrm rot="1115771">
                <a:off x="4519080" y="1247490"/>
                <a:ext cx="30371" cy="18230"/>
              </a:xfrm>
              <a:custGeom>
                <a:avLst/>
                <a:gdLst/>
                <a:ahLst/>
                <a:cxnLst/>
                <a:rect l="l" t="t" r="r" b="b"/>
                <a:pathLst>
                  <a:path w="838" h="503" extrusionOk="0">
                    <a:moveTo>
                      <a:pt x="406" y="0"/>
                    </a:moveTo>
                    <a:cubicBezTo>
                      <a:pt x="256" y="0"/>
                      <a:pt x="40" y="117"/>
                      <a:pt x="20" y="280"/>
                    </a:cubicBezTo>
                    <a:cubicBezTo>
                      <a:pt x="0" y="463"/>
                      <a:pt x="210" y="503"/>
                      <a:pt x="342" y="503"/>
                    </a:cubicBezTo>
                    <a:lnTo>
                      <a:pt x="432" y="503"/>
                    </a:lnTo>
                    <a:cubicBezTo>
                      <a:pt x="581" y="503"/>
                      <a:pt x="797" y="386"/>
                      <a:pt x="817" y="224"/>
                    </a:cubicBezTo>
                    <a:cubicBezTo>
                      <a:pt x="837" y="44"/>
                      <a:pt x="628" y="0"/>
                      <a:pt x="4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" name="Google Shape;215;p8"/>
            <p:cNvSpPr/>
            <p:nvPr/>
          </p:nvSpPr>
          <p:spPr>
            <a:xfrm rot="-10370759" flipH="1">
              <a:off x="7858647" y="315151"/>
              <a:ext cx="970222" cy="886680"/>
            </a:xfrm>
            <a:custGeom>
              <a:avLst/>
              <a:gdLst/>
              <a:ahLst/>
              <a:cxnLst/>
              <a:rect l="l" t="t" r="r" b="b"/>
              <a:pathLst>
                <a:path w="18419" h="16833" extrusionOk="0">
                  <a:moveTo>
                    <a:pt x="12177" y="0"/>
                  </a:moveTo>
                  <a:cubicBezTo>
                    <a:pt x="11648" y="0"/>
                    <a:pt x="11109" y="46"/>
                    <a:pt x="10599" y="46"/>
                  </a:cubicBezTo>
                  <a:cubicBezTo>
                    <a:pt x="10579" y="46"/>
                    <a:pt x="10558" y="46"/>
                    <a:pt x="10538" y="46"/>
                  </a:cubicBezTo>
                  <a:cubicBezTo>
                    <a:pt x="10391" y="45"/>
                    <a:pt x="10250" y="43"/>
                    <a:pt x="10112" y="43"/>
                  </a:cubicBezTo>
                  <a:cubicBezTo>
                    <a:pt x="9632" y="43"/>
                    <a:pt x="9195" y="68"/>
                    <a:pt x="8715" y="262"/>
                  </a:cubicBezTo>
                  <a:cubicBezTo>
                    <a:pt x="8256" y="447"/>
                    <a:pt x="7784" y="577"/>
                    <a:pt x="7306" y="707"/>
                  </a:cubicBezTo>
                  <a:cubicBezTo>
                    <a:pt x="6073" y="1039"/>
                    <a:pt x="5021" y="1344"/>
                    <a:pt x="3911" y="2033"/>
                  </a:cubicBezTo>
                  <a:cubicBezTo>
                    <a:pt x="2246" y="3062"/>
                    <a:pt x="855" y="4763"/>
                    <a:pt x="292" y="6650"/>
                  </a:cubicBezTo>
                  <a:cubicBezTo>
                    <a:pt x="1" y="7637"/>
                    <a:pt x="143" y="8746"/>
                    <a:pt x="143" y="9767"/>
                  </a:cubicBezTo>
                  <a:cubicBezTo>
                    <a:pt x="143" y="10640"/>
                    <a:pt x="117" y="11328"/>
                    <a:pt x="422" y="12145"/>
                  </a:cubicBezTo>
                  <a:cubicBezTo>
                    <a:pt x="801" y="13168"/>
                    <a:pt x="1482" y="13643"/>
                    <a:pt x="2176" y="14444"/>
                  </a:cubicBezTo>
                  <a:cubicBezTo>
                    <a:pt x="2652" y="14992"/>
                    <a:pt x="3083" y="15451"/>
                    <a:pt x="3665" y="15882"/>
                  </a:cubicBezTo>
                  <a:cubicBezTo>
                    <a:pt x="4306" y="16414"/>
                    <a:pt x="5631" y="16763"/>
                    <a:pt x="6744" y="16763"/>
                  </a:cubicBezTo>
                  <a:cubicBezTo>
                    <a:pt x="7524" y="16763"/>
                    <a:pt x="8354" y="16832"/>
                    <a:pt x="9165" y="16832"/>
                  </a:cubicBezTo>
                  <a:cubicBezTo>
                    <a:pt x="9611" y="16832"/>
                    <a:pt x="10052" y="16811"/>
                    <a:pt x="10475" y="16746"/>
                  </a:cubicBezTo>
                  <a:cubicBezTo>
                    <a:pt x="11206" y="16633"/>
                    <a:pt x="12077" y="16225"/>
                    <a:pt x="12731" y="15896"/>
                  </a:cubicBezTo>
                  <a:cubicBezTo>
                    <a:pt x="13538" y="15487"/>
                    <a:pt x="14352" y="15025"/>
                    <a:pt x="15119" y="14547"/>
                  </a:cubicBezTo>
                  <a:cubicBezTo>
                    <a:pt x="16150" y="13902"/>
                    <a:pt x="17063" y="13221"/>
                    <a:pt x="17758" y="12198"/>
                  </a:cubicBezTo>
                  <a:cubicBezTo>
                    <a:pt x="18389" y="11262"/>
                    <a:pt x="18399" y="10368"/>
                    <a:pt x="18402" y="9275"/>
                  </a:cubicBezTo>
                  <a:cubicBezTo>
                    <a:pt x="18419" y="6633"/>
                    <a:pt x="17798" y="4102"/>
                    <a:pt x="15970" y="2108"/>
                  </a:cubicBezTo>
                  <a:cubicBezTo>
                    <a:pt x="15233" y="1305"/>
                    <a:pt x="14279" y="291"/>
                    <a:pt x="13163" y="79"/>
                  </a:cubicBezTo>
                  <a:cubicBezTo>
                    <a:pt x="12845" y="19"/>
                    <a:pt x="12513" y="0"/>
                    <a:pt x="12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 rot="-10370759" flipH="1">
              <a:off x="8487191" y="841743"/>
              <a:ext cx="45880" cy="18226"/>
            </a:xfrm>
            <a:custGeom>
              <a:avLst/>
              <a:gdLst/>
              <a:ahLst/>
              <a:cxnLst/>
              <a:rect l="l" t="t" r="r" b="b"/>
              <a:pathLst>
                <a:path w="871" h="346" extrusionOk="0">
                  <a:moveTo>
                    <a:pt x="529" y="0"/>
                  </a:moveTo>
                  <a:cubicBezTo>
                    <a:pt x="300" y="0"/>
                    <a:pt x="1" y="345"/>
                    <a:pt x="343" y="345"/>
                  </a:cubicBezTo>
                  <a:cubicBezTo>
                    <a:pt x="572" y="345"/>
                    <a:pt x="871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8"/>
            <p:cNvSpPr/>
            <p:nvPr/>
          </p:nvSpPr>
          <p:spPr>
            <a:xfrm rot="-10370759" flipH="1">
              <a:off x="8380334" y="876674"/>
              <a:ext cx="46723" cy="13379"/>
            </a:xfrm>
            <a:custGeom>
              <a:avLst/>
              <a:gdLst/>
              <a:ahLst/>
              <a:cxnLst/>
              <a:rect l="l" t="t" r="r" b="b"/>
              <a:pathLst>
                <a:path w="887" h="254" extrusionOk="0">
                  <a:moveTo>
                    <a:pt x="548" y="1"/>
                  </a:moveTo>
                  <a:cubicBezTo>
                    <a:pt x="379" y="1"/>
                    <a:pt x="0" y="254"/>
                    <a:pt x="339" y="254"/>
                  </a:cubicBezTo>
                  <a:cubicBezTo>
                    <a:pt x="505" y="254"/>
                    <a:pt x="887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8"/>
            <p:cNvSpPr/>
            <p:nvPr/>
          </p:nvSpPr>
          <p:spPr>
            <a:xfrm rot="-10370759" flipH="1">
              <a:off x="8417276" y="993876"/>
              <a:ext cx="39875" cy="18910"/>
            </a:xfrm>
            <a:custGeom>
              <a:avLst/>
              <a:gdLst/>
              <a:ahLst/>
              <a:cxnLst/>
              <a:rect l="l" t="t" r="r" b="b"/>
              <a:pathLst>
                <a:path w="757" h="359" extrusionOk="0">
                  <a:moveTo>
                    <a:pt x="424" y="0"/>
                  </a:moveTo>
                  <a:cubicBezTo>
                    <a:pt x="333" y="0"/>
                    <a:pt x="238" y="26"/>
                    <a:pt x="180" y="84"/>
                  </a:cubicBezTo>
                  <a:lnTo>
                    <a:pt x="149" y="115"/>
                  </a:lnTo>
                  <a:cubicBezTo>
                    <a:pt x="0" y="263"/>
                    <a:pt x="161" y="359"/>
                    <a:pt x="336" y="359"/>
                  </a:cubicBezTo>
                  <a:cubicBezTo>
                    <a:pt x="426" y="359"/>
                    <a:pt x="521" y="334"/>
                    <a:pt x="578" y="277"/>
                  </a:cubicBezTo>
                  <a:cubicBezTo>
                    <a:pt x="588" y="264"/>
                    <a:pt x="598" y="254"/>
                    <a:pt x="608" y="244"/>
                  </a:cubicBezTo>
                  <a:cubicBezTo>
                    <a:pt x="756" y="95"/>
                    <a:pt x="598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8"/>
            <p:cNvSpPr/>
            <p:nvPr/>
          </p:nvSpPr>
          <p:spPr>
            <a:xfrm rot="-10370759" flipH="1">
              <a:off x="8509317" y="930943"/>
              <a:ext cx="32132" cy="20175"/>
            </a:xfrm>
            <a:custGeom>
              <a:avLst/>
              <a:gdLst/>
              <a:ahLst/>
              <a:cxnLst/>
              <a:rect l="l" t="t" r="r" b="b"/>
              <a:pathLst>
                <a:path w="610" h="383" extrusionOk="0">
                  <a:moveTo>
                    <a:pt x="293" y="0"/>
                  </a:moveTo>
                  <a:cubicBezTo>
                    <a:pt x="180" y="0"/>
                    <a:pt x="25" y="86"/>
                    <a:pt x="14" y="209"/>
                  </a:cubicBezTo>
                  <a:cubicBezTo>
                    <a:pt x="1" y="342"/>
                    <a:pt x="147" y="382"/>
                    <a:pt x="250" y="382"/>
                  </a:cubicBezTo>
                  <a:lnTo>
                    <a:pt x="316" y="382"/>
                  </a:lnTo>
                  <a:cubicBezTo>
                    <a:pt x="430" y="382"/>
                    <a:pt x="583" y="296"/>
                    <a:pt x="595" y="173"/>
                  </a:cubicBezTo>
                  <a:cubicBezTo>
                    <a:pt x="609" y="40"/>
                    <a:pt x="463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8"/>
            <p:cNvSpPr/>
            <p:nvPr/>
          </p:nvSpPr>
          <p:spPr>
            <a:xfrm rot="-10370759" flipH="1">
              <a:off x="8399063" y="755385"/>
              <a:ext cx="46775" cy="13379"/>
            </a:xfrm>
            <a:custGeom>
              <a:avLst/>
              <a:gdLst/>
              <a:ahLst/>
              <a:cxnLst/>
              <a:rect l="l" t="t" r="r" b="b"/>
              <a:pathLst>
                <a:path w="888" h="254" extrusionOk="0">
                  <a:moveTo>
                    <a:pt x="548" y="1"/>
                  </a:moveTo>
                  <a:cubicBezTo>
                    <a:pt x="379" y="1"/>
                    <a:pt x="0" y="254"/>
                    <a:pt x="339" y="254"/>
                  </a:cubicBezTo>
                  <a:cubicBezTo>
                    <a:pt x="508" y="254"/>
                    <a:pt x="887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8"/>
            <p:cNvSpPr/>
            <p:nvPr/>
          </p:nvSpPr>
          <p:spPr>
            <a:xfrm rot="-10370759" flipH="1">
              <a:off x="8300389" y="922540"/>
              <a:ext cx="46617" cy="14591"/>
            </a:xfrm>
            <a:custGeom>
              <a:avLst/>
              <a:gdLst/>
              <a:ahLst/>
              <a:cxnLst/>
              <a:rect l="l" t="t" r="r" b="b"/>
              <a:pathLst>
                <a:path w="885" h="277" extrusionOk="0">
                  <a:moveTo>
                    <a:pt x="542" y="0"/>
                  </a:moveTo>
                  <a:cubicBezTo>
                    <a:pt x="360" y="0"/>
                    <a:pt x="1" y="276"/>
                    <a:pt x="340" y="276"/>
                  </a:cubicBezTo>
                  <a:cubicBezTo>
                    <a:pt x="526" y="276"/>
                    <a:pt x="884" y="0"/>
                    <a:pt x="5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8"/>
            <p:cNvSpPr/>
            <p:nvPr/>
          </p:nvSpPr>
          <p:spPr>
            <a:xfrm rot="-10370759" flipH="1">
              <a:off x="8345669" y="983950"/>
              <a:ext cx="46249" cy="16171"/>
            </a:xfrm>
            <a:custGeom>
              <a:avLst/>
              <a:gdLst/>
              <a:ahLst/>
              <a:cxnLst/>
              <a:rect l="l" t="t" r="r" b="b"/>
              <a:pathLst>
                <a:path w="878" h="307" extrusionOk="0">
                  <a:moveTo>
                    <a:pt x="536" y="1"/>
                  </a:moveTo>
                  <a:cubicBezTo>
                    <a:pt x="332" y="1"/>
                    <a:pt x="1" y="306"/>
                    <a:pt x="343" y="306"/>
                  </a:cubicBezTo>
                  <a:cubicBezTo>
                    <a:pt x="545" y="306"/>
                    <a:pt x="878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8"/>
            <p:cNvSpPr/>
            <p:nvPr/>
          </p:nvSpPr>
          <p:spPr>
            <a:xfrm rot="-10370759" flipH="1">
              <a:off x="8298117" y="773599"/>
              <a:ext cx="35556" cy="13854"/>
            </a:xfrm>
            <a:custGeom>
              <a:avLst/>
              <a:gdLst/>
              <a:ahLst/>
              <a:cxnLst/>
              <a:rect l="l" t="t" r="r" b="b"/>
              <a:pathLst>
                <a:path w="675" h="263" extrusionOk="0">
                  <a:moveTo>
                    <a:pt x="406" y="0"/>
                  </a:moveTo>
                  <a:cubicBezTo>
                    <a:pt x="296" y="0"/>
                    <a:pt x="140" y="36"/>
                    <a:pt x="70" y="133"/>
                  </a:cubicBezTo>
                  <a:cubicBezTo>
                    <a:pt x="0" y="229"/>
                    <a:pt x="130" y="263"/>
                    <a:pt x="203" y="263"/>
                  </a:cubicBezTo>
                  <a:lnTo>
                    <a:pt x="269" y="263"/>
                  </a:lnTo>
                  <a:cubicBezTo>
                    <a:pt x="379" y="263"/>
                    <a:pt x="535" y="223"/>
                    <a:pt x="605" y="130"/>
                  </a:cubicBezTo>
                  <a:cubicBezTo>
                    <a:pt x="675" y="33"/>
                    <a:pt x="545" y="0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8"/>
            <p:cNvSpPr/>
            <p:nvPr/>
          </p:nvSpPr>
          <p:spPr>
            <a:xfrm rot="-10370759" flipH="1">
              <a:off x="8300818" y="862872"/>
              <a:ext cx="38716" cy="20017"/>
            </a:xfrm>
            <a:custGeom>
              <a:avLst/>
              <a:gdLst/>
              <a:ahLst/>
              <a:cxnLst/>
              <a:rect l="l" t="t" r="r" b="b"/>
              <a:pathLst>
                <a:path w="735" h="380" extrusionOk="0">
                  <a:moveTo>
                    <a:pt x="389" y="1"/>
                  </a:moveTo>
                  <a:cubicBezTo>
                    <a:pt x="97" y="1"/>
                    <a:pt x="0" y="380"/>
                    <a:pt x="346" y="380"/>
                  </a:cubicBezTo>
                  <a:cubicBezTo>
                    <a:pt x="638" y="380"/>
                    <a:pt x="735" y="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" name="Google Shape;225;p8"/>
          <p:cNvGrpSpPr/>
          <p:nvPr/>
        </p:nvGrpSpPr>
        <p:grpSpPr>
          <a:xfrm>
            <a:off x="1" y="-14200"/>
            <a:ext cx="12191932" cy="6877957"/>
            <a:chOff x="0" y="-10650"/>
            <a:chExt cx="9143949" cy="5158468"/>
          </a:xfrm>
        </p:grpSpPr>
        <p:grpSp>
          <p:nvGrpSpPr>
            <p:cNvPr id="226" name="Google Shape;226;p8"/>
            <p:cNvGrpSpPr/>
            <p:nvPr/>
          </p:nvGrpSpPr>
          <p:grpSpPr>
            <a:xfrm>
              <a:off x="0" y="-10650"/>
              <a:ext cx="9143949" cy="5158468"/>
              <a:chOff x="267864" y="140547"/>
              <a:chExt cx="8608500" cy="4856400"/>
            </a:xfrm>
          </p:grpSpPr>
          <p:sp>
            <p:nvSpPr>
              <p:cNvPr id="227" name="Google Shape;227;p8"/>
              <p:cNvSpPr/>
              <p:nvPr/>
            </p:nvSpPr>
            <p:spPr>
              <a:xfrm>
                <a:off x="267864" y="146479"/>
                <a:ext cx="8608500" cy="393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 rot="5400000">
                <a:off x="-1927873" y="2336397"/>
                <a:ext cx="4856400" cy="4647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" name="Google Shape;229;p8"/>
            <p:cNvGrpSpPr/>
            <p:nvPr/>
          </p:nvGrpSpPr>
          <p:grpSpPr>
            <a:xfrm rot="10800000">
              <a:off x="0" y="-10650"/>
              <a:ext cx="9143949" cy="5158468"/>
              <a:chOff x="267864" y="140547"/>
              <a:chExt cx="8608500" cy="4856400"/>
            </a:xfrm>
          </p:grpSpPr>
          <p:sp>
            <p:nvSpPr>
              <p:cNvPr id="230" name="Google Shape;230;p8"/>
              <p:cNvSpPr/>
              <p:nvPr/>
            </p:nvSpPr>
            <p:spPr>
              <a:xfrm>
                <a:off x="267864" y="146479"/>
                <a:ext cx="8608500" cy="393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 rot="5400000">
                <a:off x="-1927873" y="2336397"/>
                <a:ext cx="4856400" cy="4647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32" name="Google Shape;232;p8"/>
          <p:cNvSpPr txBox="1">
            <a:spLocks noGrp="1"/>
          </p:cNvSpPr>
          <p:nvPr>
            <p:ph type="title"/>
          </p:nvPr>
        </p:nvSpPr>
        <p:spPr>
          <a:xfrm>
            <a:off x="967033" y="2042600"/>
            <a:ext cx="4634000" cy="27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533613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10"/>
          <p:cNvSpPr txBox="1">
            <a:spLocks noGrp="1"/>
          </p:cNvSpPr>
          <p:nvPr>
            <p:ph type="ctrTitle"/>
          </p:nvPr>
        </p:nvSpPr>
        <p:spPr>
          <a:xfrm>
            <a:off x="960067" y="465423"/>
            <a:ext cx="9687200" cy="11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477151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11"/>
          <p:cNvSpPr txBox="1">
            <a:spLocks noGrp="1"/>
          </p:cNvSpPr>
          <p:nvPr>
            <p:ph type="subTitle" idx="1"/>
          </p:nvPr>
        </p:nvSpPr>
        <p:spPr>
          <a:xfrm>
            <a:off x="960000" y="4512733"/>
            <a:ext cx="5711600" cy="58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894733"/>
            <a:ext cx="5711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Char char="+"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972648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">
  <p:cSld name="Headlin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2"/>
          <p:cNvSpPr txBox="1">
            <a:spLocks noGrp="1"/>
          </p:cNvSpPr>
          <p:nvPr>
            <p:ph type="title"/>
          </p:nvPr>
        </p:nvSpPr>
        <p:spPr>
          <a:xfrm>
            <a:off x="1259200" y="3872680"/>
            <a:ext cx="8058800" cy="12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96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ubTitle" idx="1"/>
          </p:nvPr>
        </p:nvSpPr>
        <p:spPr>
          <a:xfrm>
            <a:off x="1259200" y="5206313"/>
            <a:ext cx="8058800" cy="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33"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4" name="Google Shape;54;p12"/>
          <p:cNvSpPr txBox="1">
            <a:spLocks noGrp="1"/>
          </p:cNvSpPr>
          <p:nvPr>
            <p:ph type="title" idx="2" hasCustomPrompt="1"/>
          </p:nvPr>
        </p:nvSpPr>
        <p:spPr>
          <a:xfrm>
            <a:off x="1259200" y="1327000"/>
            <a:ext cx="4402000" cy="19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None/>
              <a:defRPr sz="20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826069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2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963" y="-13925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3">
            <a:alphaModFix/>
          </a:blip>
          <a:srcRect l="65103" t="39346"/>
          <a:stretch/>
        </p:blipFill>
        <p:spPr>
          <a:xfrm>
            <a:off x="7937401" y="2676063"/>
            <a:ext cx="4254599" cy="4159533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>
            <a:spLocks noGrp="1"/>
          </p:cNvSpPr>
          <p:nvPr>
            <p:ph type="ctrTitle"/>
          </p:nvPr>
        </p:nvSpPr>
        <p:spPr>
          <a:xfrm>
            <a:off x="1592217" y="2272363"/>
            <a:ext cx="3044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ctrTitle" idx="2"/>
          </p:nvPr>
        </p:nvSpPr>
        <p:spPr>
          <a:xfrm>
            <a:off x="1592217" y="4392133"/>
            <a:ext cx="3044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ctrTitle" idx="3"/>
          </p:nvPr>
        </p:nvSpPr>
        <p:spPr>
          <a:xfrm>
            <a:off x="7555768" y="2272363"/>
            <a:ext cx="3044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ctrTitle" idx="4"/>
          </p:nvPr>
        </p:nvSpPr>
        <p:spPr>
          <a:xfrm>
            <a:off x="7555799" y="4394233"/>
            <a:ext cx="3044000" cy="7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"/>
          </p:nvPr>
        </p:nvSpPr>
        <p:spPr>
          <a:xfrm flipH="1">
            <a:off x="7555689" y="5089233"/>
            <a:ext cx="3044000" cy="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5"/>
          </p:nvPr>
        </p:nvSpPr>
        <p:spPr>
          <a:xfrm flipH="1">
            <a:off x="7555637" y="2972229"/>
            <a:ext cx="3044000" cy="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6"/>
          </p:nvPr>
        </p:nvSpPr>
        <p:spPr>
          <a:xfrm flipH="1">
            <a:off x="1592584" y="5086467"/>
            <a:ext cx="3044000" cy="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7"/>
          </p:nvPr>
        </p:nvSpPr>
        <p:spPr>
          <a:xfrm flipH="1">
            <a:off x="1592584" y="2961163"/>
            <a:ext cx="3044000" cy="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57366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2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>
            <a:spLocks noGrp="1"/>
          </p:cNvSpPr>
          <p:nvPr>
            <p:ph type="ctrTitle"/>
          </p:nvPr>
        </p:nvSpPr>
        <p:spPr>
          <a:xfrm>
            <a:off x="967033" y="3998884"/>
            <a:ext cx="8113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subTitle" idx="1"/>
          </p:nvPr>
        </p:nvSpPr>
        <p:spPr>
          <a:xfrm>
            <a:off x="967077" y="2323917"/>
            <a:ext cx="8113600" cy="161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829886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Title and long list">
    <p:bg>
      <p:bgPr>
        <a:solidFill>
          <a:schemeClr val="dk2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9433" y="-55466"/>
            <a:ext cx="12290599" cy="691346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>
            <a:spLocks noGrp="1"/>
          </p:cNvSpPr>
          <p:nvPr>
            <p:ph type="ctrTitle"/>
          </p:nvPr>
        </p:nvSpPr>
        <p:spPr>
          <a:xfrm>
            <a:off x="960067" y="465423"/>
            <a:ext cx="9687200" cy="11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960067" y="1307133"/>
            <a:ext cx="10271600" cy="50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/>
            </a:lvl1pPr>
            <a:lvl2pPr marL="1219170" lvl="1" indent="-3979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2pPr>
            <a:lvl3pPr marL="1828754" lvl="2" indent="-3979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Muli"/>
              <a:buAutoNum type="romanLcPeriod"/>
              <a:defRPr/>
            </a:lvl3pPr>
            <a:lvl4pPr marL="2438339" lvl="3" indent="-3979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Muli"/>
              <a:buAutoNum type="arabicPeriod"/>
              <a:defRPr/>
            </a:lvl4pPr>
            <a:lvl5pPr marL="3047924" lvl="4" indent="-3979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5pPr>
            <a:lvl6pPr marL="3657509" lvl="5" indent="-3979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Muli"/>
              <a:buAutoNum type="romanLcPeriod"/>
              <a:defRPr/>
            </a:lvl6pPr>
            <a:lvl7pPr marL="4267093" lvl="6" indent="-3979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Muli"/>
              <a:buAutoNum type="arabicPeriod"/>
              <a:defRPr/>
            </a:lvl7pPr>
            <a:lvl8pPr marL="4876678" lvl="7" indent="-3979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8pPr>
            <a:lvl9pPr marL="5486263" lvl="8" indent="-3979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100"/>
              <a:buFont typeface="Muli"/>
              <a:buAutoNum type="romanLcPeriod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25190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solidFill>
          <a:schemeClr val="dk2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 rotWithShape="1">
          <a:blip r:embed="rId2">
            <a:alphaModFix/>
          </a:blip>
          <a:srcRect t="169" b="159"/>
          <a:stretch/>
        </p:blipFill>
        <p:spPr>
          <a:xfrm>
            <a:off x="-23738" y="0"/>
            <a:ext cx="1223253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 txBox="1">
            <a:spLocks noGrp="1"/>
          </p:cNvSpPr>
          <p:nvPr>
            <p:ph type="subTitle" idx="1"/>
          </p:nvPr>
        </p:nvSpPr>
        <p:spPr>
          <a:xfrm>
            <a:off x="8126761" y="3994800"/>
            <a:ext cx="3006800" cy="10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4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 b="1">
                <a:solidFill>
                  <a:schemeClr val="accent4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 b="1">
                <a:solidFill>
                  <a:schemeClr val="accent4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 b="1">
                <a:solidFill>
                  <a:schemeClr val="accent4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 b="1">
                <a:solidFill>
                  <a:schemeClr val="accent4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 b="1">
                <a:solidFill>
                  <a:schemeClr val="accent4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 b="1">
                <a:solidFill>
                  <a:schemeClr val="accent4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 b="1">
                <a:solidFill>
                  <a:schemeClr val="accent4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3200" b="1">
                <a:solidFill>
                  <a:schemeClr val="accent4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ubTitle" idx="2"/>
          </p:nvPr>
        </p:nvSpPr>
        <p:spPr>
          <a:xfrm>
            <a:off x="4561895" y="2820100"/>
            <a:ext cx="3006800" cy="10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4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 b="1">
                <a:solidFill>
                  <a:schemeClr val="accent4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 b="1">
                <a:solidFill>
                  <a:schemeClr val="accent4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 b="1">
                <a:solidFill>
                  <a:schemeClr val="accent4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 b="1">
                <a:solidFill>
                  <a:schemeClr val="accent4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 b="1">
                <a:solidFill>
                  <a:schemeClr val="accent4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 b="1">
                <a:solidFill>
                  <a:schemeClr val="accent4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 b="1">
                <a:solidFill>
                  <a:schemeClr val="accent4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3200" b="1">
                <a:solidFill>
                  <a:schemeClr val="accent4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subTitle" idx="3"/>
          </p:nvPr>
        </p:nvSpPr>
        <p:spPr>
          <a:xfrm>
            <a:off x="997028" y="3994800"/>
            <a:ext cx="3006800" cy="10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4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 b="1">
                <a:solidFill>
                  <a:schemeClr val="accent4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 b="1">
                <a:solidFill>
                  <a:schemeClr val="accent4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 b="1">
                <a:solidFill>
                  <a:schemeClr val="accent4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 b="1">
                <a:solidFill>
                  <a:schemeClr val="accent4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 b="1">
                <a:solidFill>
                  <a:schemeClr val="accent4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 b="1">
                <a:solidFill>
                  <a:schemeClr val="accent4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 b="1">
                <a:solidFill>
                  <a:schemeClr val="accent4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3200" b="1">
                <a:solidFill>
                  <a:schemeClr val="accent4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ubTitle" idx="4"/>
          </p:nvPr>
        </p:nvSpPr>
        <p:spPr>
          <a:xfrm>
            <a:off x="8126761" y="4698300"/>
            <a:ext cx="3006800" cy="10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solidFill>
                  <a:schemeClr val="accent4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subTitle" idx="5"/>
          </p:nvPr>
        </p:nvSpPr>
        <p:spPr>
          <a:xfrm>
            <a:off x="4561895" y="3523600"/>
            <a:ext cx="3006800" cy="10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solidFill>
                  <a:schemeClr val="accent4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subTitle" idx="6"/>
          </p:nvPr>
        </p:nvSpPr>
        <p:spPr>
          <a:xfrm>
            <a:off x="997028" y="4698300"/>
            <a:ext cx="3006800" cy="10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solidFill>
                  <a:schemeClr val="accent4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ctrTitle"/>
          </p:nvPr>
        </p:nvSpPr>
        <p:spPr>
          <a:xfrm>
            <a:off x="960067" y="465423"/>
            <a:ext cx="9687200" cy="11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270647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bg>
      <p:bgPr>
        <a:solidFill>
          <a:schemeClr val="dk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2008167" y="2382267"/>
            <a:ext cx="8309200" cy="20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800"/>
              <a:buNone/>
              <a:defRPr sz="12800">
                <a:solidFill>
                  <a:schemeClr val="hlink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392054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bg>
      <p:bgPr>
        <a:solidFill>
          <a:schemeClr val="dk2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8"/>
          <p:cNvSpPr txBox="1">
            <a:spLocks noGrp="1"/>
          </p:cNvSpPr>
          <p:nvPr>
            <p:ph type="subTitle" idx="1"/>
          </p:nvPr>
        </p:nvSpPr>
        <p:spPr>
          <a:xfrm>
            <a:off x="1452117" y="1918084"/>
            <a:ext cx="3195600" cy="69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subTitle" idx="2"/>
          </p:nvPr>
        </p:nvSpPr>
        <p:spPr>
          <a:xfrm>
            <a:off x="7609665" y="1918084"/>
            <a:ext cx="3195600" cy="69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subTitle" idx="3"/>
          </p:nvPr>
        </p:nvSpPr>
        <p:spPr>
          <a:xfrm>
            <a:off x="1452164" y="2701167"/>
            <a:ext cx="31956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subTitle" idx="4"/>
          </p:nvPr>
        </p:nvSpPr>
        <p:spPr>
          <a:xfrm>
            <a:off x="7609617" y="2701167"/>
            <a:ext cx="31956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subTitle" idx="5"/>
          </p:nvPr>
        </p:nvSpPr>
        <p:spPr>
          <a:xfrm>
            <a:off x="1452117" y="4043559"/>
            <a:ext cx="3195600" cy="69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subTitle" idx="6"/>
          </p:nvPr>
        </p:nvSpPr>
        <p:spPr>
          <a:xfrm>
            <a:off x="7609664" y="4043549"/>
            <a:ext cx="3195600" cy="69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4800" b="1"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subTitle" idx="7"/>
          </p:nvPr>
        </p:nvSpPr>
        <p:spPr>
          <a:xfrm>
            <a:off x="1452164" y="4826633"/>
            <a:ext cx="31956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ubTitle" idx="8"/>
          </p:nvPr>
        </p:nvSpPr>
        <p:spPr>
          <a:xfrm>
            <a:off x="7609617" y="4826633"/>
            <a:ext cx="31956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ctrTitle"/>
          </p:nvPr>
        </p:nvSpPr>
        <p:spPr>
          <a:xfrm>
            <a:off x="960067" y="465423"/>
            <a:ext cx="9687200" cy="11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895042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numbers ">
  <p:cSld name="Title and numbers ">
    <p:bg>
      <p:bgPr>
        <a:solidFill>
          <a:schemeClr val="dk2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9"/>
          <p:cNvSpPr txBox="1">
            <a:spLocks noGrp="1"/>
          </p:cNvSpPr>
          <p:nvPr>
            <p:ph type="subTitle" idx="1"/>
          </p:nvPr>
        </p:nvSpPr>
        <p:spPr>
          <a:xfrm>
            <a:off x="8244836" y="4980593"/>
            <a:ext cx="2987200" cy="89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title" hasCustomPrompt="1"/>
          </p:nvPr>
        </p:nvSpPr>
        <p:spPr>
          <a:xfrm>
            <a:off x="8244856" y="4508995"/>
            <a:ext cx="2271200" cy="47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2"/>
          </p:nvPr>
        </p:nvSpPr>
        <p:spPr>
          <a:xfrm>
            <a:off x="8244836" y="2534327"/>
            <a:ext cx="2987200" cy="89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 idx="3" hasCustomPrompt="1"/>
          </p:nvPr>
        </p:nvSpPr>
        <p:spPr>
          <a:xfrm>
            <a:off x="8244856" y="2062728"/>
            <a:ext cx="2271200" cy="47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3" name="Google Shape;103;p19"/>
          <p:cNvSpPr txBox="1">
            <a:spLocks noGrp="1"/>
          </p:cNvSpPr>
          <p:nvPr>
            <p:ph type="ctrTitle" idx="4"/>
          </p:nvPr>
        </p:nvSpPr>
        <p:spPr>
          <a:xfrm>
            <a:off x="960067" y="469123"/>
            <a:ext cx="9687200" cy="11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49209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9"/>
          <p:cNvGrpSpPr/>
          <p:nvPr/>
        </p:nvGrpSpPr>
        <p:grpSpPr>
          <a:xfrm>
            <a:off x="5721803" y="519413"/>
            <a:ext cx="4791024" cy="2565984"/>
            <a:chOff x="5413200" y="389552"/>
            <a:chExt cx="2471128" cy="1323491"/>
          </a:xfrm>
        </p:grpSpPr>
        <p:sp>
          <p:nvSpPr>
            <p:cNvPr id="235" name="Google Shape;235;p9"/>
            <p:cNvSpPr/>
            <p:nvPr/>
          </p:nvSpPr>
          <p:spPr>
            <a:xfrm rot="10800000">
              <a:off x="5413200" y="389552"/>
              <a:ext cx="2471128" cy="1277848"/>
            </a:xfrm>
            <a:custGeom>
              <a:avLst/>
              <a:gdLst/>
              <a:ahLst/>
              <a:cxnLst/>
              <a:rect l="l" t="t" r="r" b="b"/>
              <a:pathLst>
                <a:path w="31997" h="16546" extrusionOk="0">
                  <a:moveTo>
                    <a:pt x="15698" y="1"/>
                  </a:moveTo>
                  <a:cubicBezTo>
                    <a:pt x="15192" y="1"/>
                    <a:pt x="14688" y="20"/>
                    <a:pt x="14196" y="84"/>
                  </a:cubicBezTo>
                  <a:cubicBezTo>
                    <a:pt x="12841" y="257"/>
                    <a:pt x="11329" y="546"/>
                    <a:pt x="10004" y="905"/>
                  </a:cubicBezTo>
                  <a:cubicBezTo>
                    <a:pt x="8738" y="1247"/>
                    <a:pt x="7432" y="1652"/>
                    <a:pt x="6243" y="2211"/>
                  </a:cubicBezTo>
                  <a:cubicBezTo>
                    <a:pt x="5260" y="2675"/>
                    <a:pt x="3837" y="3330"/>
                    <a:pt x="3140" y="4167"/>
                  </a:cubicBezTo>
                  <a:cubicBezTo>
                    <a:pt x="2439" y="5004"/>
                    <a:pt x="1884" y="5791"/>
                    <a:pt x="1362" y="6755"/>
                  </a:cubicBezTo>
                  <a:cubicBezTo>
                    <a:pt x="1149" y="7147"/>
                    <a:pt x="867" y="7519"/>
                    <a:pt x="724" y="7944"/>
                  </a:cubicBezTo>
                  <a:cubicBezTo>
                    <a:pt x="588" y="8343"/>
                    <a:pt x="575" y="8765"/>
                    <a:pt x="502" y="9180"/>
                  </a:cubicBezTo>
                  <a:cubicBezTo>
                    <a:pt x="316" y="10230"/>
                    <a:pt x="170" y="11107"/>
                    <a:pt x="170" y="12170"/>
                  </a:cubicBezTo>
                  <a:cubicBezTo>
                    <a:pt x="173" y="13632"/>
                    <a:pt x="77" y="15077"/>
                    <a:pt x="0" y="16546"/>
                  </a:cubicBezTo>
                  <a:lnTo>
                    <a:pt x="31213" y="16546"/>
                  </a:lnTo>
                  <a:cubicBezTo>
                    <a:pt x="31843" y="16064"/>
                    <a:pt x="31996" y="13576"/>
                    <a:pt x="31913" y="13018"/>
                  </a:cubicBezTo>
                  <a:cubicBezTo>
                    <a:pt x="31774" y="12104"/>
                    <a:pt x="31903" y="11217"/>
                    <a:pt x="31711" y="10296"/>
                  </a:cubicBezTo>
                  <a:cubicBezTo>
                    <a:pt x="31501" y="9296"/>
                    <a:pt x="31013" y="8187"/>
                    <a:pt x="30578" y="7263"/>
                  </a:cubicBezTo>
                  <a:cubicBezTo>
                    <a:pt x="30292" y="6656"/>
                    <a:pt x="29840" y="6121"/>
                    <a:pt x="29465" y="5572"/>
                  </a:cubicBezTo>
                  <a:cubicBezTo>
                    <a:pt x="29166" y="5134"/>
                    <a:pt x="28916" y="4609"/>
                    <a:pt x="28565" y="4213"/>
                  </a:cubicBezTo>
                  <a:cubicBezTo>
                    <a:pt x="27893" y="3466"/>
                    <a:pt x="26907" y="2735"/>
                    <a:pt x="26013" y="2267"/>
                  </a:cubicBezTo>
                  <a:cubicBezTo>
                    <a:pt x="24943" y="1705"/>
                    <a:pt x="23770" y="1257"/>
                    <a:pt x="22611" y="921"/>
                  </a:cubicBezTo>
                  <a:cubicBezTo>
                    <a:pt x="21771" y="676"/>
                    <a:pt x="20907" y="323"/>
                    <a:pt x="20060" y="127"/>
                  </a:cubicBezTo>
                  <a:cubicBezTo>
                    <a:pt x="19725" y="50"/>
                    <a:pt x="19403" y="31"/>
                    <a:pt x="19079" y="31"/>
                  </a:cubicBezTo>
                  <a:cubicBezTo>
                    <a:pt x="18791" y="31"/>
                    <a:pt x="18501" y="46"/>
                    <a:pt x="18199" y="47"/>
                  </a:cubicBezTo>
                  <a:cubicBezTo>
                    <a:pt x="18152" y="48"/>
                    <a:pt x="18105" y="48"/>
                    <a:pt x="18058" y="48"/>
                  </a:cubicBezTo>
                  <a:cubicBezTo>
                    <a:pt x="17283" y="48"/>
                    <a:pt x="16487" y="1"/>
                    <a:pt x="156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9"/>
            <p:cNvSpPr/>
            <p:nvPr/>
          </p:nvSpPr>
          <p:spPr>
            <a:xfrm rot="10800000">
              <a:off x="6066955" y="828063"/>
              <a:ext cx="105033" cy="29270"/>
            </a:xfrm>
            <a:custGeom>
              <a:avLst/>
              <a:gdLst/>
              <a:ahLst/>
              <a:cxnLst/>
              <a:rect l="l" t="t" r="r" b="b"/>
              <a:pathLst>
                <a:path w="1360" h="379" extrusionOk="0">
                  <a:moveTo>
                    <a:pt x="838" y="0"/>
                  </a:moveTo>
                  <a:cubicBezTo>
                    <a:pt x="585" y="0"/>
                    <a:pt x="1" y="379"/>
                    <a:pt x="519" y="379"/>
                  </a:cubicBezTo>
                  <a:cubicBezTo>
                    <a:pt x="775" y="379"/>
                    <a:pt x="1359" y="0"/>
                    <a:pt x="8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9"/>
            <p:cNvSpPr/>
            <p:nvPr/>
          </p:nvSpPr>
          <p:spPr>
            <a:xfrm rot="10800000">
              <a:off x="6083096" y="1068944"/>
              <a:ext cx="104261" cy="34753"/>
            </a:xfrm>
            <a:custGeom>
              <a:avLst/>
              <a:gdLst/>
              <a:ahLst/>
              <a:cxnLst/>
              <a:rect l="l" t="t" r="r" b="b"/>
              <a:pathLst>
                <a:path w="1350" h="450" extrusionOk="0">
                  <a:moveTo>
                    <a:pt x="824" y="1"/>
                  </a:moveTo>
                  <a:cubicBezTo>
                    <a:pt x="529" y="1"/>
                    <a:pt x="0" y="450"/>
                    <a:pt x="525" y="450"/>
                  </a:cubicBezTo>
                  <a:cubicBezTo>
                    <a:pt x="821" y="450"/>
                    <a:pt x="1349" y="1"/>
                    <a:pt x="8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9"/>
            <p:cNvSpPr/>
            <p:nvPr/>
          </p:nvSpPr>
          <p:spPr>
            <a:xfrm rot="10800000">
              <a:off x="5867316" y="925759"/>
              <a:ext cx="95534" cy="22397"/>
            </a:xfrm>
            <a:custGeom>
              <a:avLst/>
              <a:gdLst/>
              <a:ahLst/>
              <a:cxnLst/>
              <a:rect l="l" t="t" r="r" b="b"/>
              <a:pathLst>
                <a:path w="1237" h="290" extrusionOk="0">
                  <a:moveTo>
                    <a:pt x="874" y="0"/>
                  </a:moveTo>
                  <a:cubicBezTo>
                    <a:pt x="724" y="0"/>
                    <a:pt x="0" y="290"/>
                    <a:pt x="362" y="290"/>
                  </a:cubicBezTo>
                  <a:cubicBezTo>
                    <a:pt x="512" y="290"/>
                    <a:pt x="1236" y="0"/>
                    <a:pt x="8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9"/>
            <p:cNvSpPr/>
            <p:nvPr/>
          </p:nvSpPr>
          <p:spPr>
            <a:xfrm rot="10800000">
              <a:off x="5910179" y="1218770"/>
              <a:ext cx="104261" cy="34213"/>
            </a:xfrm>
            <a:custGeom>
              <a:avLst/>
              <a:gdLst/>
              <a:ahLst/>
              <a:cxnLst/>
              <a:rect l="l" t="t" r="r" b="b"/>
              <a:pathLst>
                <a:path w="1350" h="443" extrusionOk="0">
                  <a:moveTo>
                    <a:pt x="828" y="0"/>
                  </a:moveTo>
                  <a:cubicBezTo>
                    <a:pt x="532" y="0"/>
                    <a:pt x="0" y="442"/>
                    <a:pt x="526" y="442"/>
                  </a:cubicBezTo>
                  <a:cubicBezTo>
                    <a:pt x="817" y="442"/>
                    <a:pt x="1349" y="0"/>
                    <a:pt x="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9"/>
            <p:cNvSpPr/>
            <p:nvPr/>
          </p:nvSpPr>
          <p:spPr>
            <a:xfrm rot="10800000">
              <a:off x="5675168" y="953794"/>
              <a:ext cx="86807" cy="44948"/>
            </a:xfrm>
            <a:custGeom>
              <a:avLst/>
              <a:gdLst/>
              <a:ahLst/>
              <a:cxnLst/>
              <a:rect l="l" t="t" r="r" b="b"/>
              <a:pathLst>
                <a:path w="1124" h="582" extrusionOk="0">
                  <a:moveTo>
                    <a:pt x="595" y="1"/>
                  </a:moveTo>
                  <a:cubicBezTo>
                    <a:pt x="147" y="1"/>
                    <a:pt x="0" y="582"/>
                    <a:pt x="529" y="582"/>
                  </a:cubicBezTo>
                  <a:cubicBezTo>
                    <a:pt x="977" y="582"/>
                    <a:pt x="1124" y="1"/>
                    <a:pt x="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9"/>
            <p:cNvSpPr/>
            <p:nvPr/>
          </p:nvSpPr>
          <p:spPr>
            <a:xfrm rot="10800000">
              <a:off x="7203701" y="1555648"/>
              <a:ext cx="113991" cy="157395"/>
            </a:xfrm>
            <a:custGeom>
              <a:avLst/>
              <a:gdLst/>
              <a:ahLst/>
              <a:cxnLst/>
              <a:rect l="l" t="t" r="r" b="b"/>
              <a:pathLst>
                <a:path w="1476" h="2038" extrusionOk="0">
                  <a:moveTo>
                    <a:pt x="1079" y="0"/>
                  </a:moveTo>
                  <a:cubicBezTo>
                    <a:pt x="1056" y="0"/>
                    <a:pt x="1037" y="11"/>
                    <a:pt x="1022" y="34"/>
                  </a:cubicBezTo>
                  <a:lnTo>
                    <a:pt x="95" y="1469"/>
                  </a:lnTo>
                  <a:cubicBezTo>
                    <a:pt x="0" y="1613"/>
                    <a:pt x="254" y="2038"/>
                    <a:pt x="397" y="2038"/>
                  </a:cubicBezTo>
                  <a:cubicBezTo>
                    <a:pt x="419" y="2038"/>
                    <a:pt x="439" y="2027"/>
                    <a:pt x="454" y="2004"/>
                  </a:cubicBezTo>
                  <a:lnTo>
                    <a:pt x="1381" y="569"/>
                  </a:lnTo>
                  <a:cubicBezTo>
                    <a:pt x="1476" y="422"/>
                    <a:pt x="1221" y="0"/>
                    <a:pt x="10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9"/>
            <p:cNvSpPr/>
            <p:nvPr/>
          </p:nvSpPr>
          <p:spPr>
            <a:xfrm rot="10800000">
              <a:off x="7257917" y="1332839"/>
              <a:ext cx="85803" cy="101557"/>
            </a:xfrm>
            <a:custGeom>
              <a:avLst/>
              <a:gdLst/>
              <a:ahLst/>
              <a:cxnLst/>
              <a:rect l="l" t="t" r="r" b="b"/>
              <a:pathLst>
                <a:path w="1111" h="1315" extrusionOk="0">
                  <a:moveTo>
                    <a:pt x="731" y="1"/>
                  </a:moveTo>
                  <a:cubicBezTo>
                    <a:pt x="684" y="1"/>
                    <a:pt x="640" y="18"/>
                    <a:pt x="608" y="63"/>
                  </a:cubicBezTo>
                  <a:cubicBezTo>
                    <a:pt x="518" y="190"/>
                    <a:pt x="425" y="307"/>
                    <a:pt x="333" y="429"/>
                  </a:cubicBezTo>
                  <a:cubicBezTo>
                    <a:pt x="282" y="442"/>
                    <a:pt x="236" y="476"/>
                    <a:pt x="209" y="535"/>
                  </a:cubicBezTo>
                  <a:cubicBezTo>
                    <a:pt x="173" y="622"/>
                    <a:pt x="133" y="708"/>
                    <a:pt x="93" y="795"/>
                  </a:cubicBezTo>
                  <a:cubicBezTo>
                    <a:pt x="1" y="1001"/>
                    <a:pt x="215" y="1314"/>
                    <a:pt x="405" y="1314"/>
                  </a:cubicBezTo>
                  <a:cubicBezTo>
                    <a:pt x="468" y="1314"/>
                    <a:pt x="529" y="1279"/>
                    <a:pt x="575" y="1193"/>
                  </a:cubicBezTo>
                  <a:cubicBezTo>
                    <a:pt x="695" y="968"/>
                    <a:pt x="867" y="781"/>
                    <a:pt x="1014" y="575"/>
                  </a:cubicBezTo>
                  <a:cubicBezTo>
                    <a:pt x="1110" y="439"/>
                    <a:pt x="1083" y="260"/>
                    <a:pt x="980" y="134"/>
                  </a:cubicBezTo>
                  <a:cubicBezTo>
                    <a:pt x="931" y="71"/>
                    <a:pt x="825" y="1"/>
                    <a:pt x="7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9"/>
            <p:cNvSpPr/>
            <p:nvPr/>
          </p:nvSpPr>
          <p:spPr>
            <a:xfrm rot="10800000">
              <a:off x="7539111" y="1513789"/>
              <a:ext cx="72210" cy="96924"/>
            </a:xfrm>
            <a:custGeom>
              <a:avLst/>
              <a:gdLst/>
              <a:ahLst/>
              <a:cxnLst/>
              <a:rect l="l" t="t" r="r" b="b"/>
              <a:pathLst>
                <a:path w="935" h="1255" extrusionOk="0">
                  <a:moveTo>
                    <a:pt x="516" y="0"/>
                  </a:moveTo>
                  <a:cubicBezTo>
                    <a:pt x="504" y="0"/>
                    <a:pt x="492" y="4"/>
                    <a:pt x="482" y="11"/>
                  </a:cubicBezTo>
                  <a:cubicBezTo>
                    <a:pt x="230" y="184"/>
                    <a:pt x="80" y="430"/>
                    <a:pt x="23" y="732"/>
                  </a:cubicBezTo>
                  <a:cubicBezTo>
                    <a:pt x="0" y="871"/>
                    <a:pt x="103" y="1055"/>
                    <a:pt x="190" y="1158"/>
                  </a:cubicBezTo>
                  <a:cubicBezTo>
                    <a:pt x="225" y="1198"/>
                    <a:pt x="291" y="1255"/>
                    <a:pt x="340" y="1255"/>
                  </a:cubicBezTo>
                  <a:cubicBezTo>
                    <a:pt x="369" y="1255"/>
                    <a:pt x="392" y="1236"/>
                    <a:pt x="402" y="1184"/>
                  </a:cubicBezTo>
                  <a:cubicBezTo>
                    <a:pt x="445" y="942"/>
                    <a:pt x="584" y="739"/>
                    <a:pt x="784" y="599"/>
                  </a:cubicBezTo>
                  <a:cubicBezTo>
                    <a:pt x="935" y="498"/>
                    <a:pt x="666" y="0"/>
                    <a:pt x="5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9"/>
            <p:cNvSpPr/>
            <p:nvPr/>
          </p:nvSpPr>
          <p:spPr>
            <a:xfrm rot="10800000">
              <a:off x="7539497" y="1333997"/>
              <a:ext cx="77925" cy="99395"/>
            </a:xfrm>
            <a:custGeom>
              <a:avLst/>
              <a:gdLst/>
              <a:ahLst/>
              <a:cxnLst/>
              <a:rect l="l" t="t" r="r" b="b"/>
              <a:pathLst>
                <a:path w="1009" h="1287" extrusionOk="0">
                  <a:moveTo>
                    <a:pt x="606" y="1"/>
                  </a:moveTo>
                  <a:cubicBezTo>
                    <a:pt x="579" y="1"/>
                    <a:pt x="554" y="14"/>
                    <a:pt x="534" y="44"/>
                  </a:cubicBezTo>
                  <a:cubicBezTo>
                    <a:pt x="451" y="177"/>
                    <a:pt x="368" y="306"/>
                    <a:pt x="282" y="436"/>
                  </a:cubicBezTo>
                  <a:lnTo>
                    <a:pt x="102" y="715"/>
                  </a:lnTo>
                  <a:cubicBezTo>
                    <a:pt x="1" y="873"/>
                    <a:pt x="246" y="1287"/>
                    <a:pt x="402" y="1287"/>
                  </a:cubicBezTo>
                  <a:cubicBezTo>
                    <a:pt x="430" y="1287"/>
                    <a:pt x="455" y="1273"/>
                    <a:pt x="475" y="1243"/>
                  </a:cubicBezTo>
                  <a:lnTo>
                    <a:pt x="654" y="964"/>
                  </a:lnTo>
                  <a:cubicBezTo>
                    <a:pt x="737" y="835"/>
                    <a:pt x="820" y="705"/>
                    <a:pt x="907" y="576"/>
                  </a:cubicBezTo>
                  <a:cubicBezTo>
                    <a:pt x="1008" y="417"/>
                    <a:pt x="762" y="1"/>
                    <a:pt x="6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9"/>
            <p:cNvSpPr/>
            <p:nvPr/>
          </p:nvSpPr>
          <p:spPr>
            <a:xfrm rot="10800000">
              <a:off x="7386041" y="1430689"/>
              <a:ext cx="95225" cy="125035"/>
            </a:xfrm>
            <a:custGeom>
              <a:avLst/>
              <a:gdLst/>
              <a:ahLst/>
              <a:cxnLst/>
              <a:rect l="l" t="t" r="r" b="b"/>
              <a:pathLst>
                <a:path w="1233" h="1619" extrusionOk="0">
                  <a:moveTo>
                    <a:pt x="857" y="1"/>
                  </a:moveTo>
                  <a:cubicBezTo>
                    <a:pt x="824" y="1"/>
                    <a:pt x="793" y="15"/>
                    <a:pt x="771" y="53"/>
                  </a:cubicBezTo>
                  <a:cubicBezTo>
                    <a:pt x="568" y="399"/>
                    <a:pt x="332" y="725"/>
                    <a:pt x="84" y="1044"/>
                  </a:cubicBezTo>
                  <a:cubicBezTo>
                    <a:pt x="1" y="1150"/>
                    <a:pt x="67" y="1329"/>
                    <a:pt x="127" y="1429"/>
                  </a:cubicBezTo>
                  <a:cubicBezTo>
                    <a:pt x="165" y="1487"/>
                    <a:pt x="273" y="1619"/>
                    <a:pt x="368" y="1619"/>
                  </a:cubicBezTo>
                  <a:cubicBezTo>
                    <a:pt x="388" y="1619"/>
                    <a:pt x="408" y="1613"/>
                    <a:pt x="426" y="1599"/>
                  </a:cubicBezTo>
                  <a:cubicBezTo>
                    <a:pt x="442" y="1588"/>
                    <a:pt x="452" y="1575"/>
                    <a:pt x="466" y="1565"/>
                  </a:cubicBezTo>
                  <a:lnTo>
                    <a:pt x="469" y="1562"/>
                  </a:lnTo>
                  <a:cubicBezTo>
                    <a:pt x="599" y="1452"/>
                    <a:pt x="685" y="1332"/>
                    <a:pt x="758" y="1176"/>
                  </a:cubicBezTo>
                  <a:cubicBezTo>
                    <a:pt x="761" y="1173"/>
                    <a:pt x="761" y="1173"/>
                    <a:pt x="761" y="1170"/>
                  </a:cubicBezTo>
                  <a:cubicBezTo>
                    <a:pt x="901" y="977"/>
                    <a:pt x="1033" y="781"/>
                    <a:pt x="1157" y="575"/>
                  </a:cubicBezTo>
                  <a:cubicBezTo>
                    <a:pt x="1233" y="442"/>
                    <a:pt x="1173" y="266"/>
                    <a:pt x="1087" y="150"/>
                  </a:cubicBezTo>
                  <a:cubicBezTo>
                    <a:pt x="1051" y="99"/>
                    <a:pt x="944" y="1"/>
                    <a:pt x="8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9"/>
            <p:cNvSpPr/>
            <p:nvPr/>
          </p:nvSpPr>
          <p:spPr>
            <a:xfrm rot="10800000">
              <a:off x="7418709" y="1207417"/>
              <a:ext cx="105573" cy="146196"/>
            </a:xfrm>
            <a:custGeom>
              <a:avLst/>
              <a:gdLst/>
              <a:ahLst/>
              <a:cxnLst/>
              <a:rect l="l" t="t" r="r" b="b"/>
              <a:pathLst>
                <a:path w="1367" h="1893" extrusionOk="0">
                  <a:moveTo>
                    <a:pt x="975" y="0"/>
                  </a:moveTo>
                  <a:cubicBezTo>
                    <a:pt x="958" y="0"/>
                    <a:pt x="943" y="8"/>
                    <a:pt x="933" y="24"/>
                  </a:cubicBezTo>
                  <a:cubicBezTo>
                    <a:pt x="650" y="460"/>
                    <a:pt x="371" y="895"/>
                    <a:pt x="89" y="1326"/>
                  </a:cubicBezTo>
                  <a:cubicBezTo>
                    <a:pt x="1" y="1462"/>
                    <a:pt x="268" y="1892"/>
                    <a:pt x="396" y="1892"/>
                  </a:cubicBezTo>
                  <a:cubicBezTo>
                    <a:pt x="413" y="1892"/>
                    <a:pt x="427" y="1885"/>
                    <a:pt x="438" y="1868"/>
                  </a:cubicBezTo>
                  <a:lnTo>
                    <a:pt x="1282" y="563"/>
                  </a:lnTo>
                  <a:cubicBezTo>
                    <a:pt x="1367" y="430"/>
                    <a:pt x="1102" y="0"/>
                    <a:pt x="9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9"/>
            <p:cNvSpPr/>
            <p:nvPr/>
          </p:nvSpPr>
          <p:spPr>
            <a:xfrm rot="10800000">
              <a:off x="7131801" y="1456948"/>
              <a:ext cx="82559" cy="113760"/>
            </a:xfrm>
            <a:custGeom>
              <a:avLst/>
              <a:gdLst/>
              <a:ahLst/>
              <a:cxnLst/>
              <a:rect l="l" t="t" r="r" b="b"/>
              <a:pathLst>
                <a:path w="1069" h="1473" extrusionOk="0">
                  <a:moveTo>
                    <a:pt x="678" y="0"/>
                  </a:moveTo>
                  <a:cubicBezTo>
                    <a:pt x="669" y="0"/>
                    <a:pt x="662" y="4"/>
                    <a:pt x="657" y="11"/>
                  </a:cubicBezTo>
                  <a:cubicBezTo>
                    <a:pt x="544" y="188"/>
                    <a:pt x="432" y="361"/>
                    <a:pt x="319" y="533"/>
                  </a:cubicBezTo>
                  <a:cubicBezTo>
                    <a:pt x="239" y="660"/>
                    <a:pt x="156" y="786"/>
                    <a:pt x="76" y="912"/>
                  </a:cubicBezTo>
                  <a:cubicBezTo>
                    <a:pt x="0" y="1030"/>
                    <a:pt x="291" y="1472"/>
                    <a:pt x="387" y="1472"/>
                  </a:cubicBezTo>
                  <a:cubicBezTo>
                    <a:pt x="396" y="1472"/>
                    <a:pt x="403" y="1468"/>
                    <a:pt x="408" y="1460"/>
                  </a:cubicBezTo>
                  <a:lnTo>
                    <a:pt x="990" y="560"/>
                  </a:lnTo>
                  <a:cubicBezTo>
                    <a:pt x="1069" y="441"/>
                    <a:pt x="773" y="0"/>
                    <a:pt x="6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8" name="Google Shape;248;p9"/>
          <p:cNvGrpSpPr/>
          <p:nvPr/>
        </p:nvGrpSpPr>
        <p:grpSpPr>
          <a:xfrm rot="-4336302" flipH="1">
            <a:off x="8360952" y="3393771"/>
            <a:ext cx="3775849" cy="3767749"/>
            <a:chOff x="-156655" y="-225704"/>
            <a:chExt cx="2831920" cy="2825845"/>
          </a:xfrm>
        </p:grpSpPr>
        <p:sp>
          <p:nvSpPr>
            <p:cNvPr id="249" name="Google Shape;249;p9"/>
            <p:cNvSpPr/>
            <p:nvPr/>
          </p:nvSpPr>
          <p:spPr>
            <a:xfrm rot="-9843034">
              <a:off x="164550" y="37507"/>
              <a:ext cx="2237860" cy="2299423"/>
            </a:xfrm>
            <a:custGeom>
              <a:avLst/>
              <a:gdLst/>
              <a:ahLst/>
              <a:cxnLst/>
              <a:rect l="l" t="t" r="r" b="b"/>
              <a:pathLst>
                <a:path w="32788" h="33690" extrusionOk="0">
                  <a:moveTo>
                    <a:pt x="11724" y="0"/>
                  </a:moveTo>
                  <a:cubicBezTo>
                    <a:pt x="10869" y="0"/>
                    <a:pt x="10018" y="148"/>
                    <a:pt x="9236" y="517"/>
                  </a:cubicBezTo>
                  <a:cubicBezTo>
                    <a:pt x="8685" y="776"/>
                    <a:pt x="8392" y="1041"/>
                    <a:pt x="8316" y="1676"/>
                  </a:cubicBezTo>
                  <a:cubicBezTo>
                    <a:pt x="8180" y="2815"/>
                    <a:pt x="8366" y="3959"/>
                    <a:pt x="8571" y="5081"/>
                  </a:cubicBezTo>
                  <a:cubicBezTo>
                    <a:pt x="8874" y="6722"/>
                    <a:pt x="9748" y="8197"/>
                    <a:pt x="10063" y="9819"/>
                  </a:cubicBezTo>
                  <a:cubicBezTo>
                    <a:pt x="10246" y="10746"/>
                    <a:pt x="10359" y="11693"/>
                    <a:pt x="10522" y="12626"/>
                  </a:cubicBezTo>
                  <a:cubicBezTo>
                    <a:pt x="10748" y="13932"/>
                    <a:pt x="10871" y="15234"/>
                    <a:pt x="10545" y="16529"/>
                  </a:cubicBezTo>
                  <a:cubicBezTo>
                    <a:pt x="10226" y="17792"/>
                    <a:pt x="9712" y="18991"/>
                    <a:pt x="8851" y="19988"/>
                  </a:cubicBezTo>
                  <a:cubicBezTo>
                    <a:pt x="8312" y="20609"/>
                    <a:pt x="7615" y="21028"/>
                    <a:pt x="6987" y="21549"/>
                  </a:cubicBezTo>
                  <a:cubicBezTo>
                    <a:pt x="6369" y="22061"/>
                    <a:pt x="5751" y="22536"/>
                    <a:pt x="5100" y="23004"/>
                  </a:cubicBezTo>
                  <a:cubicBezTo>
                    <a:pt x="4243" y="23622"/>
                    <a:pt x="3396" y="24297"/>
                    <a:pt x="2691" y="25091"/>
                  </a:cubicBezTo>
                  <a:cubicBezTo>
                    <a:pt x="2137" y="25712"/>
                    <a:pt x="1731" y="26427"/>
                    <a:pt x="1270" y="27118"/>
                  </a:cubicBezTo>
                  <a:cubicBezTo>
                    <a:pt x="884" y="27699"/>
                    <a:pt x="449" y="28290"/>
                    <a:pt x="233" y="28968"/>
                  </a:cubicBezTo>
                  <a:cubicBezTo>
                    <a:pt x="0" y="29702"/>
                    <a:pt x="137" y="30383"/>
                    <a:pt x="273" y="31117"/>
                  </a:cubicBezTo>
                  <a:cubicBezTo>
                    <a:pt x="366" y="31606"/>
                    <a:pt x="389" y="31911"/>
                    <a:pt x="645" y="32290"/>
                  </a:cubicBezTo>
                  <a:cubicBezTo>
                    <a:pt x="828" y="32954"/>
                    <a:pt x="1443" y="33320"/>
                    <a:pt x="1691" y="33483"/>
                  </a:cubicBezTo>
                  <a:cubicBezTo>
                    <a:pt x="1934" y="33639"/>
                    <a:pt x="2145" y="33689"/>
                    <a:pt x="2360" y="33689"/>
                  </a:cubicBezTo>
                  <a:cubicBezTo>
                    <a:pt x="2589" y="33689"/>
                    <a:pt x="2824" y="33632"/>
                    <a:pt x="3110" y="33586"/>
                  </a:cubicBezTo>
                  <a:cubicBezTo>
                    <a:pt x="3652" y="33496"/>
                    <a:pt x="4286" y="33516"/>
                    <a:pt x="4704" y="33118"/>
                  </a:cubicBezTo>
                  <a:cubicBezTo>
                    <a:pt x="5306" y="32543"/>
                    <a:pt x="5920" y="31832"/>
                    <a:pt x="6429" y="31171"/>
                  </a:cubicBezTo>
                  <a:cubicBezTo>
                    <a:pt x="6841" y="30626"/>
                    <a:pt x="7156" y="29998"/>
                    <a:pt x="7702" y="29566"/>
                  </a:cubicBezTo>
                  <a:cubicBezTo>
                    <a:pt x="8021" y="29310"/>
                    <a:pt x="8392" y="29121"/>
                    <a:pt x="8738" y="28901"/>
                  </a:cubicBezTo>
                  <a:cubicBezTo>
                    <a:pt x="9814" y="28224"/>
                    <a:pt x="10798" y="27696"/>
                    <a:pt x="12050" y="27367"/>
                  </a:cubicBezTo>
                  <a:cubicBezTo>
                    <a:pt x="13186" y="27068"/>
                    <a:pt x="14372" y="26951"/>
                    <a:pt x="15528" y="26755"/>
                  </a:cubicBezTo>
                  <a:cubicBezTo>
                    <a:pt x="16773" y="26546"/>
                    <a:pt x="18079" y="26380"/>
                    <a:pt x="19356" y="26380"/>
                  </a:cubicBezTo>
                  <a:cubicBezTo>
                    <a:pt x="19561" y="26380"/>
                    <a:pt x="19766" y="26384"/>
                    <a:pt x="19970" y="26393"/>
                  </a:cubicBezTo>
                  <a:cubicBezTo>
                    <a:pt x="21000" y="26442"/>
                    <a:pt x="22014" y="26522"/>
                    <a:pt x="23039" y="26522"/>
                  </a:cubicBezTo>
                  <a:cubicBezTo>
                    <a:pt x="23406" y="26522"/>
                    <a:pt x="23775" y="26512"/>
                    <a:pt x="24146" y="26486"/>
                  </a:cubicBezTo>
                  <a:cubicBezTo>
                    <a:pt x="25508" y="26393"/>
                    <a:pt x="26880" y="26068"/>
                    <a:pt x="28226" y="25845"/>
                  </a:cubicBezTo>
                  <a:cubicBezTo>
                    <a:pt x="29740" y="25596"/>
                    <a:pt x="32698" y="25726"/>
                    <a:pt x="32764" y="23579"/>
                  </a:cubicBezTo>
                  <a:cubicBezTo>
                    <a:pt x="32787" y="22862"/>
                    <a:pt x="32538" y="22091"/>
                    <a:pt x="32425" y="21387"/>
                  </a:cubicBezTo>
                  <a:cubicBezTo>
                    <a:pt x="32376" y="21065"/>
                    <a:pt x="32339" y="20729"/>
                    <a:pt x="32272" y="20410"/>
                  </a:cubicBezTo>
                  <a:cubicBezTo>
                    <a:pt x="32037" y="19271"/>
                    <a:pt x="31724" y="18168"/>
                    <a:pt x="31531" y="17012"/>
                  </a:cubicBezTo>
                  <a:cubicBezTo>
                    <a:pt x="31186" y="14935"/>
                    <a:pt x="30741" y="12832"/>
                    <a:pt x="30701" y="10729"/>
                  </a:cubicBezTo>
                  <a:cubicBezTo>
                    <a:pt x="30681" y="9809"/>
                    <a:pt x="30704" y="8939"/>
                    <a:pt x="30555" y="8035"/>
                  </a:cubicBezTo>
                  <a:cubicBezTo>
                    <a:pt x="30372" y="6926"/>
                    <a:pt x="30073" y="5852"/>
                    <a:pt x="29847" y="4753"/>
                  </a:cubicBezTo>
                  <a:cubicBezTo>
                    <a:pt x="29674" y="3905"/>
                    <a:pt x="29199" y="2740"/>
                    <a:pt x="28558" y="2131"/>
                  </a:cubicBezTo>
                  <a:cubicBezTo>
                    <a:pt x="28079" y="1674"/>
                    <a:pt x="27559" y="1534"/>
                    <a:pt x="27012" y="1534"/>
                  </a:cubicBezTo>
                  <a:cubicBezTo>
                    <a:pt x="26423" y="1534"/>
                    <a:pt x="25804" y="1697"/>
                    <a:pt x="25173" y="1803"/>
                  </a:cubicBezTo>
                  <a:cubicBezTo>
                    <a:pt x="24171" y="1968"/>
                    <a:pt x="22984" y="2340"/>
                    <a:pt x="21924" y="2340"/>
                  </a:cubicBezTo>
                  <a:cubicBezTo>
                    <a:pt x="21705" y="2340"/>
                    <a:pt x="21491" y="2325"/>
                    <a:pt x="21286" y="2287"/>
                  </a:cubicBezTo>
                  <a:cubicBezTo>
                    <a:pt x="19858" y="2032"/>
                    <a:pt x="18383" y="1739"/>
                    <a:pt x="17003" y="1291"/>
                  </a:cubicBezTo>
                  <a:cubicBezTo>
                    <a:pt x="15804" y="902"/>
                    <a:pt x="14642" y="411"/>
                    <a:pt x="13402" y="171"/>
                  </a:cubicBezTo>
                  <a:cubicBezTo>
                    <a:pt x="12853" y="64"/>
                    <a:pt x="12288" y="0"/>
                    <a:pt x="117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9"/>
            <p:cNvSpPr/>
            <p:nvPr/>
          </p:nvSpPr>
          <p:spPr>
            <a:xfrm rot="333063">
              <a:off x="-45146" y="-72548"/>
              <a:ext cx="2342902" cy="2419104"/>
            </a:xfrm>
            <a:custGeom>
              <a:avLst/>
              <a:gdLst/>
              <a:ahLst/>
              <a:cxnLst/>
              <a:rect l="l" t="t" r="r" b="b"/>
              <a:pathLst>
                <a:path w="41169" h="42508" extrusionOk="0">
                  <a:moveTo>
                    <a:pt x="29429" y="4923"/>
                  </a:moveTo>
                  <a:cubicBezTo>
                    <a:pt x="29623" y="4923"/>
                    <a:pt x="29809" y="5026"/>
                    <a:pt x="29986" y="5233"/>
                  </a:cubicBezTo>
                  <a:lnTo>
                    <a:pt x="30016" y="5253"/>
                  </a:lnTo>
                  <a:cubicBezTo>
                    <a:pt x="30817" y="5641"/>
                    <a:pt x="31601" y="6087"/>
                    <a:pt x="32338" y="6581"/>
                  </a:cubicBezTo>
                  <a:cubicBezTo>
                    <a:pt x="33833" y="7674"/>
                    <a:pt x="35355" y="9136"/>
                    <a:pt x="36731" y="10800"/>
                  </a:cubicBezTo>
                  <a:lnTo>
                    <a:pt x="36913" y="11053"/>
                  </a:lnTo>
                  <a:cubicBezTo>
                    <a:pt x="35418" y="10405"/>
                    <a:pt x="34060" y="9488"/>
                    <a:pt x="32876" y="8322"/>
                  </a:cubicBezTo>
                  <a:cubicBezTo>
                    <a:pt x="31621" y="7263"/>
                    <a:pt x="30412" y="6130"/>
                    <a:pt x="29279" y="4943"/>
                  </a:cubicBezTo>
                  <a:cubicBezTo>
                    <a:pt x="29329" y="4930"/>
                    <a:pt x="29379" y="4923"/>
                    <a:pt x="29429" y="4923"/>
                  </a:cubicBezTo>
                  <a:close/>
                  <a:moveTo>
                    <a:pt x="12043" y="174"/>
                  </a:moveTo>
                  <a:cubicBezTo>
                    <a:pt x="12586" y="174"/>
                    <a:pt x="13166" y="457"/>
                    <a:pt x="13794" y="1027"/>
                  </a:cubicBezTo>
                  <a:lnTo>
                    <a:pt x="17169" y="3319"/>
                  </a:lnTo>
                  <a:lnTo>
                    <a:pt x="21266" y="6857"/>
                  </a:lnTo>
                  <a:lnTo>
                    <a:pt x="25924" y="11708"/>
                  </a:lnTo>
                  <a:cubicBezTo>
                    <a:pt x="28575" y="14601"/>
                    <a:pt x="31007" y="17720"/>
                    <a:pt x="33080" y="20863"/>
                  </a:cubicBezTo>
                  <a:lnTo>
                    <a:pt x="31172" y="20618"/>
                  </a:lnTo>
                  <a:lnTo>
                    <a:pt x="25498" y="18289"/>
                  </a:lnTo>
                  <a:lnTo>
                    <a:pt x="18555" y="14146"/>
                  </a:lnTo>
                  <a:cubicBezTo>
                    <a:pt x="15794" y="12605"/>
                    <a:pt x="13588" y="10495"/>
                    <a:pt x="12000" y="7881"/>
                  </a:cubicBezTo>
                  <a:lnTo>
                    <a:pt x="11986" y="7864"/>
                  </a:lnTo>
                  <a:cubicBezTo>
                    <a:pt x="11054" y="6947"/>
                    <a:pt x="10479" y="5837"/>
                    <a:pt x="10272" y="4572"/>
                  </a:cubicBezTo>
                  <a:lnTo>
                    <a:pt x="10263" y="4541"/>
                  </a:lnTo>
                  <a:cubicBezTo>
                    <a:pt x="9807" y="3754"/>
                    <a:pt x="9721" y="2933"/>
                    <a:pt x="10007" y="2103"/>
                  </a:cubicBezTo>
                  <a:lnTo>
                    <a:pt x="10013" y="2083"/>
                  </a:lnTo>
                  <a:lnTo>
                    <a:pt x="10010" y="2060"/>
                  </a:lnTo>
                  <a:cubicBezTo>
                    <a:pt x="9877" y="1332"/>
                    <a:pt x="10137" y="887"/>
                    <a:pt x="10804" y="701"/>
                  </a:cubicBezTo>
                  <a:lnTo>
                    <a:pt x="10841" y="681"/>
                  </a:lnTo>
                  <a:cubicBezTo>
                    <a:pt x="11223" y="343"/>
                    <a:pt x="11622" y="174"/>
                    <a:pt x="12043" y="174"/>
                  </a:cubicBezTo>
                  <a:close/>
                  <a:moveTo>
                    <a:pt x="9155" y="8634"/>
                  </a:moveTo>
                  <a:cubicBezTo>
                    <a:pt x="9670" y="8634"/>
                    <a:pt x="10162" y="8801"/>
                    <a:pt x="10625" y="9136"/>
                  </a:cubicBezTo>
                  <a:lnTo>
                    <a:pt x="10644" y="9146"/>
                  </a:lnTo>
                  <a:cubicBezTo>
                    <a:pt x="12186" y="9724"/>
                    <a:pt x="13575" y="10618"/>
                    <a:pt x="14774" y="11803"/>
                  </a:cubicBezTo>
                  <a:lnTo>
                    <a:pt x="18568" y="15524"/>
                  </a:lnTo>
                  <a:lnTo>
                    <a:pt x="22292" y="20255"/>
                  </a:lnTo>
                  <a:cubicBezTo>
                    <a:pt x="24385" y="23249"/>
                    <a:pt x="25916" y="26052"/>
                    <a:pt x="26980" y="28833"/>
                  </a:cubicBezTo>
                  <a:cubicBezTo>
                    <a:pt x="24803" y="27570"/>
                    <a:pt x="22738" y="26126"/>
                    <a:pt x="20804" y="24514"/>
                  </a:cubicBezTo>
                  <a:cubicBezTo>
                    <a:pt x="18495" y="22983"/>
                    <a:pt x="16362" y="21186"/>
                    <a:pt x="14449" y="19166"/>
                  </a:cubicBezTo>
                  <a:cubicBezTo>
                    <a:pt x="12748" y="17853"/>
                    <a:pt x="11299" y="16279"/>
                    <a:pt x="10133" y="14471"/>
                  </a:cubicBezTo>
                  <a:cubicBezTo>
                    <a:pt x="8927" y="13229"/>
                    <a:pt x="8127" y="11737"/>
                    <a:pt x="7757" y="10040"/>
                  </a:cubicBezTo>
                  <a:lnTo>
                    <a:pt x="8179" y="8824"/>
                  </a:lnTo>
                  <a:cubicBezTo>
                    <a:pt x="8512" y="8697"/>
                    <a:pt x="8838" y="8634"/>
                    <a:pt x="9155" y="8634"/>
                  </a:cubicBezTo>
                  <a:close/>
                  <a:moveTo>
                    <a:pt x="15329" y="12102"/>
                  </a:moveTo>
                  <a:cubicBezTo>
                    <a:pt x="16279" y="12927"/>
                    <a:pt x="17325" y="13661"/>
                    <a:pt x="18469" y="14295"/>
                  </a:cubicBezTo>
                  <a:lnTo>
                    <a:pt x="25418" y="18445"/>
                  </a:lnTo>
                  <a:lnTo>
                    <a:pt x="31116" y="20784"/>
                  </a:lnTo>
                  <a:lnTo>
                    <a:pt x="33206" y="21056"/>
                  </a:lnTo>
                  <a:cubicBezTo>
                    <a:pt x="33813" y="21986"/>
                    <a:pt x="34388" y="22917"/>
                    <a:pt x="34929" y="23843"/>
                  </a:cubicBezTo>
                  <a:cubicBezTo>
                    <a:pt x="35594" y="24793"/>
                    <a:pt x="36116" y="25830"/>
                    <a:pt x="36481" y="26923"/>
                  </a:cubicBezTo>
                  <a:lnTo>
                    <a:pt x="36491" y="26943"/>
                  </a:lnTo>
                  <a:cubicBezTo>
                    <a:pt x="37122" y="27920"/>
                    <a:pt x="37229" y="28979"/>
                    <a:pt x="36807" y="30092"/>
                  </a:cubicBezTo>
                  <a:lnTo>
                    <a:pt x="35319" y="31166"/>
                  </a:lnTo>
                  <a:lnTo>
                    <a:pt x="33033" y="31338"/>
                  </a:lnTo>
                  <a:lnTo>
                    <a:pt x="29754" y="30318"/>
                  </a:lnTo>
                  <a:cubicBezTo>
                    <a:pt x="28900" y="29899"/>
                    <a:pt x="28056" y="29451"/>
                    <a:pt x="27229" y="28979"/>
                  </a:cubicBezTo>
                  <a:cubicBezTo>
                    <a:pt x="27219" y="28956"/>
                    <a:pt x="27206" y="28933"/>
                    <a:pt x="27192" y="28906"/>
                  </a:cubicBezTo>
                  <a:cubicBezTo>
                    <a:pt x="26129" y="26072"/>
                    <a:pt x="24575" y="23209"/>
                    <a:pt x="22435" y="20149"/>
                  </a:cubicBezTo>
                  <a:lnTo>
                    <a:pt x="18701" y="15408"/>
                  </a:lnTo>
                  <a:lnTo>
                    <a:pt x="15329" y="12102"/>
                  </a:lnTo>
                  <a:close/>
                  <a:moveTo>
                    <a:pt x="5160" y="18377"/>
                  </a:moveTo>
                  <a:cubicBezTo>
                    <a:pt x="5501" y="18377"/>
                    <a:pt x="5793" y="18564"/>
                    <a:pt x="6046" y="18939"/>
                  </a:cubicBezTo>
                  <a:lnTo>
                    <a:pt x="6070" y="18963"/>
                  </a:lnTo>
                  <a:cubicBezTo>
                    <a:pt x="7312" y="19820"/>
                    <a:pt x="8438" y="20850"/>
                    <a:pt x="9419" y="22029"/>
                  </a:cubicBezTo>
                  <a:cubicBezTo>
                    <a:pt x="11179" y="23817"/>
                    <a:pt x="13047" y="25724"/>
                    <a:pt x="14807" y="27697"/>
                  </a:cubicBezTo>
                  <a:cubicBezTo>
                    <a:pt x="16362" y="29441"/>
                    <a:pt x="18123" y="31501"/>
                    <a:pt x="19335" y="33916"/>
                  </a:cubicBezTo>
                  <a:cubicBezTo>
                    <a:pt x="19498" y="34132"/>
                    <a:pt x="19631" y="34361"/>
                    <a:pt x="19731" y="34601"/>
                  </a:cubicBezTo>
                  <a:cubicBezTo>
                    <a:pt x="17541" y="33534"/>
                    <a:pt x="15534" y="32159"/>
                    <a:pt x="13751" y="30511"/>
                  </a:cubicBezTo>
                  <a:cubicBezTo>
                    <a:pt x="12419" y="29521"/>
                    <a:pt x="11189" y="28385"/>
                    <a:pt x="10090" y="27126"/>
                  </a:cubicBezTo>
                  <a:cubicBezTo>
                    <a:pt x="8993" y="26146"/>
                    <a:pt x="8030" y="25026"/>
                    <a:pt x="7222" y="23787"/>
                  </a:cubicBezTo>
                  <a:cubicBezTo>
                    <a:pt x="6170" y="22578"/>
                    <a:pt x="5369" y="21192"/>
                    <a:pt x="4838" y="19671"/>
                  </a:cubicBezTo>
                  <a:lnTo>
                    <a:pt x="4741" y="18461"/>
                  </a:lnTo>
                  <a:cubicBezTo>
                    <a:pt x="4888" y="18405"/>
                    <a:pt x="5028" y="18377"/>
                    <a:pt x="5160" y="18377"/>
                  </a:cubicBezTo>
                  <a:close/>
                  <a:moveTo>
                    <a:pt x="12039" y="0"/>
                  </a:moveTo>
                  <a:cubicBezTo>
                    <a:pt x="11584" y="0"/>
                    <a:pt x="11149" y="179"/>
                    <a:pt x="10738" y="538"/>
                  </a:cubicBezTo>
                  <a:cubicBezTo>
                    <a:pt x="10000" y="751"/>
                    <a:pt x="9694" y="1266"/>
                    <a:pt x="9830" y="2070"/>
                  </a:cubicBezTo>
                  <a:cubicBezTo>
                    <a:pt x="9542" y="2937"/>
                    <a:pt x="9631" y="3794"/>
                    <a:pt x="10103" y="4615"/>
                  </a:cubicBezTo>
                  <a:cubicBezTo>
                    <a:pt x="10316" y="5910"/>
                    <a:pt x="10904" y="7043"/>
                    <a:pt x="11854" y="7980"/>
                  </a:cubicBezTo>
                  <a:cubicBezTo>
                    <a:pt x="12541" y="9112"/>
                    <a:pt x="13342" y="10146"/>
                    <a:pt x="14252" y="11086"/>
                  </a:cubicBezTo>
                  <a:cubicBezTo>
                    <a:pt x="13196" y="10176"/>
                    <a:pt x="12010" y="9471"/>
                    <a:pt x="10718" y="8986"/>
                  </a:cubicBezTo>
                  <a:cubicBezTo>
                    <a:pt x="10226" y="8635"/>
                    <a:pt x="9706" y="8458"/>
                    <a:pt x="9160" y="8458"/>
                  </a:cubicBezTo>
                  <a:cubicBezTo>
                    <a:pt x="8809" y="8458"/>
                    <a:pt x="8447" y="8531"/>
                    <a:pt x="8076" y="8678"/>
                  </a:cubicBezTo>
                  <a:lnTo>
                    <a:pt x="8040" y="8691"/>
                  </a:lnTo>
                  <a:lnTo>
                    <a:pt x="7575" y="10029"/>
                  </a:lnTo>
                  <a:lnTo>
                    <a:pt x="7578" y="10053"/>
                  </a:lnTo>
                  <a:cubicBezTo>
                    <a:pt x="7954" y="11794"/>
                    <a:pt x="8771" y="13318"/>
                    <a:pt x="9997" y="14578"/>
                  </a:cubicBezTo>
                  <a:cubicBezTo>
                    <a:pt x="11163" y="16388"/>
                    <a:pt x="12624" y="17979"/>
                    <a:pt x="14332" y="19295"/>
                  </a:cubicBezTo>
                  <a:cubicBezTo>
                    <a:pt x="16242" y="21315"/>
                    <a:pt x="18389" y="23122"/>
                    <a:pt x="20701" y="24654"/>
                  </a:cubicBezTo>
                  <a:cubicBezTo>
                    <a:pt x="22694" y="26319"/>
                    <a:pt x="24834" y="27807"/>
                    <a:pt x="27096" y="29105"/>
                  </a:cubicBezTo>
                  <a:cubicBezTo>
                    <a:pt x="27508" y="29956"/>
                    <a:pt x="27738" y="30867"/>
                    <a:pt x="27781" y="31813"/>
                  </a:cubicBezTo>
                  <a:lnTo>
                    <a:pt x="27784" y="31840"/>
                  </a:lnTo>
                  <a:cubicBezTo>
                    <a:pt x="28069" y="32664"/>
                    <a:pt x="28056" y="33484"/>
                    <a:pt x="27741" y="34285"/>
                  </a:cubicBezTo>
                  <a:lnTo>
                    <a:pt x="27734" y="34318"/>
                  </a:lnTo>
                  <a:cubicBezTo>
                    <a:pt x="27738" y="35332"/>
                    <a:pt x="27249" y="36016"/>
                    <a:pt x="26239" y="36401"/>
                  </a:cubicBezTo>
                  <a:lnTo>
                    <a:pt x="23774" y="36178"/>
                  </a:lnTo>
                  <a:lnTo>
                    <a:pt x="19967" y="34717"/>
                  </a:lnTo>
                  <a:cubicBezTo>
                    <a:pt x="19967" y="34717"/>
                    <a:pt x="19964" y="34714"/>
                    <a:pt x="19960" y="34714"/>
                  </a:cubicBezTo>
                  <a:cubicBezTo>
                    <a:pt x="19850" y="34398"/>
                    <a:pt x="19691" y="34099"/>
                    <a:pt x="19485" y="33823"/>
                  </a:cubicBezTo>
                  <a:cubicBezTo>
                    <a:pt x="18272" y="31405"/>
                    <a:pt x="16502" y="29332"/>
                    <a:pt x="14940" y="27581"/>
                  </a:cubicBezTo>
                  <a:cubicBezTo>
                    <a:pt x="13176" y="25604"/>
                    <a:pt x="11309" y="23694"/>
                    <a:pt x="9548" y="21913"/>
                  </a:cubicBezTo>
                  <a:cubicBezTo>
                    <a:pt x="8568" y="20730"/>
                    <a:pt x="7435" y="19691"/>
                    <a:pt x="6183" y="18827"/>
                  </a:cubicBezTo>
                  <a:cubicBezTo>
                    <a:pt x="5897" y="18412"/>
                    <a:pt x="5555" y="18203"/>
                    <a:pt x="5163" y="18203"/>
                  </a:cubicBezTo>
                  <a:cubicBezTo>
                    <a:pt x="4990" y="18203"/>
                    <a:pt x="4807" y="18244"/>
                    <a:pt x="4615" y="18325"/>
                  </a:cubicBezTo>
                  <a:lnTo>
                    <a:pt x="4555" y="18349"/>
                  </a:lnTo>
                  <a:lnTo>
                    <a:pt x="4665" y="19697"/>
                  </a:lnTo>
                  <a:lnTo>
                    <a:pt x="4668" y="19717"/>
                  </a:lnTo>
                  <a:cubicBezTo>
                    <a:pt x="5206" y="21265"/>
                    <a:pt x="6020" y="22674"/>
                    <a:pt x="7083" y="23893"/>
                  </a:cubicBezTo>
                  <a:cubicBezTo>
                    <a:pt x="7894" y="25135"/>
                    <a:pt x="8864" y="26265"/>
                    <a:pt x="9964" y="27248"/>
                  </a:cubicBezTo>
                  <a:cubicBezTo>
                    <a:pt x="11066" y="28511"/>
                    <a:pt x="12305" y="29654"/>
                    <a:pt x="13638" y="30647"/>
                  </a:cubicBezTo>
                  <a:cubicBezTo>
                    <a:pt x="15471" y="32342"/>
                    <a:pt x="17548" y="33750"/>
                    <a:pt x="19817" y="34840"/>
                  </a:cubicBezTo>
                  <a:cubicBezTo>
                    <a:pt x="19890" y="35065"/>
                    <a:pt x="19937" y="35301"/>
                    <a:pt x="19953" y="35544"/>
                  </a:cubicBezTo>
                  <a:lnTo>
                    <a:pt x="19967" y="35584"/>
                  </a:lnTo>
                  <a:cubicBezTo>
                    <a:pt x="20156" y="35913"/>
                    <a:pt x="20129" y="36186"/>
                    <a:pt x="19880" y="36418"/>
                  </a:cubicBezTo>
                  <a:lnTo>
                    <a:pt x="19864" y="36448"/>
                  </a:lnTo>
                  <a:cubicBezTo>
                    <a:pt x="19688" y="36832"/>
                    <a:pt x="19380" y="37020"/>
                    <a:pt x="18928" y="37020"/>
                  </a:cubicBezTo>
                  <a:cubicBezTo>
                    <a:pt x="18840" y="37020"/>
                    <a:pt x="18747" y="37013"/>
                    <a:pt x="18648" y="36999"/>
                  </a:cubicBezTo>
                  <a:lnTo>
                    <a:pt x="16804" y="36764"/>
                  </a:lnTo>
                  <a:lnTo>
                    <a:pt x="14645" y="35942"/>
                  </a:lnTo>
                  <a:cubicBezTo>
                    <a:pt x="13312" y="35292"/>
                    <a:pt x="12090" y="34455"/>
                    <a:pt x="11000" y="33451"/>
                  </a:cubicBezTo>
                  <a:cubicBezTo>
                    <a:pt x="9694" y="32385"/>
                    <a:pt x="8435" y="31225"/>
                    <a:pt x="7216" y="30106"/>
                  </a:cubicBezTo>
                  <a:cubicBezTo>
                    <a:pt x="6549" y="29488"/>
                    <a:pt x="5854" y="28853"/>
                    <a:pt x="5166" y="28242"/>
                  </a:cubicBezTo>
                  <a:cubicBezTo>
                    <a:pt x="4173" y="27275"/>
                    <a:pt x="3076" y="26408"/>
                    <a:pt x="1900" y="25670"/>
                  </a:cubicBezTo>
                  <a:lnTo>
                    <a:pt x="711" y="25298"/>
                  </a:lnTo>
                  <a:lnTo>
                    <a:pt x="672" y="25348"/>
                  </a:lnTo>
                  <a:cubicBezTo>
                    <a:pt x="113" y="26119"/>
                    <a:pt x="0" y="27000"/>
                    <a:pt x="339" y="27963"/>
                  </a:cubicBezTo>
                  <a:cubicBezTo>
                    <a:pt x="549" y="29691"/>
                    <a:pt x="1150" y="31308"/>
                    <a:pt x="2123" y="32763"/>
                  </a:cubicBezTo>
                  <a:cubicBezTo>
                    <a:pt x="3067" y="34424"/>
                    <a:pt x="4173" y="36002"/>
                    <a:pt x="5419" y="37457"/>
                  </a:cubicBezTo>
                  <a:cubicBezTo>
                    <a:pt x="5914" y="37906"/>
                    <a:pt x="6389" y="38385"/>
                    <a:pt x="6834" y="38883"/>
                  </a:cubicBezTo>
                  <a:cubicBezTo>
                    <a:pt x="6974" y="39032"/>
                    <a:pt x="7110" y="39182"/>
                    <a:pt x="7249" y="39335"/>
                  </a:cubicBezTo>
                  <a:cubicBezTo>
                    <a:pt x="8229" y="40398"/>
                    <a:pt x="9246" y="41497"/>
                    <a:pt x="10518" y="42245"/>
                  </a:cubicBezTo>
                  <a:cubicBezTo>
                    <a:pt x="10761" y="42388"/>
                    <a:pt x="10963" y="42508"/>
                    <a:pt x="11189" y="42508"/>
                  </a:cubicBezTo>
                  <a:cubicBezTo>
                    <a:pt x="11325" y="42508"/>
                    <a:pt x="11472" y="42465"/>
                    <a:pt x="11638" y="42358"/>
                  </a:cubicBezTo>
                  <a:lnTo>
                    <a:pt x="11545" y="42209"/>
                  </a:lnTo>
                  <a:cubicBezTo>
                    <a:pt x="11408" y="42295"/>
                    <a:pt x="11295" y="42331"/>
                    <a:pt x="11187" y="42331"/>
                  </a:cubicBezTo>
                  <a:cubicBezTo>
                    <a:pt x="11011" y="42331"/>
                    <a:pt x="10846" y="42235"/>
                    <a:pt x="10608" y="42095"/>
                  </a:cubicBezTo>
                  <a:cubicBezTo>
                    <a:pt x="9355" y="41358"/>
                    <a:pt x="8352" y="40268"/>
                    <a:pt x="7379" y="39215"/>
                  </a:cubicBezTo>
                  <a:cubicBezTo>
                    <a:pt x="7239" y="39062"/>
                    <a:pt x="7100" y="38912"/>
                    <a:pt x="6963" y="38763"/>
                  </a:cubicBezTo>
                  <a:cubicBezTo>
                    <a:pt x="6515" y="38262"/>
                    <a:pt x="6037" y="37780"/>
                    <a:pt x="5545" y="37338"/>
                  </a:cubicBezTo>
                  <a:cubicBezTo>
                    <a:pt x="4312" y="35896"/>
                    <a:pt x="3216" y="34328"/>
                    <a:pt x="2273" y="32670"/>
                  </a:cubicBezTo>
                  <a:cubicBezTo>
                    <a:pt x="1313" y="31229"/>
                    <a:pt x="718" y="29637"/>
                    <a:pt x="512" y="27933"/>
                  </a:cubicBezTo>
                  <a:lnTo>
                    <a:pt x="505" y="27913"/>
                  </a:lnTo>
                  <a:cubicBezTo>
                    <a:pt x="193" y="27026"/>
                    <a:pt x="282" y="26215"/>
                    <a:pt x="778" y="25501"/>
                  </a:cubicBezTo>
                  <a:lnTo>
                    <a:pt x="1817" y="25827"/>
                  </a:lnTo>
                  <a:cubicBezTo>
                    <a:pt x="2977" y="26558"/>
                    <a:pt x="4063" y="27411"/>
                    <a:pt x="5046" y="28372"/>
                  </a:cubicBezTo>
                  <a:cubicBezTo>
                    <a:pt x="5738" y="28983"/>
                    <a:pt x="6429" y="29620"/>
                    <a:pt x="7096" y="30235"/>
                  </a:cubicBezTo>
                  <a:cubicBezTo>
                    <a:pt x="8319" y="31355"/>
                    <a:pt x="9582" y="32518"/>
                    <a:pt x="10884" y="33584"/>
                  </a:cubicBezTo>
                  <a:cubicBezTo>
                    <a:pt x="11983" y="34594"/>
                    <a:pt x="13219" y="35441"/>
                    <a:pt x="14574" y="36102"/>
                  </a:cubicBezTo>
                  <a:lnTo>
                    <a:pt x="16750" y="36930"/>
                  </a:lnTo>
                  <a:lnTo>
                    <a:pt x="18624" y="37172"/>
                  </a:lnTo>
                  <a:cubicBezTo>
                    <a:pt x="18731" y="37188"/>
                    <a:pt x="18833" y="37196"/>
                    <a:pt x="18930" y="37196"/>
                  </a:cubicBezTo>
                  <a:cubicBezTo>
                    <a:pt x="19445" y="37196"/>
                    <a:pt x="19809" y="36973"/>
                    <a:pt x="20013" y="36534"/>
                  </a:cubicBezTo>
                  <a:cubicBezTo>
                    <a:pt x="20306" y="36252"/>
                    <a:pt x="20342" y="35899"/>
                    <a:pt x="20126" y="35511"/>
                  </a:cubicBezTo>
                  <a:cubicBezTo>
                    <a:pt x="20110" y="35312"/>
                    <a:pt x="20076" y="35116"/>
                    <a:pt x="20027" y="34926"/>
                  </a:cubicBezTo>
                  <a:lnTo>
                    <a:pt x="20027" y="34926"/>
                  </a:lnTo>
                  <a:lnTo>
                    <a:pt x="23721" y="36345"/>
                  </a:lnTo>
                  <a:lnTo>
                    <a:pt x="26262" y="36580"/>
                  </a:lnTo>
                  <a:lnTo>
                    <a:pt x="26282" y="36574"/>
                  </a:lnTo>
                  <a:cubicBezTo>
                    <a:pt x="27359" y="36166"/>
                    <a:pt x="27907" y="35415"/>
                    <a:pt x="27910" y="34335"/>
                  </a:cubicBezTo>
                  <a:cubicBezTo>
                    <a:pt x="28232" y="33504"/>
                    <a:pt x="28249" y="32647"/>
                    <a:pt x="27953" y="31793"/>
                  </a:cubicBezTo>
                  <a:cubicBezTo>
                    <a:pt x="27913" y="30910"/>
                    <a:pt x="27710" y="30053"/>
                    <a:pt x="27359" y="29252"/>
                  </a:cubicBezTo>
                  <a:lnTo>
                    <a:pt x="27359" y="29252"/>
                  </a:lnTo>
                  <a:cubicBezTo>
                    <a:pt x="28123" y="29683"/>
                    <a:pt x="28900" y="30096"/>
                    <a:pt x="29691" y="30481"/>
                  </a:cubicBezTo>
                  <a:lnTo>
                    <a:pt x="33013" y="31514"/>
                  </a:lnTo>
                  <a:lnTo>
                    <a:pt x="35381" y="31338"/>
                  </a:lnTo>
                  <a:lnTo>
                    <a:pt x="36953" y="30206"/>
                  </a:lnTo>
                  <a:lnTo>
                    <a:pt x="36963" y="30182"/>
                  </a:lnTo>
                  <a:cubicBezTo>
                    <a:pt x="37411" y="29006"/>
                    <a:pt x="37305" y="27886"/>
                    <a:pt x="36644" y="26860"/>
                  </a:cubicBezTo>
                  <a:cubicBezTo>
                    <a:pt x="36275" y="25750"/>
                    <a:pt x="35747" y="24704"/>
                    <a:pt x="35076" y="23751"/>
                  </a:cubicBezTo>
                  <a:cubicBezTo>
                    <a:pt x="34561" y="22863"/>
                    <a:pt x="34012" y="21973"/>
                    <a:pt x="33434" y="21086"/>
                  </a:cubicBezTo>
                  <a:lnTo>
                    <a:pt x="33434" y="21086"/>
                  </a:lnTo>
                  <a:lnTo>
                    <a:pt x="34983" y="21285"/>
                  </a:lnTo>
                  <a:cubicBezTo>
                    <a:pt x="35125" y="21295"/>
                    <a:pt x="35265" y="21300"/>
                    <a:pt x="35403" y="21300"/>
                  </a:cubicBezTo>
                  <a:cubicBezTo>
                    <a:pt x="36653" y="21300"/>
                    <a:pt x="37752" y="20907"/>
                    <a:pt x="38670" y="20129"/>
                  </a:cubicBezTo>
                  <a:cubicBezTo>
                    <a:pt x="39355" y="19893"/>
                    <a:pt x="39747" y="19418"/>
                    <a:pt x="39843" y="18720"/>
                  </a:cubicBezTo>
                  <a:cubicBezTo>
                    <a:pt x="40192" y="18146"/>
                    <a:pt x="40259" y="17524"/>
                    <a:pt x="40043" y="16874"/>
                  </a:cubicBezTo>
                  <a:cubicBezTo>
                    <a:pt x="40020" y="15621"/>
                    <a:pt x="39618" y="14451"/>
                    <a:pt x="38850" y="13398"/>
                  </a:cubicBezTo>
                  <a:lnTo>
                    <a:pt x="37528" y="11591"/>
                  </a:lnTo>
                  <a:lnTo>
                    <a:pt x="37528" y="11591"/>
                  </a:lnTo>
                  <a:cubicBezTo>
                    <a:pt x="38242" y="11937"/>
                    <a:pt x="39013" y="12129"/>
                    <a:pt x="39830" y="12159"/>
                  </a:cubicBezTo>
                  <a:cubicBezTo>
                    <a:pt x="39873" y="12161"/>
                    <a:pt x="39915" y="12161"/>
                    <a:pt x="39958" y="12161"/>
                  </a:cubicBezTo>
                  <a:cubicBezTo>
                    <a:pt x="40375" y="12161"/>
                    <a:pt x="40780" y="12087"/>
                    <a:pt x="41168" y="11940"/>
                  </a:cubicBezTo>
                  <a:lnTo>
                    <a:pt x="41102" y="11774"/>
                  </a:lnTo>
                  <a:cubicBezTo>
                    <a:pt x="40740" y="11915"/>
                    <a:pt x="40358" y="11985"/>
                    <a:pt x="39964" y="11985"/>
                  </a:cubicBezTo>
                  <a:cubicBezTo>
                    <a:pt x="39922" y="11985"/>
                    <a:pt x="39880" y="11984"/>
                    <a:pt x="39837" y="11983"/>
                  </a:cubicBezTo>
                  <a:cubicBezTo>
                    <a:pt x="38930" y="11950"/>
                    <a:pt x="38079" y="11711"/>
                    <a:pt x="37292" y="11272"/>
                  </a:cubicBezTo>
                  <a:lnTo>
                    <a:pt x="36870" y="10694"/>
                  </a:lnTo>
                  <a:cubicBezTo>
                    <a:pt x="35481" y="9013"/>
                    <a:pt x="33949" y="7542"/>
                    <a:pt x="32442" y="6438"/>
                  </a:cubicBezTo>
                  <a:cubicBezTo>
                    <a:pt x="31697" y="5940"/>
                    <a:pt x="30913" y="5492"/>
                    <a:pt x="30106" y="5103"/>
                  </a:cubicBezTo>
                  <a:cubicBezTo>
                    <a:pt x="29896" y="4866"/>
                    <a:pt x="29671" y="4747"/>
                    <a:pt x="29432" y="4747"/>
                  </a:cubicBezTo>
                  <a:cubicBezTo>
                    <a:pt x="29318" y="4747"/>
                    <a:pt x="29202" y="4774"/>
                    <a:pt x="29083" y="4827"/>
                  </a:cubicBezTo>
                  <a:lnTo>
                    <a:pt x="28969" y="4877"/>
                  </a:lnTo>
                  <a:lnTo>
                    <a:pt x="29056" y="4966"/>
                  </a:lnTo>
                  <a:cubicBezTo>
                    <a:pt x="30222" y="6193"/>
                    <a:pt x="31468" y="7365"/>
                    <a:pt x="32757" y="8451"/>
                  </a:cubicBezTo>
                  <a:cubicBezTo>
                    <a:pt x="33966" y="9641"/>
                    <a:pt x="35358" y="10578"/>
                    <a:pt x="36883" y="11229"/>
                  </a:cubicBezTo>
                  <a:cubicBezTo>
                    <a:pt x="36979" y="11289"/>
                    <a:pt x="37076" y="11349"/>
                    <a:pt x="37172" y="11405"/>
                  </a:cubicBezTo>
                  <a:lnTo>
                    <a:pt x="38707" y="13502"/>
                  </a:lnTo>
                  <a:cubicBezTo>
                    <a:pt x="39458" y="14528"/>
                    <a:pt x="39847" y="15667"/>
                    <a:pt x="39866" y="16890"/>
                  </a:cubicBezTo>
                  <a:lnTo>
                    <a:pt x="39870" y="16917"/>
                  </a:lnTo>
                  <a:cubicBezTo>
                    <a:pt x="40079" y="17524"/>
                    <a:pt x="40016" y="18106"/>
                    <a:pt x="39684" y="18644"/>
                  </a:cubicBezTo>
                  <a:lnTo>
                    <a:pt x="39670" y="18680"/>
                  </a:lnTo>
                  <a:cubicBezTo>
                    <a:pt x="39587" y="19329"/>
                    <a:pt x="39235" y="19754"/>
                    <a:pt x="38601" y="19970"/>
                  </a:cubicBezTo>
                  <a:lnTo>
                    <a:pt x="38571" y="19986"/>
                  </a:lnTo>
                  <a:cubicBezTo>
                    <a:pt x="37683" y="20743"/>
                    <a:pt x="36616" y="21123"/>
                    <a:pt x="35406" y="21123"/>
                  </a:cubicBezTo>
                  <a:cubicBezTo>
                    <a:pt x="35272" y="21123"/>
                    <a:pt x="35137" y="21118"/>
                    <a:pt x="35000" y="21109"/>
                  </a:cubicBezTo>
                  <a:lnTo>
                    <a:pt x="33308" y="20893"/>
                  </a:lnTo>
                  <a:cubicBezTo>
                    <a:pt x="31215" y="17700"/>
                    <a:pt x="28744" y="14528"/>
                    <a:pt x="26050" y="11588"/>
                  </a:cubicBezTo>
                  <a:lnTo>
                    <a:pt x="21388" y="6728"/>
                  </a:lnTo>
                  <a:lnTo>
                    <a:pt x="17279" y="3183"/>
                  </a:lnTo>
                  <a:lnTo>
                    <a:pt x="13900" y="887"/>
                  </a:lnTo>
                  <a:cubicBezTo>
                    <a:pt x="13248" y="296"/>
                    <a:pt x="12626" y="0"/>
                    <a:pt x="120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1" name="Google Shape;251;p9"/>
          <p:cNvGrpSpPr/>
          <p:nvPr/>
        </p:nvGrpSpPr>
        <p:grpSpPr>
          <a:xfrm rot="10800000">
            <a:off x="375747" y="-162771"/>
            <a:ext cx="2916393" cy="2329184"/>
            <a:chOff x="1134975" y="741626"/>
            <a:chExt cx="2531591" cy="2021861"/>
          </a:xfrm>
        </p:grpSpPr>
        <p:sp>
          <p:nvSpPr>
            <p:cNvPr id="252" name="Google Shape;252;p9"/>
            <p:cNvSpPr/>
            <p:nvPr/>
          </p:nvSpPr>
          <p:spPr>
            <a:xfrm rot="5088045">
              <a:off x="1596731" y="446661"/>
              <a:ext cx="1530936" cy="2325283"/>
            </a:xfrm>
            <a:custGeom>
              <a:avLst/>
              <a:gdLst/>
              <a:ahLst/>
              <a:cxnLst/>
              <a:rect l="l" t="t" r="r" b="b"/>
              <a:pathLst>
                <a:path w="40714" h="61839" extrusionOk="0">
                  <a:moveTo>
                    <a:pt x="33585" y="61136"/>
                  </a:moveTo>
                  <a:cubicBezTo>
                    <a:pt x="33560" y="61136"/>
                    <a:pt x="33655" y="61207"/>
                    <a:pt x="33962" y="61409"/>
                  </a:cubicBezTo>
                  <a:cubicBezTo>
                    <a:pt x="33881" y="61348"/>
                    <a:pt x="33805" y="61276"/>
                    <a:pt x="33734" y="61198"/>
                  </a:cubicBezTo>
                  <a:lnTo>
                    <a:pt x="33734" y="61198"/>
                  </a:lnTo>
                  <a:cubicBezTo>
                    <a:pt x="33655" y="61160"/>
                    <a:pt x="33600" y="61136"/>
                    <a:pt x="33585" y="61136"/>
                  </a:cubicBezTo>
                  <a:close/>
                  <a:moveTo>
                    <a:pt x="13592" y="0"/>
                  </a:moveTo>
                  <a:cubicBezTo>
                    <a:pt x="13427" y="0"/>
                    <a:pt x="13263" y="5"/>
                    <a:pt x="13099" y="14"/>
                  </a:cubicBezTo>
                  <a:cubicBezTo>
                    <a:pt x="11801" y="91"/>
                    <a:pt x="10521" y="356"/>
                    <a:pt x="9229" y="450"/>
                  </a:cubicBezTo>
                  <a:cubicBezTo>
                    <a:pt x="8621" y="493"/>
                    <a:pt x="8624" y="456"/>
                    <a:pt x="8295" y="1094"/>
                  </a:cubicBezTo>
                  <a:cubicBezTo>
                    <a:pt x="7684" y="2280"/>
                    <a:pt x="7351" y="3555"/>
                    <a:pt x="6890" y="4798"/>
                  </a:cubicBezTo>
                  <a:cubicBezTo>
                    <a:pt x="6368" y="6200"/>
                    <a:pt x="5940" y="7635"/>
                    <a:pt x="5415" y="9031"/>
                  </a:cubicBezTo>
                  <a:cubicBezTo>
                    <a:pt x="4887" y="10423"/>
                    <a:pt x="4309" y="11775"/>
                    <a:pt x="3900" y="13210"/>
                  </a:cubicBezTo>
                  <a:cubicBezTo>
                    <a:pt x="2764" y="17194"/>
                    <a:pt x="2193" y="21346"/>
                    <a:pt x="943" y="25293"/>
                  </a:cubicBezTo>
                  <a:cubicBezTo>
                    <a:pt x="790" y="25771"/>
                    <a:pt x="644" y="26313"/>
                    <a:pt x="462" y="26785"/>
                  </a:cubicBezTo>
                  <a:cubicBezTo>
                    <a:pt x="455" y="26805"/>
                    <a:pt x="103" y="27372"/>
                    <a:pt x="73" y="27512"/>
                  </a:cubicBezTo>
                  <a:cubicBezTo>
                    <a:pt x="0" y="27867"/>
                    <a:pt x="50" y="27967"/>
                    <a:pt x="226" y="28266"/>
                  </a:cubicBezTo>
                  <a:cubicBezTo>
                    <a:pt x="830" y="29289"/>
                    <a:pt x="1724" y="30259"/>
                    <a:pt x="2618" y="31136"/>
                  </a:cubicBezTo>
                  <a:cubicBezTo>
                    <a:pt x="3472" y="31970"/>
                    <a:pt x="4146" y="32901"/>
                    <a:pt x="4873" y="33841"/>
                  </a:cubicBezTo>
                  <a:cubicBezTo>
                    <a:pt x="5661" y="34858"/>
                    <a:pt x="6647" y="35735"/>
                    <a:pt x="7521" y="36678"/>
                  </a:cubicBezTo>
                  <a:cubicBezTo>
                    <a:pt x="8129" y="37339"/>
                    <a:pt x="8644" y="38087"/>
                    <a:pt x="9352" y="38651"/>
                  </a:cubicBezTo>
                  <a:cubicBezTo>
                    <a:pt x="9907" y="39096"/>
                    <a:pt x="10498" y="39512"/>
                    <a:pt x="11059" y="39947"/>
                  </a:cubicBezTo>
                  <a:cubicBezTo>
                    <a:pt x="12322" y="40934"/>
                    <a:pt x="13491" y="42030"/>
                    <a:pt x="14757" y="43013"/>
                  </a:cubicBezTo>
                  <a:cubicBezTo>
                    <a:pt x="16116" y="44070"/>
                    <a:pt x="17408" y="45272"/>
                    <a:pt x="18837" y="46239"/>
                  </a:cubicBezTo>
                  <a:cubicBezTo>
                    <a:pt x="20116" y="47100"/>
                    <a:pt x="21305" y="47990"/>
                    <a:pt x="22428" y="49053"/>
                  </a:cubicBezTo>
                  <a:cubicBezTo>
                    <a:pt x="25242" y="51718"/>
                    <a:pt x="27770" y="54638"/>
                    <a:pt x="30431" y="57451"/>
                  </a:cubicBezTo>
                  <a:cubicBezTo>
                    <a:pt x="31364" y="58435"/>
                    <a:pt x="32195" y="59521"/>
                    <a:pt x="33142" y="60488"/>
                  </a:cubicBezTo>
                  <a:cubicBezTo>
                    <a:pt x="33349" y="60698"/>
                    <a:pt x="33527" y="60973"/>
                    <a:pt x="33734" y="61198"/>
                  </a:cubicBezTo>
                  <a:lnTo>
                    <a:pt x="33734" y="61198"/>
                  </a:lnTo>
                  <a:cubicBezTo>
                    <a:pt x="33853" y="61255"/>
                    <a:pt x="34024" y="61342"/>
                    <a:pt x="34181" y="61418"/>
                  </a:cubicBezTo>
                  <a:cubicBezTo>
                    <a:pt x="34323" y="61487"/>
                    <a:pt x="34848" y="61839"/>
                    <a:pt x="35110" y="61839"/>
                  </a:cubicBezTo>
                  <a:cubicBezTo>
                    <a:pt x="35151" y="61839"/>
                    <a:pt x="35186" y="61830"/>
                    <a:pt x="35212" y="61810"/>
                  </a:cubicBezTo>
                  <a:cubicBezTo>
                    <a:pt x="35501" y="61591"/>
                    <a:pt x="35169" y="60142"/>
                    <a:pt x="35242" y="59794"/>
                  </a:cubicBezTo>
                  <a:cubicBezTo>
                    <a:pt x="35325" y="59408"/>
                    <a:pt x="35444" y="59043"/>
                    <a:pt x="35517" y="58627"/>
                  </a:cubicBezTo>
                  <a:cubicBezTo>
                    <a:pt x="35587" y="58252"/>
                    <a:pt x="35613" y="57744"/>
                    <a:pt x="35723" y="57379"/>
                  </a:cubicBezTo>
                  <a:cubicBezTo>
                    <a:pt x="35786" y="57156"/>
                    <a:pt x="35979" y="56940"/>
                    <a:pt x="36055" y="56721"/>
                  </a:cubicBezTo>
                  <a:cubicBezTo>
                    <a:pt x="36474" y="55528"/>
                    <a:pt x="36561" y="54176"/>
                    <a:pt x="36541" y="52930"/>
                  </a:cubicBezTo>
                  <a:cubicBezTo>
                    <a:pt x="36504" y="50708"/>
                    <a:pt x="36677" y="48425"/>
                    <a:pt x="36789" y="46206"/>
                  </a:cubicBezTo>
                  <a:cubicBezTo>
                    <a:pt x="36956" y="43030"/>
                    <a:pt x="37577" y="39867"/>
                    <a:pt x="37780" y="36684"/>
                  </a:cubicBezTo>
                  <a:cubicBezTo>
                    <a:pt x="37946" y="34037"/>
                    <a:pt x="38218" y="31399"/>
                    <a:pt x="38407" y="28751"/>
                  </a:cubicBezTo>
                  <a:cubicBezTo>
                    <a:pt x="38856" y="22512"/>
                    <a:pt x="39882" y="16326"/>
                    <a:pt x="40245" y="10074"/>
                  </a:cubicBezTo>
                  <a:cubicBezTo>
                    <a:pt x="40374" y="7888"/>
                    <a:pt x="40594" y="5728"/>
                    <a:pt x="40620" y="3532"/>
                  </a:cubicBezTo>
                  <a:cubicBezTo>
                    <a:pt x="40627" y="3233"/>
                    <a:pt x="40713" y="2828"/>
                    <a:pt x="40440" y="2615"/>
                  </a:cubicBezTo>
                  <a:cubicBezTo>
                    <a:pt x="40395" y="2579"/>
                    <a:pt x="40281" y="2568"/>
                    <a:pt x="40159" y="2568"/>
                  </a:cubicBezTo>
                  <a:cubicBezTo>
                    <a:pt x="39966" y="2568"/>
                    <a:pt x="39752" y="2595"/>
                    <a:pt x="39750" y="2595"/>
                  </a:cubicBezTo>
                  <a:cubicBezTo>
                    <a:pt x="39742" y="2595"/>
                    <a:pt x="39734" y="2595"/>
                    <a:pt x="39726" y="2595"/>
                  </a:cubicBezTo>
                  <a:cubicBezTo>
                    <a:pt x="39006" y="2595"/>
                    <a:pt x="38267" y="2455"/>
                    <a:pt x="37564" y="2373"/>
                  </a:cubicBezTo>
                  <a:cubicBezTo>
                    <a:pt x="35431" y="2127"/>
                    <a:pt x="33284" y="2028"/>
                    <a:pt x="31142" y="1885"/>
                  </a:cubicBezTo>
                  <a:cubicBezTo>
                    <a:pt x="29052" y="1749"/>
                    <a:pt x="26986" y="1427"/>
                    <a:pt x="24900" y="1290"/>
                  </a:cubicBezTo>
                  <a:cubicBezTo>
                    <a:pt x="22544" y="1140"/>
                    <a:pt x="20288" y="911"/>
                    <a:pt x="17953" y="569"/>
                  </a:cubicBezTo>
                  <a:cubicBezTo>
                    <a:pt x="16519" y="357"/>
                    <a:pt x="15051" y="0"/>
                    <a:pt x="135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9"/>
            <p:cNvSpPr/>
            <p:nvPr/>
          </p:nvSpPr>
          <p:spPr>
            <a:xfrm rot="5088045">
              <a:off x="2874366" y="1486438"/>
              <a:ext cx="946673" cy="554219"/>
            </a:xfrm>
            <a:custGeom>
              <a:avLst/>
              <a:gdLst/>
              <a:ahLst/>
              <a:cxnLst/>
              <a:rect l="l" t="t" r="r" b="b"/>
              <a:pathLst>
                <a:path w="25176" h="14739" extrusionOk="0">
                  <a:moveTo>
                    <a:pt x="24507" y="3847"/>
                  </a:moveTo>
                  <a:cubicBezTo>
                    <a:pt x="24628" y="4003"/>
                    <a:pt x="24734" y="4160"/>
                    <a:pt x="24910" y="4267"/>
                  </a:cubicBezTo>
                  <a:cubicBezTo>
                    <a:pt x="24989" y="4164"/>
                    <a:pt x="25042" y="4106"/>
                    <a:pt x="25080" y="4076"/>
                  </a:cubicBezTo>
                  <a:lnTo>
                    <a:pt x="25080" y="4076"/>
                  </a:lnTo>
                  <a:cubicBezTo>
                    <a:pt x="25112" y="4087"/>
                    <a:pt x="25144" y="4097"/>
                    <a:pt x="25176" y="4107"/>
                  </a:cubicBezTo>
                  <a:cubicBezTo>
                    <a:pt x="25167" y="4079"/>
                    <a:pt x="25158" y="4050"/>
                    <a:pt x="25133" y="4050"/>
                  </a:cubicBezTo>
                  <a:cubicBezTo>
                    <a:pt x="25120" y="4050"/>
                    <a:pt x="25103" y="4058"/>
                    <a:pt x="25080" y="4076"/>
                  </a:cubicBezTo>
                  <a:lnTo>
                    <a:pt x="25080" y="4076"/>
                  </a:lnTo>
                  <a:cubicBezTo>
                    <a:pt x="24887" y="4011"/>
                    <a:pt x="24698" y="3927"/>
                    <a:pt x="24507" y="3847"/>
                  </a:cubicBezTo>
                  <a:close/>
                  <a:moveTo>
                    <a:pt x="16943" y="0"/>
                  </a:moveTo>
                  <a:cubicBezTo>
                    <a:pt x="15602" y="0"/>
                    <a:pt x="14232" y="296"/>
                    <a:pt x="12974" y="649"/>
                  </a:cubicBezTo>
                  <a:cubicBezTo>
                    <a:pt x="12423" y="806"/>
                    <a:pt x="11801" y="895"/>
                    <a:pt x="11276" y="1137"/>
                  </a:cubicBezTo>
                  <a:cubicBezTo>
                    <a:pt x="10582" y="1460"/>
                    <a:pt x="9884" y="2054"/>
                    <a:pt x="9260" y="2500"/>
                  </a:cubicBezTo>
                  <a:cubicBezTo>
                    <a:pt x="8260" y="3210"/>
                    <a:pt x="7147" y="4091"/>
                    <a:pt x="6346" y="5031"/>
                  </a:cubicBezTo>
                  <a:cubicBezTo>
                    <a:pt x="5287" y="6280"/>
                    <a:pt x="4286" y="7609"/>
                    <a:pt x="3257" y="8885"/>
                  </a:cubicBezTo>
                  <a:cubicBezTo>
                    <a:pt x="2432" y="9905"/>
                    <a:pt x="1742" y="10978"/>
                    <a:pt x="1193" y="12171"/>
                  </a:cubicBezTo>
                  <a:cubicBezTo>
                    <a:pt x="925" y="12752"/>
                    <a:pt x="665" y="13347"/>
                    <a:pt x="433" y="13941"/>
                  </a:cubicBezTo>
                  <a:cubicBezTo>
                    <a:pt x="344" y="14177"/>
                    <a:pt x="281" y="14445"/>
                    <a:pt x="113" y="14635"/>
                  </a:cubicBezTo>
                  <a:lnTo>
                    <a:pt x="113" y="14635"/>
                  </a:lnTo>
                  <a:cubicBezTo>
                    <a:pt x="364" y="14393"/>
                    <a:pt x="563" y="14119"/>
                    <a:pt x="778" y="13835"/>
                  </a:cubicBezTo>
                  <a:cubicBezTo>
                    <a:pt x="1778" y="12496"/>
                    <a:pt x="2978" y="11327"/>
                    <a:pt x="4166" y="10157"/>
                  </a:cubicBezTo>
                  <a:cubicBezTo>
                    <a:pt x="5230" y="9107"/>
                    <a:pt x="6153" y="7828"/>
                    <a:pt x="7286" y="6865"/>
                  </a:cubicBezTo>
                  <a:cubicBezTo>
                    <a:pt x="8446" y="5878"/>
                    <a:pt x="9861" y="5224"/>
                    <a:pt x="11263" y="4659"/>
                  </a:cubicBezTo>
                  <a:cubicBezTo>
                    <a:pt x="13735" y="3662"/>
                    <a:pt x="16415" y="2826"/>
                    <a:pt x="19101" y="2826"/>
                  </a:cubicBezTo>
                  <a:cubicBezTo>
                    <a:pt x="19871" y="2826"/>
                    <a:pt x="20640" y="2895"/>
                    <a:pt x="21405" y="3048"/>
                  </a:cubicBezTo>
                  <a:cubicBezTo>
                    <a:pt x="22243" y="3217"/>
                    <a:pt x="23083" y="3434"/>
                    <a:pt x="23907" y="3636"/>
                  </a:cubicBezTo>
                  <a:cubicBezTo>
                    <a:pt x="24113" y="3687"/>
                    <a:pt x="24311" y="3765"/>
                    <a:pt x="24507" y="3847"/>
                  </a:cubicBezTo>
                  <a:lnTo>
                    <a:pt x="24507" y="3847"/>
                  </a:lnTo>
                  <a:cubicBezTo>
                    <a:pt x="24489" y="3824"/>
                    <a:pt x="24471" y="3802"/>
                    <a:pt x="24452" y="3779"/>
                  </a:cubicBezTo>
                  <a:cubicBezTo>
                    <a:pt x="24104" y="3354"/>
                    <a:pt x="23645" y="3024"/>
                    <a:pt x="23242" y="2652"/>
                  </a:cubicBezTo>
                  <a:cubicBezTo>
                    <a:pt x="22519" y="1974"/>
                    <a:pt x="21764" y="1297"/>
                    <a:pt x="20878" y="835"/>
                  </a:cubicBezTo>
                  <a:cubicBezTo>
                    <a:pt x="20057" y="407"/>
                    <a:pt x="19110" y="244"/>
                    <a:pt x="18207" y="98"/>
                  </a:cubicBezTo>
                  <a:cubicBezTo>
                    <a:pt x="17791" y="30"/>
                    <a:pt x="17368" y="0"/>
                    <a:pt x="16943" y="0"/>
                  </a:cubicBezTo>
                  <a:close/>
                  <a:moveTo>
                    <a:pt x="113" y="14635"/>
                  </a:moveTo>
                  <a:cubicBezTo>
                    <a:pt x="77" y="14670"/>
                    <a:pt x="39" y="14705"/>
                    <a:pt x="0" y="14739"/>
                  </a:cubicBezTo>
                  <a:cubicBezTo>
                    <a:pt x="43" y="14708"/>
                    <a:pt x="80" y="14673"/>
                    <a:pt x="113" y="146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9"/>
            <p:cNvSpPr/>
            <p:nvPr/>
          </p:nvSpPr>
          <p:spPr>
            <a:xfrm rot="5088045">
              <a:off x="2652452" y="1553589"/>
              <a:ext cx="889104" cy="632319"/>
            </a:xfrm>
            <a:custGeom>
              <a:avLst/>
              <a:gdLst/>
              <a:ahLst/>
              <a:cxnLst/>
              <a:rect l="l" t="t" r="r" b="b"/>
              <a:pathLst>
                <a:path w="23645" h="16816" extrusionOk="0">
                  <a:moveTo>
                    <a:pt x="22952" y="2938"/>
                  </a:moveTo>
                  <a:cubicBezTo>
                    <a:pt x="23089" y="3076"/>
                    <a:pt x="23212" y="3217"/>
                    <a:pt x="23398" y="3301"/>
                  </a:cubicBezTo>
                  <a:cubicBezTo>
                    <a:pt x="23463" y="3190"/>
                    <a:pt x="23509" y="3126"/>
                    <a:pt x="23543" y="3092"/>
                  </a:cubicBezTo>
                  <a:lnTo>
                    <a:pt x="23543" y="3092"/>
                  </a:lnTo>
                  <a:cubicBezTo>
                    <a:pt x="23577" y="3099"/>
                    <a:pt x="23610" y="3105"/>
                    <a:pt x="23644" y="3111"/>
                  </a:cubicBezTo>
                  <a:cubicBezTo>
                    <a:pt x="23632" y="3085"/>
                    <a:pt x="23620" y="3059"/>
                    <a:pt x="23597" y="3059"/>
                  </a:cubicBezTo>
                  <a:cubicBezTo>
                    <a:pt x="23583" y="3059"/>
                    <a:pt x="23566" y="3068"/>
                    <a:pt x="23543" y="3092"/>
                  </a:cubicBezTo>
                  <a:lnTo>
                    <a:pt x="23543" y="3092"/>
                  </a:lnTo>
                  <a:cubicBezTo>
                    <a:pt x="23345" y="3052"/>
                    <a:pt x="23150" y="2994"/>
                    <a:pt x="22952" y="2938"/>
                  </a:cubicBezTo>
                  <a:close/>
                  <a:moveTo>
                    <a:pt x="15981" y="0"/>
                  </a:moveTo>
                  <a:cubicBezTo>
                    <a:pt x="14312" y="0"/>
                    <a:pt x="12617" y="571"/>
                    <a:pt x="11106" y="1208"/>
                  </a:cubicBezTo>
                  <a:cubicBezTo>
                    <a:pt x="10578" y="1430"/>
                    <a:pt x="9973" y="1599"/>
                    <a:pt x="9481" y="1905"/>
                  </a:cubicBezTo>
                  <a:cubicBezTo>
                    <a:pt x="8831" y="2313"/>
                    <a:pt x="8216" y="2991"/>
                    <a:pt x="7651" y="3509"/>
                  </a:cubicBezTo>
                  <a:cubicBezTo>
                    <a:pt x="6747" y="4340"/>
                    <a:pt x="5754" y="5354"/>
                    <a:pt x="5079" y="6387"/>
                  </a:cubicBezTo>
                  <a:cubicBezTo>
                    <a:pt x="4182" y="7762"/>
                    <a:pt x="3359" y="9204"/>
                    <a:pt x="2495" y="10599"/>
                  </a:cubicBezTo>
                  <a:cubicBezTo>
                    <a:pt x="1804" y="11712"/>
                    <a:pt x="1252" y="12861"/>
                    <a:pt x="858" y="14114"/>
                  </a:cubicBezTo>
                  <a:cubicBezTo>
                    <a:pt x="668" y="14725"/>
                    <a:pt x="485" y="15347"/>
                    <a:pt x="329" y="15968"/>
                  </a:cubicBezTo>
                  <a:cubicBezTo>
                    <a:pt x="268" y="16212"/>
                    <a:pt x="239" y="16487"/>
                    <a:pt x="98" y="16699"/>
                  </a:cubicBezTo>
                  <a:lnTo>
                    <a:pt x="98" y="16699"/>
                  </a:lnTo>
                  <a:cubicBezTo>
                    <a:pt x="316" y="16425"/>
                    <a:pt x="480" y="16130"/>
                    <a:pt x="654" y="15819"/>
                  </a:cubicBezTo>
                  <a:cubicBezTo>
                    <a:pt x="1482" y="14367"/>
                    <a:pt x="2525" y="13054"/>
                    <a:pt x="3558" y="11745"/>
                  </a:cubicBezTo>
                  <a:cubicBezTo>
                    <a:pt x="4481" y="10569"/>
                    <a:pt x="5236" y="9184"/>
                    <a:pt x="6240" y="8091"/>
                  </a:cubicBezTo>
                  <a:cubicBezTo>
                    <a:pt x="7269" y="6965"/>
                    <a:pt x="8588" y="6137"/>
                    <a:pt x="9910" y="5400"/>
                  </a:cubicBezTo>
                  <a:cubicBezTo>
                    <a:pt x="12676" y="3856"/>
                    <a:pt x="15763" y="2505"/>
                    <a:pt x="18976" y="2505"/>
                  </a:cubicBezTo>
                  <a:cubicBezTo>
                    <a:pt x="19240" y="2505"/>
                    <a:pt x="19505" y="2514"/>
                    <a:pt x="19770" y="2533"/>
                  </a:cubicBezTo>
                  <a:cubicBezTo>
                    <a:pt x="20624" y="2592"/>
                    <a:pt x="21481" y="2706"/>
                    <a:pt x="22326" y="2802"/>
                  </a:cubicBezTo>
                  <a:cubicBezTo>
                    <a:pt x="22538" y="2827"/>
                    <a:pt x="22746" y="2881"/>
                    <a:pt x="22952" y="2938"/>
                  </a:cubicBezTo>
                  <a:lnTo>
                    <a:pt x="22952" y="2938"/>
                  </a:lnTo>
                  <a:cubicBezTo>
                    <a:pt x="22931" y="2917"/>
                    <a:pt x="22909" y="2896"/>
                    <a:pt x="22887" y="2875"/>
                  </a:cubicBezTo>
                  <a:cubicBezTo>
                    <a:pt x="22485" y="2496"/>
                    <a:pt x="21990" y="2231"/>
                    <a:pt x="21544" y="1908"/>
                  </a:cubicBezTo>
                  <a:cubicBezTo>
                    <a:pt x="20737" y="1330"/>
                    <a:pt x="19907" y="749"/>
                    <a:pt x="18966" y="403"/>
                  </a:cubicBezTo>
                  <a:cubicBezTo>
                    <a:pt x="18100" y="81"/>
                    <a:pt x="17143" y="38"/>
                    <a:pt x="16226" y="4"/>
                  </a:cubicBezTo>
                  <a:cubicBezTo>
                    <a:pt x="16145" y="2"/>
                    <a:pt x="16063" y="0"/>
                    <a:pt x="15981" y="0"/>
                  </a:cubicBezTo>
                  <a:close/>
                  <a:moveTo>
                    <a:pt x="98" y="16699"/>
                  </a:moveTo>
                  <a:lnTo>
                    <a:pt x="98" y="16699"/>
                  </a:lnTo>
                  <a:cubicBezTo>
                    <a:pt x="66" y="16738"/>
                    <a:pt x="34" y="16777"/>
                    <a:pt x="0" y="16815"/>
                  </a:cubicBezTo>
                  <a:cubicBezTo>
                    <a:pt x="38" y="16779"/>
                    <a:pt x="70" y="16740"/>
                    <a:pt x="98" y="166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9"/>
            <p:cNvSpPr/>
            <p:nvPr/>
          </p:nvSpPr>
          <p:spPr>
            <a:xfrm rot="5088045">
              <a:off x="2473278" y="1622332"/>
              <a:ext cx="762422" cy="753924"/>
            </a:xfrm>
            <a:custGeom>
              <a:avLst/>
              <a:gdLst/>
              <a:ahLst/>
              <a:cxnLst/>
              <a:rect l="l" t="t" r="r" b="b"/>
              <a:pathLst>
                <a:path w="20276" h="20050" extrusionOk="0">
                  <a:moveTo>
                    <a:pt x="20226" y="1686"/>
                  </a:moveTo>
                  <a:cubicBezTo>
                    <a:pt x="20211" y="1686"/>
                    <a:pt x="20195" y="1698"/>
                    <a:pt x="20174" y="1730"/>
                  </a:cubicBezTo>
                  <a:lnTo>
                    <a:pt x="20174" y="1730"/>
                  </a:lnTo>
                  <a:cubicBezTo>
                    <a:pt x="20208" y="1730"/>
                    <a:pt x="20242" y="1729"/>
                    <a:pt x="20276" y="1727"/>
                  </a:cubicBezTo>
                  <a:cubicBezTo>
                    <a:pt x="20260" y="1707"/>
                    <a:pt x="20245" y="1686"/>
                    <a:pt x="20226" y="1686"/>
                  </a:cubicBezTo>
                  <a:close/>
                  <a:moveTo>
                    <a:pt x="19562" y="1703"/>
                  </a:moveTo>
                  <a:cubicBezTo>
                    <a:pt x="19725" y="1810"/>
                    <a:pt x="19875" y="1923"/>
                    <a:pt x="20077" y="1967"/>
                  </a:cubicBezTo>
                  <a:cubicBezTo>
                    <a:pt x="20117" y="1844"/>
                    <a:pt x="20149" y="1771"/>
                    <a:pt x="20174" y="1730"/>
                  </a:cubicBezTo>
                  <a:lnTo>
                    <a:pt x="20174" y="1730"/>
                  </a:lnTo>
                  <a:cubicBezTo>
                    <a:pt x="20163" y="1730"/>
                    <a:pt x="20151" y="1730"/>
                    <a:pt x="20139" y="1730"/>
                  </a:cubicBezTo>
                  <a:cubicBezTo>
                    <a:pt x="19948" y="1730"/>
                    <a:pt x="19755" y="1715"/>
                    <a:pt x="19562" y="1703"/>
                  </a:cubicBezTo>
                  <a:close/>
                  <a:moveTo>
                    <a:pt x="14397" y="1"/>
                  </a:moveTo>
                  <a:cubicBezTo>
                    <a:pt x="13718" y="1"/>
                    <a:pt x="13034" y="117"/>
                    <a:pt x="12373" y="236"/>
                  </a:cubicBezTo>
                  <a:cubicBezTo>
                    <a:pt x="10655" y="541"/>
                    <a:pt x="9027" y="1491"/>
                    <a:pt x="7615" y="2475"/>
                  </a:cubicBezTo>
                  <a:cubicBezTo>
                    <a:pt x="7146" y="2804"/>
                    <a:pt x="6588" y="3096"/>
                    <a:pt x="6174" y="3494"/>
                  </a:cubicBezTo>
                  <a:cubicBezTo>
                    <a:pt x="5622" y="4029"/>
                    <a:pt x="5160" y="4820"/>
                    <a:pt x="4714" y="5445"/>
                  </a:cubicBezTo>
                  <a:cubicBezTo>
                    <a:pt x="4004" y="6444"/>
                    <a:pt x="3243" y="7644"/>
                    <a:pt x="2798" y="8797"/>
                  </a:cubicBezTo>
                  <a:cubicBezTo>
                    <a:pt x="2207" y="10325"/>
                    <a:pt x="1701" y="11906"/>
                    <a:pt x="1146" y="13451"/>
                  </a:cubicBezTo>
                  <a:cubicBezTo>
                    <a:pt x="705" y="14684"/>
                    <a:pt x="403" y="15923"/>
                    <a:pt x="280" y="17231"/>
                  </a:cubicBezTo>
                  <a:cubicBezTo>
                    <a:pt x="217" y="17869"/>
                    <a:pt x="170" y="18518"/>
                    <a:pt x="147" y="19155"/>
                  </a:cubicBezTo>
                  <a:cubicBezTo>
                    <a:pt x="139" y="19406"/>
                    <a:pt x="167" y="19677"/>
                    <a:pt x="75" y="19910"/>
                  </a:cubicBezTo>
                  <a:lnTo>
                    <a:pt x="75" y="19910"/>
                  </a:lnTo>
                  <a:cubicBezTo>
                    <a:pt x="230" y="19600"/>
                    <a:pt x="329" y="19278"/>
                    <a:pt x="436" y="18942"/>
                  </a:cubicBezTo>
                  <a:cubicBezTo>
                    <a:pt x="941" y="17348"/>
                    <a:pt x="1689" y="15846"/>
                    <a:pt x="2426" y="14351"/>
                  </a:cubicBezTo>
                  <a:cubicBezTo>
                    <a:pt x="3084" y="13010"/>
                    <a:pt x="3535" y="11498"/>
                    <a:pt x="4286" y="10219"/>
                  </a:cubicBezTo>
                  <a:cubicBezTo>
                    <a:pt x="5061" y="8907"/>
                    <a:pt x="6180" y="7820"/>
                    <a:pt x="7319" y="6823"/>
                  </a:cubicBezTo>
                  <a:cubicBezTo>
                    <a:pt x="9897" y="4568"/>
                    <a:pt x="12894" y="2451"/>
                    <a:pt x="16369" y="1970"/>
                  </a:cubicBezTo>
                  <a:cubicBezTo>
                    <a:pt x="17213" y="1850"/>
                    <a:pt x="18077" y="1780"/>
                    <a:pt x="18924" y="1700"/>
                  </a:cubicBezTo>
                  <a:cubicBezTo>
                    <a:pt x="19012" y="1692"/>
                    <a:pt x="19101" y="1689"/>
                    <a:pt x="19190" y="1689"/>
                  </a:cubicBezTo>
                  <a:cubicBezTo>
                    <a:pt x="19314" y="1689"/>
                    <a:pt x="19438" y="1695"/>
                    <a:pt x="19562" y="1703"/>
                  </a:cubicBezTo>
                  <a:lnTo>
                    <a:pt x="19562" y="1703"/>
                  </a:lnTo>
                  <a:cubicBezTo>
                    <a:pt x="19536" y="1686"/>
                    <a:pt x="19511" y="1670"/>
                    <a:pt x="19485" y="1654"/>
                  </a:cubicBezTo>
                  <a:cubicBezTo>
                    <a:pt x="19014" y="1369"/>
                    <a:pt x="18476" y="1209"/>
                    <a:pt x="17970" y="990"/>
                  </a:cubicBezTo>
                  <a:cubicBezTo>
                    <a:pt x="17063" y="591"/>
                    <a:pt x="16130" y="196"/>
                    <a:pt x="15140" y="53"/>
                  </a:cubicBezTo>
                  <a:cubicBezTo>
                    <a:pt x="14894" y="16"/>
                    <a:pt x="14646" y="1"/>
                    <a:pt x="14397" y="1"/>
                  </a:cubicBezTo>
                  <a:close/>
                  <a:moveTo>
                    <a:pt x="75" y="19910"/>
                  </a:moveTo>
                  <a:cubicBezTo>
                    <a:pt x="51" y="19957"/>
                    <a:pt x="27" y="20003"/>
                    <a:pt x="1" y="20049"/>
                  </a:cubicBezTo>
                  <a:cubicBezTo>
                    <a:pt x="31" y="20005"/>
                    <a:pt x="56" y="19958"/>
                    <a:pt x="75" y="199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9"/>
            <p:cNvSpPr/>
            <p:nvPr/>
          </p:nvSpPr>
          <p:spPr>
            <a:xfrm rot="5088045">
              <a:off x="2314457" y="1765363"/>
              <a:ext cx="562078" cy="888051"/>
            </a:xfrm>
            <a:custGeom>
              <a:avLst/>
              <a:gdLst/>
              <a:ahLst/>
              <a:cxnLst/>
              <a:rect l="l" t="t" r="r" b="b"/>
              <a:pathLst>
                <a:path w="14948" h="23617" extrusionOk="0">
                  <a:moveTo>
                    <a:pt x="14896" y="153"/>
                  </a:moveTo>
                  <a:cubicBezTo>
                    <a:pt x="14879" y="153"/>
                    <a:pt x="14863" y="168"/>
                    <a:pt x="14851" y="211"/>
                  </a:cubicBezTo>
                  <a:lnTo>
                    <a:pt x="14851" y="211"/>
                  </a:lnTo>
                  <a:cubicBezTo>
                    <a:pt x="14883" y="200"/>
                    <a:pt x="14915" y="190"/>
                    <a:pt x="14947" y="178"/>
                  </a:cubicBezTo>
                  <a:cubicBezTo>
                    <a:pt x="14930" y="166"/>
                    <a:pt x="14912" y="153"/>
                    <a:pt x="14896" y="153"/>
                  </a:cubicBezTo>
                  <a:close/>
                  <a:moveTo>
                    <a:pt x="10608" y="1"/>
                  </a:moveTo>
                  <a:cubicBezTo>
                    <a:pt x="10253" y="1"/>
                    <a:pt x="9898" y="22"/>
                    <a:pt x="9546" y="75"/>
                  </a:cubicBezTo>
                  <a:cubicBezTo>
                    <a:pt x="8632" y="215"/>
                    <a:pt x="7772" y="640"/>
                    <a:pt x="6954" y="1055"/>
                  </a:cubicBezTo>
                  <a:cubicBezTo>
                    <a:pt x="5396" y="1850"/>
                    <a:pt x="4117" y="3231"/>
                    <a:pt x="3055" y="4587"/>
                  </a:cubicBezTo>
                  <a:cubicBezTo>
                    <a:pt x="2702" y="5039"/>
                    <a:pt x="2253" y="5477"/>
                    <a:pt x="1974" y="5982"/>
                  </a:cubicBezTo>
                  <a:cubicBezTo>
                    <a:pt x="1599" y="6653"/>
                    <a:pt x="1390" y="7543"/>
                    <a:pt x="1147" y="8271"/>
                  </a:cubicBezTo>
                  <a:cubicBezTo>
                    <a:pt x="758" y="9437"/>
                    <a:pt x="380" y="10806"/>
                    <a:pt x="287" y="12035"/>
                  </a:cubicBezTo>
                  <a:cubicBezTo>
                    <a:pt x="167" y="13673"/>
                    <a:pt x="147" y="15331"/>
                    <a:pt x="65" y="16972"/>
                  </a:cubicBezTo>
                  <a:cubicBezTo>
                    <a:pt x="1" y="18281"/>
                    <a:pt x="77" y="19553"/>
                    <a:pt x="336" y="20839"/>
                  </a:cubicBezTo>
                  <a:cubicBezTo>
                    <a:pt x="463" y="21467"/>
                    <a:pt x="606" y="22102"/>
                    <a:pt x="772" y="22720"/>
                  </a:cubicBezTo>
                  <a:cubicBezTo>
                    <a:pt x="836" y="22961"/>
                    <a:pt x="944" y="23216"/>
                    <a:pt x="921" y="23470"/>
                  </a:cubicBezTo>
                  <a:lnTo>
                    <a:pt x="921" y="23470"/>
                  </a:lnTo>
                  <a:cubicBezTo>
                    <a:pt x="982" y="23125"/>
                    <a:pt x="982" y="22786"/>
                    <a:pt x="985" y="22430"/>
                  </a:cubicBezTo>
                  <a:cubicBezTo>
                    <a:pt x="1005" y="20759"/>
                    <a:pt x="1284" y="19104"/>
                    <a:pt x="1549" y="17460"/>
                  </a:cubicBezTo>
                  <a:cubicBezTo>
                    <a:pt x="1792" y="15985"/>
                    <a:pt x="1782" y="14407"/>
                    <a:pt x="2127" y="12962"/>
                  </a:cubicBezTo>
                  <a:cubicBezTo>
                    <a:pt x="2483" y="11480"/>
                    <a:pt x="3240" y="10119"/>
                    <a:pt x="4038" y="8832"/>
                  </a:cubicBezTo>
                  <a:cubicBezTo>
                    <a:pt x="5848" y="5922"/>
                    <a:pt x="8098" y="3026"/>
                    <a:pt x="11280" y="1551"/>
                  </a:cubicBezTo>
                  <a:cubicBezTo>
                    <a:pt x="12054" y="1192"/>
                    <a:pt x="12862" y="873"/>
                    <a:pt x="13645" y="551"/>
                  </a:cubicBezTo>
                  <a:cubicBezTo>
                    <a:pt x="13842" y="469"/>
                    <a:pt x="14049" y="415"/>
                    <a:pt x="14257" y="365"/>
                  </a:cubicBezTo>
                  <a:lnTo>
                    <a:pt x="14257" y="365"/>
                  </a:lnTo>
                  <a:cubicBezTo>
                    <a:pt x="14422" y="413"/>
                    <a:pt x="14580" y="470"/>
                    <a:pt x="14757" y="470"/>
                  </a:cubicBezTo>
                  <a:cubicBezTo>
                    <a:pt x="14779" y="470"/>
                    <a:pt x="14802" y="469"/>
                    <a:pt x="14825" y="467"/>
                  </a:cubicBezTo>
                  <a:cubicBezTo>
                    <a:pt x="14828" y="336"/>
                    <a:pt x="14838" y="257"/>
                    <a:pt x="14851" y="211"/>
                  </a:cubicBezTo>
                  <a:lnTo>
                    <a:pt x="14851" y="211"/>
                  </a:lnTo>
                  <a:cubicBezTo>
                    <a:pt x="14658" y="272"/>
                    <a:pt x="14457" y="317"/>
                    <a:pt x="14257" y="365"/>
                  </a:cubicBezTo>
                  <a:lnTo>
                    <a:pt x="14257" y="365"/>
                  </a:lnTo>
                  <a:cubicBezTo>
                    <a:pt x="14228" y="357"/>
                    <a:pt x="14199" y="349"/>
                    <a:pt x="14170" y="341"/>
                  </a:cubicBezTo>
                  <a:cubicBezTo>
                    <a:pt x="13635" y="205"/>
                    <a:pt x="13074" y="212"/>
                    <a:pt x="12529" y="145"/>
                  </a:cubicBezTo>
                  <a:cubicBezTo>
                    <a:pt x="11894" y="70"/>
                    <a:pt x="11250" y="1"/>
                    <a:pt x="10608" y="1"/>
                  </a:cubicBezTo>
                  <a:close/>
                  <a:moveTo>
                    <a:pt x="921" y="23470"/>
                  </a:moveTo>
                  <a:cubicBezTo>
                    <a:pt x="912" y="23519"/>
                    <a:pt x="903" y="23567"/>
                    <a:pt x="891" y="23616"/>
                  </a:cubicBezTo>
                  <a:cubicBezTo>
                    <a:pt x="907" y="23568"/>
                    <a:pt x="916" y="23519"/>
                    <a:pt x="921" y="234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9"/>
            <p:cNvSpPr/>
            <p:nvPr/>
          </p:nvSpPr>
          <p:spPr>
            <a:xfrm rot="5088045">
              <a:off x="2144877" y="1999300"/>
              <a:ext cx="562078" cy="888127"/>
            </a:xfrm>
            <a:custGeom>
              <a:avLst/>
              <a:gdLst/>
              <a:ahLst/>
              <a:cxnLst/>
              <a:rect l="l" t="t" r="r" b="b"/>
              <a:pathLst>
                <a:path w="14948" h="23619" extrusionOk="0">
                  <a:moveTo>
                    <a:pt x="14895" y="156"/>
                  </a:moveTo>
                  <a:cubicBezTo>
                    <a:pt x="14878" y="156"/>
                    <a:pt x="14862" y="170"/>
                    <a:pt x="14850" y="214"/>
                  </a:cubicBezTo>
                  <a:lnTo>
                    <a:pt x="14850" y="214"/>
                  </a:lnTo>
                  <a:cubicBezTo>
                    <a:pt x="14882" y="203"/>
                    <a:pt x="14915" y="192"/>
                    <a:pt x="14947" y="181"/>
                  </a:cubicBezTo>
                  <a:cubicBezTo>
                    <a:pt x="14929" y="168"/>
                    <a:pt x="14912" y="156"/>
                    <a:pt x="14895" y="156"/>
                  </a:cubicBezTo>
                  <a:close/>
                  <a:moveTo>
                    <a:pt x="10613" y="1"/>
                  </a:moveTo>
                  <a:cubicBezTo>
                    <a:pt x="10256" y="1"/>
                    <a:pt x="9899" y="23"/>
                    <a:pt x="9545" y="77"/>
                  </a:cubicBezTo>
                  <a:cubicBezTo>
                    <a:pt x="8632" y="214"/>
                    <a:pt x="7771" y="639"/>
                    <a:pt x="6954" y="1054"/>
                  </a:cubicBezTo>
                  <a:cubicBezTo>
                    <a:pt x="5395" y="1848"/>
                    <a:pt x="4116" y="3234"/>
                    <a:pt x="3054" y="4586"/>
                  </a:cubicBezTo>
                  <a:cubicBezTo>
                    <a:pt x="2701" y="5037"/>
                    <a:pt x="2253" y="5479"/>
                    <a:pt x="1974" y="5985"/>
                  </a:cubicBezTo>
                  <a:cubicBezTo>
                    <a:pt x="1598" y="6652"/>
                    <a:pt x="1389" y="7546"/>
                    <a:pt x="1146" y="8274"/>
                  </a:cubicBezTo>
                  <a:cubicBezTo>
                    <a:pt x="758" y="9436"/>
                    <a:pt x="376" y="10805"/>
                    <a:pt x="286" y="12037"/>
                  </a:cubicBezTo>
                  <a:cubicBezTo>
                    <a:pt x="166" y="13672"/>
                    <a:pt x="146" y="15333"/>
                    <a:pt x="64" y="16971"/>
                  </a:cubicBezTo>
                  <a:cubicBezTo>
                    <a:pt x="1" y="18280"/>
                    <a:pt x="73" y="19552"/>
                    <a:pt x="336" y="20841"/>
                  </a:cubicBezTo>
                  <a:cubicBezTo>
                    <a:pt x="462" y="21466"/>
                    <a:pt x="605" y="22100"/>
                    <a:pt x="771" y="22718"/>
                  </a:cubicBezTo>
                  <a:cubicBezTo>
                    <a:pt x="835" y="22963"/>
                    <a:pt x="943" y="23216"/>
                    <a:pt x="920" y="23470"/>
                  </a:cubicBezTo>
                  <a:lnTo>
                    <a:pt x="920" y="23470"/>
                  </a:lnTo>
                  <a:cubicBezTo>
                    <a:pt x="981" y="23124"/>
                    <a:pt x="981" y="22787"/>
                    <a:pt x="984" y="22430"/>
                  </a:cubicBezTo>
                  <a:cubicBezTo>
                    <a:pt x="1004" y="20758"/>
                    <a:pt x="1283" y="19107"/>
                    <a:pt x="1548" y="17459"/>
                  </a:cubicBezTo>
                  <a:cubicBezTo>
                    <a:pt x="1791" y="15984"/>
                    <a:pt x="1781" y="14406"/>
                    <a:pt x="2126" y="12964"/>
                  </a:cubicBezTo>
                  <a:cubicBezTo>
                    <a:pt x="2482" y="11483"/>
                    <a:pt x="3236" y="10117"/>
                    <a:pt x="4037" y="8835"/>
                  </a:cubicBezTo>
                  <a:cubicBezTo>
                    <a:pt x="5847" y="5925"/>
                    <a:pt x="8093" y="3024"/>
                    <a:pt x="11280" y="1549"/>
                  </a:cubicBezTo>
                  <a:cubicBezTo>
                    <a:pt x="12053" y="1190"/>
                    <a:pt x="12857" y="871"/>
                    <a:pt x="13644" y="549"/>
                  </a:cubicBezTo>
                  <a:cubicBezTo>
                    <a:pt x="13840" y="468"/>
                    <a:pt x="14046" y="415"/>
                    <a:pt x="14253" y="366"/>
                  </a:cubicBezTo>
                  <a:lnTo>
                    <a:pt x="14253" y="366"/>
                  </a:lnTo>
                  <a:cubicBezTo>
                    <a:pt x="14419" y="414"/>
                    <a:pt x="14577" y="469"/>
                    <a:pt x="14754" y="469"/>
                  </a:cubicBezTo>
                  <a:cubicBezTo>
                    <a:pt x="14777" y="469"/>
                    <a:pt x="14800" y="468"/>
                    <a:pt x="14824" y="466"/>
                  </a:cubicBezTo>
                  <a:cubicBezTo>
                    <a:pt x="14827" y="338"/>
                    <a:pt x="14837" y="259"/>
                    <a:pt x="14850" y="214"/>
                  </a:cubicBezTo>
                  <a:lnTo>
                    <a:pt x="14850" y="214"/>
                  </a:lnTo>
                  <a:cubicBezTo>
                    <a:pt x="14656" y="275"/>
                    <a:pt x="14454" y="319"/>
                    <a:pt x="14253" y="366"/>
                  </a:cubicBezTo>
                  <a:lnTo>
                    <a:pt x="14253" y="366"/>
                  </a:lnTo>
                  <a:cubicBezTo>
                    <a:pt x="14225" y="358"/>
                    <a:pt x="14198" y="351"/>
                    <a:pt x="14170" y="344"/>
                  </a:cubicBezTo>
                  <a:cubicBezTo>
                    <a:pt x="13635" y="207"/>
                    <a:pt x="13074" y="210"/>
                    <a:pt x="12528" y="147"/>
                  </a:cubicBezTo>
                  <a:cubicBezTo>
                    <a:pt x="11895" y="71"/>
                    <a:pt x="11253" y="1"/>
                    <a:pt x="10613" y="1"/>
                  </a:cubicBezTo>
                  <a:close/>
                  <a:moveTo>
                    <a:pt x="920" y="23470"/>
                  </a:moveTo>
                  <a:cubicBezTo>
                    <a:pt x="911" y="23519"/>
                    <a:pt x="902" y="23569"/>
                    <a:pt x="890" y="23618"/>
                  </a:cubicBezTo>
                  <a:cubicBezTo>
                    <a:pt x="906" y="23569"/>
                    <a:pt x="916" y="23519"/>
                    <a:pt x="920" y="234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8" name="Google Shape;258;p9"/>
          <p:cNvGrpSpPr/>
          <p:nvPr/>
        </p:nvGrpSpPr>
        <p:grpSpPr>
          <a:xfrm>
            <a:off x="1" y="-14200"/>
            <a:ext cx="12191932" cy="6877957"/>
            <a:chOff x="0" y="-10650"/>
            <a:chExt cx="9143949" cy="5158468"/>
          </a:xfrm>
        </p:grpSpPr>
        <p:grpSp>
          <p:nvGrpSpPr>
            <p:cNvPr id="259" name="Google Shape;259;p9"/>
            <p:cNvGrpSpPr/>
            <p:nvPr/>
          </p:nvGrpSpPr>
          <p:grpSpPr>
            <a:xfrm>
              <a:off x="0" y="-10650"/>
              <a:ext cx="9143949" cy="5158468"/>
              <a:chOff x="267864" y="140547"/>
              <a:chExt cx="8608500" cy="4856400"/>
            </a:xfrm>
          </p:grpSpPr>
          <p:sp>
            <p:nvSpPr>
              <p:cNvPr id="260" name="Google Shape;260;p9"/>
              <p:cNvSpPr/>
              <p:nvPr/>
            </p:nvSpPr>
            <p:spPr>
              <a:xfrm>
                <a:off x="267864" y="146479"/>
                <a:ext cx="8608500" cy="393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 rot="5400000">
                <a:off x="-1927873" y="2336397"/>
                <a:ext cx="4856400" cy="4647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" name="Google Shape;262;p9"/>
            <p:cNvGrpSpPr/>
            <p:nvPr/>
          </p:nvGrpSpPr>
          <p:grpSpPr>
            <a:xfrm rot="10800000">
              <a:off x="0" y="-10650"/>
              <a:ext cx="9143949" cy="5158468"/>
              <a:chOff x="267864" y="140547"/>
              <a:chExt cx="8608500" cy="4856400"/>
            </a:xfrm>
          </p:grpSpPr>
          <p:sp>
            <p:nvSpPr>
              <p:cNvPr id="263" name="Google Shape;263;p9"/>
              <p:cNvSpPr/>
              <p:nvPr/>
            </p:nvSpPr>
            <p:spPr>
              <a:xfrm>
                <a:off x="267864" y="146479"/>
                <a:ext cx="8608500" cy="393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" name="Google Shape;264;p9"/>
              <p:cNvSpPr/>
              <p:nvPr/>
            </p:nvSpPr>
            <p:spPr>
              <a:xfrm rot="5400000">
                <a:off x="-1927873" y="2336397"/>
                <a:ext cx="4856400" cy="4647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65" name="Google Shape;265;p9"/>
          <p:cNvSpPr txBox="1">
            <a:spLocks noGrp="1"/>
          </p:cNvSpPr>
          <p:nvPr>
            <p:ph type="ctrTitle"/>
          </p:nvPr>
        </p:nvSpPr>
        <p:spPr>
          <a:xfrm flipH="1">
            <a:off x="966900" y="3504167"/>
            <a:ext cx="5466800" cy="166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8000"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8000"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8000"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8000"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8000"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8000"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8000"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8000"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66" name="Google Shape;266;p9"/>
          <p:cNvSpPr txBox="1">
            <a:spLocks noGrp="1"/>
          </p:cNvSpPr>
          <p:nvPr>
            <p:ph type="subTitle" idx="1"/>
          </p:nvPr>
        </p:nvSpPr>
        <p:spPr>
          <a:xfrm flipH="1">
            <a:off x="967033" y="5149655"/>
            <a:ext cx="6615600" cy="5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67" name="Google Shape;267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967033" y="2133477"/>
            <a:ext cx="2695200" cy="138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marR="36575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3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6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6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6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6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6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6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6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6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626543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">
  <p:cSld name="Title design ">
    <p:bg>
      <p:bgPr>
        <a:solidFill>
          <a:schemeClr val="dk2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0"/>
          <p:cNvPicPr preferRelativeResize="0"/>
          <p:nvPr/>
        </p:nvPicPr>
        <p:blipFill rotWithShape="1">
          <a:blip r:embed="rId3">
            <a:alphaModFix/>
          </a:blip>
          <a:srcRect t="70162" r="75613"/>
          <a:stretch/>
        </p:blipFill>
        <p:spPr>
          <a:xfrm>
            <a:off x="0" y="4811734"/>
            <a:ext cx="2973165" cy="204626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0"/>
          <p:cNvSpPr txBox="1">
            <a:spLocks noGrp="1"/>
          </p:cNvSpPr>
          <p:nvPr>
            <p:ph type="ctrTitle"/>
          </p:nvPr>
        </p:nvSpPr>
        <p:spPr>
          <a:xfrm>
            <a:off x="960067" y="465423"/>
            <a:ext cx="9687200" cy="11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573996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1">
  <p:cSld name="Title design 1">
    <p:bg>
      <p:bgPr>
        <a:solidFill>
          <a:schemeClr val="dk2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1"/>
          <p:cNvSpPr txBox="1">
            <a:spLocks noGrp="1"/>
          </p:cNvSpPr>
          <p:nvPr>
            <p:ph type="ctrTitle"/>
          </p:nvPr>
        </p:nvSpPr>
        <p:spPr>
          <a:xfrm>
            <a:off x="960067" y="465423"/>
            <a:ext cx="9687200" cy="11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613214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bg>
      <p:bgPr>
        <a:solidFill>
          <a:schemeClr val="dk2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2"/>
          <p:cNvSpPr txBox="1">
            <a:spLocks noGrp="1"/>
          </p:cNvSpPr>
          <p:nvPr>
            <p:ph type="subTitle" idx="1"/>
          </p:nvPr>
        </p:nvSpPr>
        <p:spPr>
          <a:xfrm>
            <a:off x="960067" y="5050213"/>
            <a:ext cx="2872000" cy="100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4" name="Google Shape;114;p22"/>
          <p:cNvSpPr txBox="1">
            <a:spLocks noGrp="1"/>
          </p:cNvSpPr>
          <p:nvPr>
            <p:ph type="subTitle" idx="2"/>
          </p:nvPr>
        </p:nvSpPr>
        <p:spPr>
          <a:xfrm>
            <a:off x="4659947" y="5050213"/>
            <a:ext cx="2872000" cy="100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5" name="Google Shape;115;p22"/>
          <p:cNvSpPr txBox="1">
            <a:spLocks noGrp="1"/>
          </p:cNvSpPr>
          <p:nvPr>
            <p:ph type="subTitle" idx="3"/>
          </p:nvPr>
        </p:nvSpPr>
        <p:spPr>
          <a:xfrm>
            <a:off x="8372800" y="5050213"/>
            <a:ext cx="2872000" cy="100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6" name="Google Shape;116;p22"/>
          <p:cNvSpPr txBox="1">
            <a:spLocks noGrp="1"/>
          </p:cNvSpPr>
          <p:nvPr>
            <p:ph type="subTitle" idx="4"/>
          </p:nvPr>
        </p:nvSpPr>
        <p:spPr>
          <a:xfrm>
            <a:off x="960067" y="2873483"/>
            <a:ext cx="2872000" cy="100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7" name="Google Shape;117;p22"/>
          <p:cNvSpPr txBox="1">
            <a:spLocks noGrp="1"/>
          </p:cNvSpPr>
          <p:nvPr>
            <p:ph type="subTitle" idx="5"/>
          </p:nvPr>
        </p:nvSpPr>
        <p:spPr>
          <a:xfrm>
            <a:off x="4659947" y="2873483"/>
            <a:ext cx="2872000" cy="100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8" name="Google Shape;118;p22"/>
          <p:cNvSpPr txBox="1">
            <a:spLocks noGrp="1"/>
          </p:cNvSpPr>
          <p:nvPr>
            <p:ph type="subTitle" idx="6"/>
          </p:nvPr>
        </p:nvSpPr>
        <p:spPr>
          <a:xfrm>
            <a:off x="8372800" y="2873483"/>
            <a:ext cx="2872000" cy="100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9" name="Google Shape;119;p22"/>
          <p:cNvSpPr txBox="1">
            <a:spLocks noGrp="1"/>
          </p:cNvSpPr>
          <p:nvPr>
            <p:ph type="ctrTitle"/>
          </p:nvPr>
        </p:nvSpPr>
        <p:spPr>
          <a:xfrm>
            <a:off x="960067" y="465423"/>
            <a:ext cx="9687200" cy="11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0" name="Google Shape;120;p22"/>
          <p:cNvSpPr txBox="1">
            <a:spLocks noGrp="1"/>
          </p:cNvSpPr>
          <p:nvPr>
            <p:ph type="subTitle" idx="7"/>
          </p:nvPr>
        </p:nvSpPr>
        <p:spPr>
          <a:xfrm>
            <a:off x="960067" y="4407549"/>
            <a:ext cx="2872000" cy="7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1" name="Google Shape;121;p22"/>
          <p:cNvSpPr txBox="1">
            <a:spLocks noGrp="1"/>
          </p:cNvSpPr>
          <p:nvPr>
            <p:ph type="subTitle" idx="8"/>
          </p:nvPr>
        </p:nvSpPr>
        <p:spPr>
          <a:xfrm>
            <a:off x="4659947" y="4407549"/>
            <a:ext cx="2872000" cy="7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2" name="Google Shape;122;p22"/>
          <p:cNvSpPr txBox="1">
            <a:spLocks noGrp="1"/>
          </p:cNvSpPr>
          <p:nvPr>
            <p:ph type="subTitle" idx="9"/>
          </p:nvPr>
        </p:nvSpPr>
        <p:spPr>
          <a:xfrm>
            <a:off x="8372800" y="4407549"/>
            <a:ext cx="2872000" cy="7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3" name="Google Shape;123;p22"/>
          <p:cNvSpPr txBox="1">
            <a:spLocks noGrp="1"/>
          </p:cNvSpPr>
          <p:nvPr>
            <p:ph type="subTitle" idx="13"/>
          </p:nvPr>
        </p:nvSpPr>
        <p:spPr>
          <a:xfrm>
            <a:off x="960067" y="2235501"/>
            <a:ext cx="2872000" cy="7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subTitle" idx="14"/>
          </p:nvPr>
        </p:nvSpPr>
        <p:spPr>
          <a:xfrm>
            <a:off x="4659947" y="2235501"/>
            <a:ext cx="2872000" cy="7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5" name="Google Shape;125;p22"/>
          <p:cNvSpPr txBox="1">
            <a:spLocks noGrp="1"/>
          </p:cNvSpPr>
          <p:nvPr>
            <p:ph type="subTitle" idx="15"/>
          </p:nvPr>
        </p:nvSpPr>
        <p:spPr>
          <a:xfrm>
            <a:off x="8372800" y="2235501"/>
            <a:ext cx="2872000" cy="7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4000" b="1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56114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dk2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3"/>
          <p:cNvSpPr txBox="1">
            <a:spLocks noGrp="1"/>
          </p:cNvSpPr>
          <p:nvPr>
            <p:ph type="subTitle" idx="1"/>
          </p:nvPr>
        </p:nvSpPr>
        <p:spPr>
          <a:xfrm>
            <a:off x="960000" y="3445567"/>
            <a:ext cx="4242400" cy="22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solidFill>
                  <a:schemeClr val="accent5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9" name="Google Shape;129;p23"/>
          <p:cNvSpPr txBox="1">
            <a:spLocks noGrp="1"/>
          </p:cNvSpPr>
          <p:nvPr>
            <p:ph type="ctrTitle"/>
          </p:nvPr>
        </p:nvSpPr>
        <p:spPr>
          <a:xfrm>
            <a:off x="960067" y="465433"/>
            <a:ext cx="3466800" cy="11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30" name="Google Shape;130;p23"/>
          <p:cNvGrpSpPr/>
          <p:nvPr/>
        </p:nvGrpSpPr>
        <p:grpSpPr>
          <a:xfrm>
            <a:off x="10187483" y="3733718"/>
            <a:ext cx="1999380" cy="3132788"/>
            <a:chOff x="7634175" y="2806726"/>
            <a:chExt cx="1499535" cy="2349591"/>
          </a:xfrm>
        </p:grpSpPr>
        <p:sp>
          <p:nvSpPr>
            <p:cNvPr id="131" name="Google Shape;131;p23"/>
            <p:cNvSpPr/>
            <p:nvPr/>
          </p:nvSpPr>
          <p:spPr>
            <a:xfrm>
              <a:off x="7634175" y="3583051"/>
              <a:ext cx="1499535" cy="1573266"/>
            </a:xfrm>
            <a:custGeom>
              <a:avLst/>
              <a:gdLst/>
              <a:ahLst/>
              <a:cxnLst/>
              <a:rect l="l" t="t" r="r" b="b"/>
              <a:pathLst>
                <a:path w="35042" h="36765" extrusionOk="0">
                  <a:moveTo>
                    <a:pt x="538" y="552"/>
                  </a:moveTo>
                  <a:lnTo>
                    <a:pt x="538" y="552"/>
                  </a:lnTo>
                  <a:cubicBezTo>
                    <a:pt x="2516" y="1227"/>
                    <a:pt x="4418" y="2097"/>
                    <a:pt x="6212" y="3126"/>
                  </a:cubicBezTo>
                  <a:cubicBezTo>
                    <a:pt x="8127" y="4192"/>
                    <a:pt x="9907" y="5454"/>
                    <a:pt x="11589" y="6810"/>
                  </a:cubicBezTo>
                  <a:cubicBezTo>
                    <a:pt x="12441" y="7474"/>
                    <a:pt x="13250" y="8192"/>
                    <a:pt x="14055" y="8902"/>
                  </a:cubicBezTo>
                  <a:cubicBezTo>
                    <a:pt x="14834" y="9642"/>
                    <a:pt x="15621" y="10375"/>
                    <a:pt x="16365" y="11143"/>
                  </a:cubicBezTo>
                  <a:cubicBezTo>
                    <a:pt x="17870" y="12666"/>
                    <a:pt x="19298" y="14254"/>
                    <a:pt x="20665" y="15882"/>
                  </a:cubicBezTo>
                  <a:cubicBezTo>
                    <a:pt x="23417" y="19124"/>
                    <a:pt x="25973" y="22511"/>
                    <a:pt x="28345" y="26002"/>
                  </a:cubicBezTo>
                  <a:cubicBezTo>
                    <a:pt x="30720" y="29483"/>
                    <a:pt x="32953" y="33109"/>
                    <a:pt x="34988" y="36721"/>
                  </a:cubicBezTo>
                  <a:lnTo>
                    <a:pt x="33403" y="36126"/>
                  </a:lnTo>
                  <a:cubicBezTo>
                    <a:pt x="32888" y="35930"/>
                    <a:pt x="32377" y="35749"/>
                    <a:pt x="31859" y="35517"/>
                  </a:cubicBezTo>
                  <a:lnTo>
                    <a:pt x="30303" y="34857"/>
                  </a:lnTo>
                  <a:cubicBezTo>
                    <a:pt x="29788" y="34632"/>
                    <a:pt x="29291" y="34381"/>
                    <a:pt x="28780" y="34142"/>
                  </a:cubicBezTo>
                  <a:cubicBezTo>
                    <a:pt x="26750" y="33193"/>
                    <a:pt x="24817" y="32075"/>
                    <a:pt x="22964" y="30865"/>
                  </a:cubicBezTo>
                  <a:cubicBezTo>
                    <a:pt x="19262" y="28428"/>
                    <a:pt x="15955" y="25520"/>
                    <a:pt x="13025" y="22325"/>
                  </a:cubicBezTo>
                  <a:cubicBezTo>
                    <a:pt x="10121" y="19113"/>
                    <a:pt x="7601" y="15603"/>
                    <a:pt x="5491" y="11894"/>
                  </a:cubicBezTo>
                  <a:cubicBezTo>
                    <a:pt x="3456" y="8276"/>
                    <a:pt x="1700" y="4487"/>
                    <a:pt x="538" y="552"/>
                  </a:cubicBezTo>
                  <a:close/>
                  <a:moveTo>
                    <a:pt x="1" y="1"/>
                  </a:moveTo>
                  <a:lnTo>
                    <a:pt x="81" y="317"/>
                  </a:lnTo>
                  <a:cubicBezTo>
                    <a:pt x="606" y="2383"/>
                    <a:pt x="1317" y="4392"/>
                    <a:pt x="2126" y="6372"/>
                  </a:cubicBezTo>
                  <a:cubicBezTo>
                    <a:pt x="2938" y="8348"/>
                    <a:pt x="3856" y="10288"/>
                    <a:pt x="4900" y="12173"/>
                  </a:cubicBezTo>
                  <a:cubicBezTo>
                    <a:pt x="6989" y="15937"/>
                    <a:pt x="9486" y="19527"/>
                    <a:pt x="12467" y="22757"/>
                  </a:cubicBezTo>
                  <a:cubicBezTo>
                    <a:pt x="13964" y="24363"/>
                    <a:pt x="15527" y="25926"/>
                    <a:pt x="17242" y="27340"/>
                  </a:cubicBezTo>
                  <a:cubicBezTo>
                    <a:pt x="18972" y="28736"/>
                    <a:pt x="20752" y="30085"/>
                    <a:pt x="22670" y="31253"/>
                  </a:cubicBezTo>
                  <a:cubicBezTo>
                    <a:pt x="26474" y="33646"/>
                    <a:pt x="30607" y="35502"/>
                    <a:pt x="35042" y="36764"/>
                  </a:cubicBezTo>
                  <a:cubicBezTo>
                    <a:pt x="33243" y="32910"/>
                    <a:pt x="31115" y="29305"/>
                    <a:pt x="28805" y="25744"/>
                  </a:cubicBezTo>
                  <a:cubicBezTo>
                    <a:pt x="26470" y="22210"/>
                    <a:pt x="23958" y="18765"/>
                    <a:pt x="21125" y="15545"/>
                  </a:cubicBezTo>
                  <a:cubicBezTo>
                    <a:pt x="18294" y="12326"/>
                    <a:pt x="15176" y="9316"/>
                    <a:pt x="11753" y="6636"/>
                  </a:cubicBezTo>
                  <a:cubicBezTo>
                    <a:pt x="8333" y="3957"/>
                    <a:pt x="4552" y="1617"/>
                    <a:pt x="327" y="11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3"/>
            <p:cNvSpPr/>
            <p:nvPr/>
          </p:nvSpPr>
          <p:spPr>
            <a:xfrm>
              <a:off x="7645558" y="3594990"/>
              <a:ext cx="1487082" cy="1560386"/>
            </a:xfrm>
            <a:custGeom>
              <a:avLst/>
              <a:gdLst/>
              <a:ahLst/>
              <a:cxnLst/>
              <a:rect l="l" t="t" r="r" b="b"/>
              <a:pathLst>
                <a:path w="34751" h="36464" extrusionOk="0">
                  <a:moveTo>
                    <a:pt x="0" y="1"/>
                  </a:moveTo>
                  <a:lnTo>
                    <a:pt x="4286" y="4606"/>
                  </a:lnTo>
                  <a:lnTo>
                    <a:pt x="8611" y="9182"/>
                  </a:lnTo>
                  <a:lnTo>
                    <a:pt x="17303" y="18290"/>
                  </a:lnTo>
                  <a:lnTo>
                    <a:pt x="26041" y="27363"/>
                  </a:lnTo>
                  <a:lnTo>
                    <a:pt x="30403" y="31905"/>
                  </a:lnTo>
                  <a:lnTo>
                    <a:pt x="34751" y="36463"/>
                  </a:lnTo>
                  <a:cubicBezTo>
                    <a:pt x="32093" y="33240"/>
                    <a:pt x="29279" y="30129"/>
                    <a:pt x="26450" y="27036"/>
                  </a:cubicBezTo>
                  <a:cubicBezTo>
                    <a:pt x="23619" y="23943"/>
                    <a:pt x="20722" y="20905"/>
                    <a:pt x="17832" y="17859"/>
                  </a:cubicBezTo>
                  <a:cubicBezTo>
                    <a:pt x="14903" y="14849"/>
                    <a:pt x="11987" y="11825"/>
                    <a:pt x="9014" y="8849"/>
                  </a:cubicBezTo>
                  <a:cubicBezTo>
                    <a:pt x="6040" y="5871"/>
                    <a:pt x="3056" y="2905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3"/>
            <p:cNvSpPr/>
            <p:nvPr/>
          </p:nvSpPr>
          <p:spPr>
            <a:xfrm>
              <a:off x="8132467" y="4393654"/>
              <a:ext cx="298093" cy="110833"/>
            </a:xfrm>
            <a:custGeom>
              <a:avLst/>
              <a:gdLst/>
              <a:ahLst/>
              <a:cxnLst/>
              <a:rect l="l" t="t" r="r" b="b"/>
              <a:pathLst>
                <a:path w="6966" h="2590" extrusionOk="0">
                  <a:moveTo>
                    <a:pt x="6845" y="1"/>
                  </a:moveTo>
                  <a:lnTo>
                    <a:pt x="0" y="2282"/>
                  </a:lnTo>
                  <a:lnTo>
                    <a:pt x="119" y="2590"/>
                  </a:lnTo>
                  <a:lnTo>
                    <a:pt x="6965" y="309"/>
                  </a:lnTo>
                  <a:lnTo>
                    <a:pt x="68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3"/>
            <p:cNvSpPr/>
            <p:nvPr/>
          </p:nvSpPr>
          <p:spPr>
            <a:xfrm>
              <a:off x="8033913" y="4275585"/>
              <a:ext cx="283201" cy="106168"/>
            </a:xfrm>
            <a:custGeom>
              <a:avLst/>
              <a:gdLst/>
              <a:ahLst/>
              <a:cxnLst/>
              <a:rect l="l" t="t" r="r" b="b"/>
              <a:pathLst>
                <a:path w="6618" h="2481" extrusionOk="0">
                  <a:moveTo>
                    <a:pt x="6498" y="0"/>
                  </a:moveTo>
                  <a:lnTo>
                    <a:pt x="1" y="2172"/>
                  </a:lnTo>
                  <a:lnTo>
                    <a:pt x="120" y="2480"/>
                  </a:lnTo>
                  <a:lnTo>
                    <a:pt x="6618" y="308"/>
                  </a:lnTo>
                  <a:lnTo>
                    <a:pt x="64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3"/>
            <p:cNvSpPr/>
            <p:nvPr/>
          </p:nvSpPr>
          <p:spPr>
            <a:xfrm>
              <a:off x="8522833" y="4310034"/>
              <a:ext cx="60723" cy="198472"/>
            </a:xfrm>
            <a:custGeom>
              <a:avLst/>
              <a:gdLst/>
              <a:ahLst/>
              <a:cxnLst/>
              <a:rect l="l" t="t" r="r" b="b"/>
              <a:pathLst>
                <a:path w="1419" h="4638" extrusionOk="0">
                  <a:moveTo>
                    <a:pt x="1070" y="0"/>
                  </a:moveTo>
                  <a:lnTo>
                    <a:pt x="1" y="4569"/>
                  </a:lnTo>
                  <a:lnTo>
                    <a:pt x="345" y="4638"/>
                  </a:lnTo>
                  <a:lnTo>
                    <a:pt x="1418" y="69"/>
                  </a:lnTo>
                  <a:lnTo>
                    <a:pt x="10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3"/>
            <p:cNvSpPr/>
            <p:nvPr/>
          </p:nvSpPr>
          <p:spPr>
            <a:xfrm>
              <a:off x="8224945" y="2806726"/>
              <a:ext cx="908185" cy="2059090"/>
            </a:xfrm>
            <a:custGeom>
              <a:avLst/>
              <a:gdLst/>
              <a:ahLst/>
              <a:cxnLst/>
              <a:rect l="l" t="t" r="r" b="b"/>
              <a:pathLst>
                <a:path w="21223" h="48118" extrusionOk="0">
                  <a:moveTo>
                    <a:pt x="846" y="705"/>
                  </a:moveTo>
                  <a:cubicBezTo>
                    <a:pt x="2577" y="2026"/>
                    <a:pt x="4195" y="3481"/>
                    <a:pt x="5653" y="5063"/>
                  </a:cubicBezTo>
                  <a:cubicBezTo>
                    <a:pt x="7186" y="6738"/>
                    <a:pt x="8553" y="8537"/>
                    <a:pt x="9779" y="10411"/>
                  </a:cubicBezTo>
                  <a:cubicBezTo>
                    <a:pt x="12227" y="14172"/>
                    <a:pt x="14054" y="18243"/>
                    <a:pt x="15555" y="22391"/>
                  </a:cubicBezTo>
                  <a:cubicBezTo>
                    <a:pt x="16335" y="24454"/>
                    <a:pt x="16966" y="26568"/>
                    <a:pt x="17585" y="28678"/>
                  </a:cubicBezTo>
                  <a:cubicBezTo>
                    <a:pt x="18195" y="30793"/>
                    <a:pt x="18728" y="32928"/>
                    <a:pt x="19185" y="35074"/>
                  </a:cubicBezTo>
                  <a:cubicBezTo>
                    <a:pt x="20106" y="39357"/>
                    <a:pt x="20784" y="43744"/>
                    <a:pt x="21197" y="48056"/>
                  </a:cubicBezTo>
                  <a:cubicBezTo>
                    <a:pt x="20395" y="47211"/>
                    <a:pt x="19620" y="46359"/>
                    <a:pt x="18866" y="45521"/>
                  </a:cubicBezTo>
                  <a:lnTo>
                    <a:pt x="17734" y="44281"/>
                  </a:lnTo>
                  <a:lnTo>
                    <a:pt x="17169" y="43668"/>
                  </a:lnTo>
                  <a:lnTo>
                    <a:pt x="16632" y="43012"/>
                  </a:lnTo>
                  <a:lnTo>
                    <a:pt x="14493" y="40369"/>
                  </a:lnTo>
                  <a:cubicBezTo>
                    <a:pt x="14145" y="39922"/>
                    <a:pt x="13768" y="39499"/>
                    <a:pt x="13445" y="39038"/>
                  </a:cubicBezTo>
                  <a:lnTo>
                    <a:pt x="12488" y="37646"/>
                  </a:lnTo>
                  <a:lnTo>
                    <a:pt x="10577" y="34865"/>
                  </a:lnTo>
                  <a:lnTo>
                    <a:pt x="8887" y="31968"/>
                  </a:lnTo>
                  <a:cubicBezTo>
                    <a:pt x="8608" y="31485"/>
                    <a:pt x="8314" y="31006"/>
                    <a:pt x="8053" y="30517"/>
                  </a:cubicBezTo>
                  <a:lnTo>
                    <a:pt x="7306" y="29023"/>
                  </a:lnTo>
                  <a:lnTo>
                    <a:pt x="6559" y="27533"/>
                  </a:lnTo>
                  <a:cubicBezTo>
                    <a:pt x="6309" y="27036"/>
                    <a:pt x="6048" y="26543"/>
                    <a:pt x="5852" y="26024"/>
                  </a:cubicBezTo>
                  <a:lnTo>
                    <a:pt x="4579" y="22953"/>
                  </a:lnTo>
                  <a:cubicBezTo>
                    <a:pt x="4192" y="21920"/>
                    <a:pt x="3869" y="20865"/>
                    <a:pt x="3496" y="19828"/>
                  </a:cubicBezTo>
                  <a:cubicBezTo>
                    <a:pt x="3104" y="18791"/>
                    <a:pt x="2872" y="17713"/>
                    <a:pt x="2564" y="16655"/>
                  </a:cubicBezTo>
                  <a:cubicBezTo>
                    <a:pt x="2248" y="15600"/>
                    <a:pt x="2042" y="14523"/>
                    <a:pt x="1816" y="13446"/>
                  </a:cubicBezTo>
                  <a:cubicBezTo>
                    <a:pt x="982" y="9257"/>
                    <a:pt x="503" y="4954"/>
                    <a:pt x="846" y="705"/>
                  </a:cubicBezTo>
                  <a:close/>
                  <a:moveTo>
                    <a:pt x="529" y="1"/>
                  </a:moveTo>
                  <a:lnTo>
                    <a:pt x="493" y="331"/>
                  </a:lnTo>
                  <a:cubicBezTo>
                    <a:pt x="0" y="4751"/>
                    <a:pt x="333" y="9197"/>
                    <a:pt x="1160" y="13555"/>
                  </a:cubicBezTo>
                  <a:cubicBezTo>
                    <a:pt x="2012" y="17906"/>
                    <a:pt x="3307" y="22199"/>
                    <a:pt x="5178" y="26278"/>
                  </a:cubicBezTo>
                  <a:cubicBezTo>
                    <a:pt x="5381" y="26800"/>
                    <a:pt x="5642" y="27297"/>
                    <a:pt x="5896" y="27801"/>
                  </a:cubicBezTo>
                  <a:lnTo>
                    <a:pt x="6657" y="29306"/>
                  </a:lnTo>
                  <a:lnTo>
                    <a:pt x="7419" y="30807"/>
                  </a:lnTo>
                  <a:cubicBezTo>
                    <a:pt x="7680" y="31307"/>
                    <a:pt x="8003" y="31775"/>
                    <a:pt x="8289" y="32261"/>
                  </a:cubicBezTo>
                  <a:lnTo>
                    <a:pt x="10066" y="35148"/>
                  </a:lnTo>
                  <a:lnTo>
                    <a:pt x="12060" y="37907"/>
                  </a:lnTo>
                  <a:lnTo>
                    <a:pt x="13057" y="39285"/>
                  </a:lnTo>
                  <a:cubicBezTo>
                    <a:pt x="13394" y="39741"/>
                    <a:pt x="13786" y="40162"/>
                    <a:pt x="14148" y="40600"/>
                  </a:cubicBezTo>
                  <a:lnTo>
                    <a:pt x="16360" y="43211"/>
                  </a:lnTo>
                  <a:lnTo>
                    <a:pt x="16915" y="43864"/>
                  </a:lnTo>
                  <a:lnTo>
                    <a:pt x="17538" y="44488"/>
                  </a:lnTo>
                  <a:lnTo>
                    <a:pt x="18790" y="45713"/>
                  </a:lnTo>
                  <a:cubicBezTo>
                    <a:pt x="19624" y="46526"/>
                    <a:pt x="20435" y="47316"/>
                    <a:pt x="21222" y="48117"/>
                  </a:cubicBezTo>
                  <a:cubicBezTo>
                    <a:pt x="21139" y="43661"/>
                    <a:pt x="20544" y="39328"/>
                    <a:pt x="19717" y="34984"/>
                  </a:cubicBezTo>
                  <a:cubicBezTo>
                    <a:pt x="18847" y="30658"/>
                    <a:pt x="17702" y="26369"/>
                    <a:pt x="16110" y="22213"/>
                  </a:cubicBezTo>
                  <a:cubicBezTo>
                    <a:pt x="15298" y="20143"/>
                    <a:pt x="14406" y="18095"/>
                    <a:pt x="13383" y="16108"/>
                  </a:cubicBezTo>
                  <a:cubicBezTo>
                    <a:pt x="12346" y="14124"/>
                    <a:pt x="11236" y="12174"/>
                    <a:pt x="9989" y="10295"/>
                  </a:cubicBezTo>
                  <a:cubicBezTo>
                    <a:pt x="8720" y="8432"/>
                    <a:pt x="7368" y="6615"/>
                    <a:pt x="5845" y="4914"/>
                  </a:cubicBezTo>
                  <a:cubicBezTo>
                    <a:pt x="4301" y="3236"/>
                    <a:pt x="2636" y="1644"/>
                    <a:pt x="805" y="215"/>
                  </a:cubicBezTo>
                  <a:lnTo>
                    <a:pt x="5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3"/>
            <p:cNvSpPr/>
            <p:nvPr/>
          </p:nvSpPr>
          <p:spPr>
            <a:xfrm>
              <a:off x="8254216" y="2821789"/>
              <a:ext cx="878444" cy="2042786"/>
            </a:xfrm>
            <a:custGeom>
              <a:avLst/>
              <a:gdLst/>
              <a:ahLst/>
              <a:cxnLst/>
              <a:rect l="l" t="t" r="r" b="b"/>
              <a:pathLst>
                <a:path w="20528" h="47737" extrusionOk="0">
                  <a:moveTo>
                    <a:pt x="1" y="0"/>
                  </a:moveTo>
                  <a:lnTo>
                    <a:pt x="5364" y="11862"/>
                  </a:lnTo>
                  <a:cubicBezTo>
                    <a:pt x="7151" y="15813"/>
                    <a:pt x="8979" y="19751"/>
                    <a:pt x="10726" y="23718"/>
                  </a:cubicBezTo>
                  <a:cubicBezTo>
                    <a:pt x="12522" y="27667"/>
                    <a:pt x="14273" y="31633"/>
                    <a:pt x="15966" y="35614"/>
                  </a:cubicBezTo>
                  <a:cubicBezTo>
                    <a:pt x="16811" y="37609"/>
                    <a:pt x="17659" y="39600"/>
                    <a:pt x="18424" y="41619"/>
                  </a:cubicBezTo>
                  <a:cubicBezTo>
                    <a:pt x="19244" y="43625"/>
                    <a:pt x="19944" y="45659"/>
                    <a:pt x="20528" y="47737"/>
                  </a:cubicBezTo>
                  <a:cubicBezTo>
                    <a:pt x="19643" y="43520"/>
                    <a:pt x="18033" y="39473"/>
                    <a:pt x="16478" y="35437"/>
                  </a:cubicBezTo>
                  <a:cubicBezTo>
                    <a:pt x="14882" y="31409"/>
                    <a:pt x="13124" y="27442"/>
                    <a:pt x="11379" y="23468"/>
                  </a:cubicBezTo>
                  <a:cubicBezTo>
                    <a:pt x="9573" y="19520"/>
                    <a:pt x="7757" y="15578"/>
                    <a:pt x="5861" y="11666"/>
                  </a:cubicBezTo>
                  <a:cubicBezTo>
                    <a:pt x="3968" y="7753"/>
                    <a:pt x="2032" y="385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3"/>
            <p:cNvSpPr/>
            <p:nvPr/>
          </p:nvSpPr>
          <p:spPr>
            <a:xfrm>
              <a:off x="8418416" y="3823125"/>
              <a:ext cx="330401" cy="60551"/>
            </a:xfrm>
            <a:custGeom>
              <a:avLst/>
              <a:gdLst/>
              <a:ahLst/>
              <a:cxnLst/>
              <a:rect l="l" t="t" r="r" b="b"/>
              <a:pathLst>
                <a:path w="7721" h="1415" extrusionOk="0">
                  <a:moveTo>
                    <a:pt x="55" y="0"/>
                  </a:moveTo>
                  <a:lnTo>
                    <a:pt x="1" y="323"/>
                  </a:lnTo>
                  <a:lnTo>
                    <a:pt x="7669" y="1414"/>
                  </a:lnTo>
                  <a:lnTo>
                    <a:pt x="7720" y="109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3"/>
            <p:cNvSpPr/>
            <p:nvPr/>
          </p:nvSpPr>
          <p:spPr>
            <a:xfrm>
              <a:off x="8613000" y="3383674"/>
              <a:ext cx="124954" cy="214476"/>
            </a:xfrm>
            <a:custGeom>
              <a:avLst/>
              <a:gdLst/>
              <a:ahLst/>
              <a:cxnLst/>
              <a:rect l="l" t="t" r="r" b="b"/>
              <a:pathLst>
                <a:path w="2920" h="5012" extrusionOk="0">
                  <a:moveTo>
                    <a:pt x="2603" y="0"/>
                  </a:moveTo>
                  <a:lnTo>
                    <a:pt x="1" y="4867"/>
                  </a:lnTo>
                  <a:lnTo>
                    <a:pt x="319" y="5011"/>
                  </a:lnTo>
                  <a:lnTo>
                    <a:pt x="2919" y="141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3"/>
            <p:cNvSpPr/>
            <p:nvPr/>
          </p:nvSpPr>
          <p:spPr>
            <a:xfrm>
              <a:off x="8669317" y="3529216"/>
              <a:ext cx="143569" cy="180199"/>
            </a:xfrm>
            <a:custGeom>
              <a:avLst/>
              <a:gdLst/>
              <a:ahLst/>
              <a:cxnLst/>
              <a:rect l="l" t="t" r="r" b="b"/>
              <a:pathLst>
                <a:path w="3355" h="4211" extrusionOk="0">
                  <a:moveTo>
                    <a:pt x="3064" y="0"/>
                  </a:moveTo>
                  <a:lnTo>
                    <a:pt x="0" y="4025"/>
                  </a:lnTo>
                  <a:lnTo>
                    <a:pt x="291" y="4210"/>
                  </a:lnTo>
                  <a:lnTo>
                    <a:pt x="3354" y="189"/>
                  </a:lnTo>
                  <a:lnTo>
                    <a:pt x="30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3"/>
            <p:cNvSpPr/>
            <p:nvPr/>
          </p:nvSpPr>
          <p:spPr>
            <a:xfrm>
              <a:off x="8575299" y="4148830"/>
              <a:ext cx="307379" cy="41423"/>
            </a:xfrm>
            <a:custGeom>
              <a:avLst/>
              <a:gdLst/>
              <a:ahLst/>
              <a:cxnLst/>
              <a:rect l="l" t="t" r="r" b="b"/>
              <a:pathLst>
                <a:path w="7183" h="968" extrusionOk="0">
                  <a:moveTo>
                    <a:pt x="37" y="0"/>
                  </a:moveTo>
                  <a:lnTo>
                    <a:pt x="0" y="323"/>
                  </a:lnTo>
                  <a:lnTo>
                    <a:pt x="7147" y="968"/>
                  </a:lnTo>
                  <a:lnTo>
                    <a:pt x="7183" y="645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5613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963" y="-13925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4"/>
          <p:cNvPicPr preferRelativeResize="0"/>
          <p:nvPr/>
        </p:nvPicPr>
        <p:blipFill rotWithShape="1">
          <a:blip r:embed="rId3">
            <a:alphaModFix/>
          </a:blip>
          <a:srcRect l="65103" t="39346"/>
          <a:stretch/>
        </p:blipFill>
        <p:spPr>
          <a:xfrm>
            <a:off x="7937401" y="2676063"/>
            <a:ext cx="4254599" cy="4159533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4"/>
          <p:cNvSpPr txBox="1">
            <a:spLocks noGrp="1"/>
          </p:cNvSpPr>
          <p:nvPr>
            <p:ph type="title"/>
          </p:nvPr>
        </p:nvSpPr>
        <p:spPr>
          <a:xfrm>
            <a:off x="3912867" y="2211200"/>
            <a:ext cx="1800400" cy="17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7200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3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6" name="Google Shape;146;p24"/>
          <p:cNvSpPr txBox="1">
            <a:spLocks noGrp="1"/>
          </p:cNvSpPr>
          <p:nvPr>
            <p:ph type="subTitle" idx="1"/>
          </p:nvPr>
        </p:nvSpPr>
        <p:spPr>
          <a:xfrm>
            <a:off x="2015800" y="4619067"/>
            <a:ext cx="3697200" cy="1184400"/>
          </a:xfrm>
          <a:prstGeom prst="rect">
            <a:avLst/>
          </a:prstGeom>
        </p:spPr>
        <p:txBody>
          <a:bodyPr spcFirstLastPara="1" wrap="square" lIns="91425" tIns="91425" rIns="7200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7" name="Google Shape;147;p24"/>
          <p:cNvSpPr txBox="1">
            <a:spLocks noGrp="1"/>
          </p:cNvSpPr>
          <p:nvPr>
            <p:ph type="ctrTitle" idx="2"/>
          </p:nvPr>
        </p:nvSpPr>
        <p:spPr>
          <a:xfrm>
            <a:off x="960067" y="465423"/>
            <a:ext cx="9687200" cy="11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252246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5"/>
          <p:cNvSpPr txBox="1">
            <a:spLocks noGrp="1"/>
          </p:cNvSpPr>
          <p:nvPr>
            <p:ph type="title"/>
          </p:nvPr>
        </p:nvSpPr>
        <p:spPr>
          <a:xfrm>
            <a:off x="6984333" y="2211200"/>
            <a:ext cx="2787600" cy="17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32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1" name="Google Shape;151;p25"/>
          <p:cNvSpPr txBox="1">
            <a:spLocks noGrp="1"/>
          </p:cNvSpPr>
          <p:nvPr>
            <p:ph type="subTitle" idx="1"/>
          </p:nvPr>
        </p:nvSpPr>
        <p:spPr>
          <a:xfrm>
            <a:off x="6984333" y="4640233"/>
            <a:ext cx="3331200" cy="11844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solidFill>
                  <a:schemeClr val="dk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2" name="Google Shape;152;p25"/>
          <p:cNvSpPr txBox="1">
            <a:spLocks noGrp="1"/>
          </p:cNvSpPr>
          <p:nvPr>
            <p:ph type="ctrTitle" idx="2"/>
          </p:nvPr>
        </p:nvSpPr>
        <p:spPr>
          <a:xfrm>
            <a:off x="960067" y="465423"/>
            <a:ext cx="9687200" cy="11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904522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6"/>
          <p:cNvSpPr txBox="1">
            <a:spLocks noGrp="1"/>
          </p:cNvSpPr>
          <p:nvPr>
            <p:ph type="title"/>
          </p:nvPr>
        </p:nvSpPr>
        <p:spPr>
          <a:xfrm>
            <a:off x="3912867" y="2211200"/>
            <a:ext cx="1800400" cy="17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7200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3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6" name="Google Shape;156;p26"/>
          <p:cNvSpPr txBox="1">
            <a:spLocks noGrp="1"/>
          </p:cNvSpPr>
          <p:nvPr>
            <p:ph type="subTitle" idx="1"/>
          </p:nvPr>
        </p:nvSpPr>
        <p:spPr>
          <a:xfrm>
            <a:off x="2015800" y="4701244"/>
            <a:ext cx="3697200" cy="1184400"/>
          </a:xfrm>
          <a:prstGeom prst="rect">
            <a:avLst/>
          </a:prstGeom>
        </p:spPr>
        <p:txBody>
          <a:bodyPr spcFirstLastPara="1" wrap="square" lIns="91425" tIns="91425" rIns="7200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7" name="Google Shape;157;p26"/>
          <p:cNvSpPr txBox="1">
            <a:spLocks noGrp="1"/>
          </p:cNvSpPr>
          <p:nvPr>
            <p:ph type="ctrTitle" idx="2"/>
          </p:nvPr>
        </p:nvSpPr>
        <p:spPr>
          <a:xfrm>
            <a:off x="960067" y="465423"/>
            <a:ext cx="9687200" cy="11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201920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7"/>
          <p:cNvSpPr txBox="1">
            <a:spLocks noGrp="1"/>
          </p:cNvSpPr>
          <p:nvPr>
            <p:ph type="title"/>
          </p:nvPr>
        </p:nvSpPr>
        <p:spPr>
          <a:xfrm>
            <a:off x="3883567" y="1096233"/>
            <a:ext cx="7348400" cy="18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1" name="Google Shape;161;p27"/>
          <p:cNvSpPr txBox="1">
            <a:spLocks noGrp="1"/>
          </p:cNvSpPr>
          <p:nvPr>
            <p:ph type="subTitle" idx="1"/>
          </p:nvPr>
        </p:nvSpPr>
        <p:spPr>
          <a:xfrm>
            <a:off x="5468400" y="3530067"/>
            <a:ext cx="5763600" cy="21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2" name="Google Shape;162;p27"/>
          <p:cNvSpPr txBox="1"/>
          <p:nvPr/>
        </p:nvSpPr>
        <p:spPr>
          <a:xfrm>
            <a:off x="3957600" y="5247800"/>
            <a:ext cx="7274800" cy="7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rPr>
              <a:t>CREDITS: This presentation template was created by </a:t>
            </a:r>
            <a:r>
              <a:rPr lang="en" sz="1600">
                <a:solidFill>
                  <a:schemeClr val="accent5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rPr>
              <a:t>, including icons by </a:t>
            </a:r>
            <a:r>
              <a:rPr lang="en" sz="1600">
                <a:solidFill>
                  <a:schemeClr val="accent5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rPr>
              <a:t>, and infographics &amp; images by </a:t>
            </a:r>
            <a:r>
              <a:rPr lang="en" sz="1600">
                <a:solidFill>
                  <a:schemeClr val="accent5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>
              <a:solidFill>
                <a:schemeClr val="accent5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accent5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600">
              <a:solidFill>
                <a:schemeClr val="accent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21593451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64282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447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10"/>
          <p:cNvGrpSpPr/>
          <p:nvPr/>
        </p:nvGrpSpPr>
        <p:grpSpPr>
          <a:xfrm rot="10800000">
            <a:off x="186904" y="5173350"/>
            <a:ext cx="2466577" cy="1922897"/>
            <a:chOff x="6339538" y="-341365"/>
            <a:chExt cx="2540767" cy="1980734"/>
          </a:xfrm>
        </p:grpSpPr>
        <p:grpSp>
          <p:nvGrpSpPr>
            <p:cNvPr id="270" name="Google Shape;270;p10"/>
            <p:cNvGrpSpPr/>
            <p:nvPr/>
          </p:nvGrpSpPr>
          <p:grpSpPr>
            <a:xfrm rot="-10371840">
              <a:off x="6443627" y="-238914"/>
              <a:ext cx="1761400" cy="1775833"/>
              <a:chOff x="3284842" y="173313"/>
              <a:chExt cx="1814343" cy="1833238"/>
            </a:xfrm>
          </p:grpSpPr>
          <p:sp>
            <p:nvSpPr>
              <p:cNvPr id="271" name="Google Shape;271;p10"/>
              <p:cNvSpPr/>
              <p:nvPr/>
            </p:nvSpPr>
            <p:spPr>
              <a:xfrm rot="1115771">
                <a:off x="3479619" y="362515"/>
                <a:ext cx="1424790" cy="1454835"/>
              </a:xfrm>
              <a:custGeom>
                <a:avLst/>
                <a:gdLst/>
                <a:ahLst/>
                <a:cxnLst/>
                <a:rect l="l" t="t" r="r" b="b"/>
                <a:pathLst>
                  <a:path w="39313" h="40142" extrusionOk="0">
                    <a:moveTo>
                      <a:pt x="21970" y="0"/>
                    </a:moveTo>
                    <a:cubicBezTo>
                      <a:pt x="21894" y="0"/>
                      <a:pt x="21819" y="4"/>
                      <a:pt x="21744" y="10"/>
                    </a:cubicBezTo>
                    <a:cubicBezTo>
                      <a:pt x="19169" y="223"/>
                      <a:pt x="17844" y="3146"/>
                      <a:pt x="17170" y="5651"/>
                    </a:cubicBezTo>
                    <a:cubicBezTo>
                      <a:pt x="16276" y="8949"/>
                      <a:pt x="15592" y="12309"/>
                      <a:pt x="15120" y="15697"/>
                    </a:cubicBezTo>
                    <a:cubicBezTo>
                      <a:pt x="15449" y="13327"/>
                      <a:pt x="11052" y="8732"/>
                      <a:pt x="8518" y="8732"/>
                    </a:cubicBezTo>
                    <a:cubicBezTo>
                      <a:pt x="7677" y="8732"/>
                      <a:pt x="7041" y="9238"/>
                      <a:pt x="6851" y="10498"/>
                    </a:cubicBezTo>
                    <a:cubicBezTo>
                      <a:pt x="6738" y="11246"/>
                      <a:pt x="6997" y="11996"/>
                      <a:pt x="7252" y="12710"/>
                    </a:cubicBezTo>
                    <a:cubicBezTo>
                      <a:pt x="8189" y="15302"/>
                      <a:pt x="9123" y="17893"/>
                      <a:pt x="10057" y="20484"/>
                    </a:cubicBezTo>
                    <a:cubicBezTo>
                      <a:pt x="8678" y="20039"/>
                      <a:pt x="7231" y="19810"/>
                      <a:pt x="5786" y="19810"/>
                    </a:cubicBezTo>
                    <a:cubicBezTo>
                      <a:pt x="5455" y="19810"/>
                      <a:pt x="5124" y="19822"/>
                      <a:pt x="4794" y="19847"/>
                    </a:cubicBezTo>
                    <a:cubicBezTo>
                      <a:pt x="3947" y="19909"/>
                      <a:pt x="2997" y="20122"/>
                      <a:pt x="2575" y="20857"/>
                    </a:cubicBezTo>
                    <a:cubicBezTo>
                      <a:pt x="2263" y="21398"/>
                      <a:pt x="2333" y="22073"/>
                      <a:pt x="2442" y="22687"/>
                    </a:cubicBezTo>
                    <a:cubicBezTo>
                      <a:pt x="2874" y="25159"/>
                      <a:pt x="3768" y="27541"/>
                      <a:pt x="4070" y="30029"/>
                    </a:cubicBezTo>
                    <a:cubicBezTo>
                      <a:pt x="4369" y="32521"/>
                      <a:pt x="3963" y="35281"/>
                      <a:pt x="2183" y="37035"/>
                    </a:cubicBezTo>
                    <a:cubicBezTo>
                      <a:pt x="1286" y="37923"/>
                      <a:pt x="1" y="39272"/>
                      <a:pt x="921" y="40142"/>
                    </a:cubicBezTo>
                    <a:cubicBezTo>
                      <a:pt x="4718" y="35494"/>
                      <a:pt x="10957" y="33620"/>
                      <a:pt x="16920" y="33013"/>
                    </a:cubicBezTo>
                    <a:cubicBezTo>
                      <a:pt x="18764" y="32823"/>
                      <a:pt x="20774" y="32670"/>
                      <a:pt x="22150" y="31428"/>
                    </a:cubicBezTo>
                    <a:cubicBezTo>
                      <a:pt x="23528" y="30182"/>
                      <a:pt x="23548" y="27395"/>
                      <a:pt x="21777" y="26829"/>
                    </a:cubicBezTo>
                    <a:cubicBezTo>
                      <a:pt x="24953" y="26099"/>
                      <a:pt x="28086" y="25185"/>
                      <a:pt x="31159" y="24099"/>
                    </a:cubicBezTo>
                    <a:cubicBezTo>
                      <a:pt x="32076" y="23777"/>
                      <a:pt x="33023" y="23415"/>
                      <a:pt x="33677" y="22694"/>
                    </a:cubicBezTo>
                    <a:cubicBezTo>
                      <a:pt x="34329" y="21973"/>
                      <a:pt x="34581" y="20787"/>
                      <a:pt x="33976" y="20023"/>
                    </a:cubicBezTo>
                    <a:cubicBezTo>
                      <a:pt x="33503" y="19427"/>
                      <a:pt x="32763" y="19295"/>
                      <a:pt x="31975" y="19295"/>
                    </a:cubicBezTo>
                    <a:cubicBezTo>
                      <a:pt x="31463" y="19295"/>
                      <a:pt x="30931" y="19351"/>
                      <a:pt x="30439" y="19371"/>
                    </a:cubicBezTo>
                    <a:cubicBezTo>
                      <a:pt x="30405" y="19373"/>
                      <a:pt x="30372" y="19373"/>
                      <a:pt x="30338" y="19373"/>
                    </a:cubicBezTo>
                    <a:cubicBezTo>
                      <a:pt x="29103" y="19373"/>
                      <a:pt x="27564" y="18490"/>
                      <a:pt x="28010" y="17355"/>
                    </a:cubicBezTo>
                    <a:cubicBezTo>
                      <a:pt x="28153" y="16999"/>
                      <a:pt x="28465" y="16743"/>
                      <a:pt x="28767" y="16511"/>
                    </a:cubicBezTo>
                    <a:cubicBezTo>
                      <a:pt x="32395" y="13694"/>
                      <a:pt x="36335" y="11042"/>
                      <a:pt x="38734" y="7120"/>
                    </a:cubicBezTo>
                    <a:cubicBezTo>
                      <a:pt x="39036" y="6628"/>
                      <a:pt x="39312" y="6007"/>
                      <a:pt x="39043" y="5495"/>
                    </a:cubicBezTo>
                    <a:cubicBezTo>
                      <a:pt x="38796" y="5032"/>
                      <a:pt x="38246" y="4908"/>
                      <a:pt x="37697" y="4908"/>
                    </a:cubicBezTo>
                    <a:cubicBezTo>
                      <a:pt x="37529" y="4908"/>
                      <a:pt x="37361" y="4919"/>
                      <a:pt x="37202" y="4937"/>
                    </a:cubicBezTo>
                    <a:cubicBezTo>
                      <a:pt x="32937" y="5401"/>
                      <a:pt x="28747" y="6525"/>
                      <a:pt x="24827" y="8262"/>
                    </a:cubicBezTo>
                    <a:cubicBezTo>
                      <a:pt x="24601" y="6262"/>
                      <a:pt x="24375" y="4259"/>
                      <a:pt x="24149" y="2256"/>
                    </a:cubicBezTo>
                    <a:cubicBezTo>
                      <a:pt x="24093" y="1764"/>
                      <a:pt x="24030" y="1252"/>
                      <a:pt x="23761" y="837"/>
                    </a:cubicBezTo>
                    <a:cubicBezTo>
                      <a:pt x="23380" y="262"/>
                      <a:pt x="22663" y="0"/>
                      <a:pt x="219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" name="Google Shape;272;p10"/>
              <p:cNvSpPr/>
              <p:nvPr/>
            </p:nvSpPr>
            <p:spPr>
              <a:xfrm rot="1115771">
                <a:off x="3674009" y="770273"/>
                <a:ext cx="690414" cy="73883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20386" extrusionOk="0">
                    <a:moveTo>
                      <a:pt x="18932" y="1"/>
                    </a:moveTo>
                    <a:cubicBezTo>
                      <a:pt x="18416" y="1"/>
                      <a:pt x="17847" y="705"/>
                      <a:pt x="17495" y="1137"/>
                    </a:cubicBezTo>
                    <a:cubicBezTo>
                      <a:pt x="17412" y="1237"/>
                      <a:pt x="17342" y="1326"/>
                      <a:pt x="17292" y="1379"/>
                    </a:cubicBezTo>
                    <a:cubicBezTo>
                      <a:pt x="15711" y="3057"/>
                      <a:pt x="13976" y="4638"/>
                      <a:pt x="12302" y="6167"/>
                    </a:cubicBezTo>
                    <a:cubicBezTo>
                      <a:pt x="10914" y="7432"/>
                      <a:pt x="9482" y="8741"/>
                      <a:pt x="8136" y="10100"/>
                    </a:cubicBezTo>
                    <a:cubicBezTo>
                      <a:pt x="6265" y="12027"/>
                      <a:pt x="4445" y="14050"/>
                      <a:pt x="2731" y="16110"/>
                    </a:cubicBezTo>
                    <a:cubicBezTo>
                      <a:pt x="1877" y="17087"/>
                      <a:pt x="1076" y="18130"/>
                      <a:pt x="349" y="19206"/>
                    </a:cubicBezTo>
                    <a:cubicBezTo>
                      <a:pt x="53" y="19704"/>
                      <a:pt x="26" y="19884"/>
                      <a:pt x="0" y="20376"/>
                    </a:cubicBezTo>
                    <a:lnTo>
                      <a:pt x="176" y="20385"/>
                    </a:lnTo>
                    <a:cubicBezTo>
                      <a:pt x="203" y="19917"/>
                      <a:pt x="222" y="19761"/>
                      <a:pt x="498" y="19303"/>
                    </a:cubicBezTo>
                    <a:cubicBezTo>
                      <a:pt x="1216" y="18233"/>
                      <a:pt x="2013" y="17196"/>
                      <a:pt x="2864" y="16222"/>
                    </a:cubicBezTo>
                    <a:cubicBezTo>
                      <a:pt x="4578" y="14163"/>
                      <a:pt x="6395" y="12147"/>
                      <a:pt x="8263" y="10223"/>
                    </a:cubicBezTo>
                    <a:cubicBezTo>
                      <a:pt x="9601" y="8867"/>
                      <a:pt x="11037" y="7562"/>
                      <a:pt x="12422" y="6296"/>
                    </a:cubicBezTo>
                    <a:cubicBezTo>
                      <a:pt x="14099" y="4765"/>
                      <a:pt x="15833" y="3183"/>
                      <a:pt x="17418" y="1499"/>
                    </a:cubicBezTo>
                    <a:cubicBezTo>
                      <a:pt x="17475" y="1439"/>
                      <a:pt x="17548" y="1349"/>
                      <a:pt x="17631" y="1246"/>
                    </a:cubicBezTo>
                    <a:cubicBezTo>
                      <a:pt x="17940" y="865"/>
                      <a:pt x="18503" y="175"/>
                      <a:pt x="18933" y="175"/>
                    </a:cubicBezTo>
                    <a:cubicBezTo>
                      <a:pt x="18961" y="175"/>
                      <a:pt x="18987" y="178"/>
                      <a:pt x="19013" y="183"/>
                    </a:cubicBezTo>
                    <a:lnTo>
                      <a:pt x="19050" y="14"/>
                    </a:lnTo>
                    <a:cubicBezTo>
                      <a:pt x="19011" y="5"/>
                      <a:pt x="18971" y="1"/>
                      <a:pt x="189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10"/>
              <p:cNvSpPr/>
              <p:nvPr/>
            </p:nvSpPr>
            <p:spPr>
              <a:xfrm rot="1115771">
                <a:off x="4443205" y="661303"/>
                <a:ext cx="31458" cy="1514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418" extrusionOk="0">
                    <a:moveTo>
                      <a:pt x="699" y="0"/>
                    </a:moveTo>
                    <a:cubicBezTo>
                      <a:pt x="515" y="0"/>
                      <a:pt x="239" y="81"/>
                      <a:pt x="179" y="208"/>
                    </a:cubicBezTo>
                    <a:cubicBezTo>
                      <a:pt x="153" y="224"/>
                      <a:pt x="127" y="244"/>
                      <a:pt x="107" y="267"/>
                    </a:cubicBezTo>
                    <a:cubicBezTo>
                      <a:pt x="0" y="393"/>
                      <a:pt x="199" y="413"/>
                      <a:pt x="279" y="417"/>
                    </a:cubicBezTo>
                    <a:cubicBezTo>
                      <a:pt x="283" y="417"/>
                      <a:pt x="286" y="417"/>
                      <a:pt x="290" y="417"/>
                    </a:cubicBezTo>
                    <a:cubicBezTo>
                      <a:pt x="498" y="417"/>
                      <a:pt x="867" y="326"/>
                      <a:pt x="864" y="71"/>
                    </a:cubicBezTo>
                    <a:cubicBezTo>
                      <a:pt x="864" y="22"/>
                      <a:pt x="794" y="0"/>
                      <a:pt x="6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" name="Google Shape;274;p10"/>
              <p:cNvSpPr/>
              <p:nvPr/>
            </p:nvSpPr>
            <p:spPr>
              <a:xfrm rot="1115771">
                <a:off x="4442680" y="574074"/>
                <a:ext cx="30371" cy="18194"/>
              </a:xfrm>
              <a:custGeom>
                <a:avLst/>
                <a:gdLst/>
                <a:ahLst/>
                <a:cxnLst/>
                <a:rect l="l" t="t" r="r" b="b"/>
                <a:pathLst>
                  <a:path w="838" h="502" extrusionOk="0">
                    <a:moveTo>
                      <a:pt x="405" y="0"/>
                    </a:moveTo>
                    <a:cubicBezTo>
                      <a:pt x="256" y="0"/>
                      <a:pt x="40" y="116"/>
                      <a:pt x="20" y="279"/>
                    </a:cubicBezTo>
                    <a:cubicBezTo>
                      <a:pt x="0" y="462"/>
                      <a:pt x="206" y="502"/>
                      <a:pt x="342" y="502"/>
                    </a:cubicBezTo>
                    <a:lnTo>
                      <a:pt x="431" y="502"/>
                    </a:lnTo>
                    <a:cubicBezTo>
                      <a:pt x="581" y="502"/>
                      <a:pt x="797" y="389"/>
                      <a:pt x="817" y="223"/>
                    </a:cubicBezTo>
                    <a:cubicBezTo>
                      <a:pt x="837" y="43"/>
                      <a:pt x="628" y="0"/>
                      <a:pt x="4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10"/>
              <p:cNvSpPr/>
              <p:nvPr/>
            </p:nvSpPr>
            <p:spPr>
              <a:xfrm rot="1115771">
                <a:off x="4375041" y="483073"/>
                <a:ext cx="43998" cy="1304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360" extrusionOk="0">
                    <a:moveTo>
                      <a:pt x="748" y="0"/>
                    </a:moveTo>
                    <a:cubicBezTo>
                      <a:pt x="512" y="0"/>
                      <a:pt x="0" y="359"/>
                      <a:pt x="466" y="359"/>
                    </a:cubicBezTo>
                    <a:cubicBezTo>
                      <a:pt x="701" y="359"/>
                      <a:pt x="1213" y="0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10"/>
              <p:cNvSpPr/>
              <p:nvPr/>
            </p:nvSpPr>
            <p:spPr>
              <a:xfrm rot="1115771">
                <a:off x="4333498" y="554761"/>
                <a:ext cx="33705" cy="12431"/>
              </a:xfrm>
              <a:custGeom>
                <a:avLst/>
                <a:gdLst/>
                <a:ahLst/>
                <a:cxnLst/>
                <a:rect l="l" t="t" r="r" b="b"/>
                <a:pathLst>
                  <a:path w="930" h="343" extrusionOk="0">
                    <a:moveTo>
                      <a:pt x="561" y="0"/>
                    </a:moveTo>
                    <a:cubicBezTo>
                      <a:pt x="411" y="0"/>
                      <a:pt x="195" y="54"/>
                      <a:pt x="100" y="180"/>
                    </a:cubicBezTo>
                    <a:cubicBezTo>
                      <a:pt x="0" y="306"/>
                      <a:pt x="186" y="342"/>
                      <a:pt x="279" y="342"/>
                    </a:cubicBezTo>
                    <a:lnTo>
                      <a:pt x="368" y="342"/>
                    </a:lnTo>
                    <a:cubicBezTo>
                      <a:pt x="518" y="342"/>
                      <a:pt x="734" y="289"/>
                      <a:pt x="830" y="163"/>
                    </a:cubicBezTo>
                    <a:cubicBezTo>
                      <a:pt x="930" y="34"/>
                      <a:pt x="744" y="0"/>
                      <a:pt x="6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10"/>
              <p:cNvSpPr/>
              <p:nvPr/>
            </p:nvSpPr>
            <p:spPr>
              <a:xfrm rot="1115771">
                <a:off x="4376249" y="634550"/>
                <a:ext cx="33379" cy="13736"/>
              </a:xfrm>
              <a:custGeom>
                <a:avLst/>
                <a:gdLst/>
                <a:ahLst/>
                <a:cxnLst/>
                <a:rect l="l" t="t" r="r" b="b"/>
                <a:pathLst>
                  <a:path w="921" h="379" extrusionOk="0">
                    <a:moveTo>
                      <a:pt x="552" y="0"/>
                    </a:moveTo>
                    <a:cubicBezTo>
                      <a:pt x="399" y="0"/>
                      <a:pt x="187" y="53"/>
                      <a:pt x="94" y="186"/>
                    </a:cubicBezTo>
                    <a:cubicBezTo>
                      <a:pt x="1" y="322"/>
                      <a:pt x="171" y="379"/>
                      <a:pt x="277" y="379"/>
                    </a:cubicBezTo>
                    <a:lnTo>
                      <a:pt x="370" y="379"/>
                    </a:lnTo>
                    <a:cubicBezTo>
                      <a:pt x="522" y="379"/>
                      <a:pt x="738" y="326"/>
                      <a:pt x="828" y="192"/>
                    </a:cubicBezTo>
                    <a:cubicBezTo>
                      <a:pt x="921" y="60"/>
                      <a:pt x="752" y="0"/>
                      <a:pt x="6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10"/>
              <p:cNvSpPr/>
              <p:nvPr/>
            </p:nvSpPr>
            <p:spPr>
              <a:xfrm rot="1115771">
                <a:off x="4438526" y="1247196"/>
                <a:ext cx="44252" cy="11235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310" extrusionOk="0">
                    <a:moveTo>
                      <a:pt x="758" y="1"/>
                    </a:moveTo>
                    <a:cubicBezTo>
                      <a:pt x="549" y="1"/>
                      <a:pt x="0" y="309"/>
                      <a:pt x="463" y="309"/>
                    </a:cubicBezTo>
                    <a:cubicBezTo>
                      <a:pt x="672" y="309"/>
                      <a:pt x="1220" y="1"/>
                      <a:pt x="7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10"/>
              <p:cNvSpPr/>
              <p:nvPr/>
            </p:nvSpPr>
            <p:spPr>
              <a:xfrm rot="1115771">
                <a:off x="4453960" y="1291914"/>
                <a:ext cx="36170" cy="19897"/>
              </a:xfrm>
              <a:custGeom>
                <a:avLst/>
                <a:gdLst/>
                <a:ahLst/>
                <a:cxnLst/>
                <a:rect l="l" t="t" r="r" b="b"/>
                <a:pathLst>
                  <a:path w="998" h="549" extrusionOk="0">
                    <a:moveTo>
                      <a:pt x="525" y="0"/>
                    </a:moveTo>
                    <a:cubicBezTo>
                      <a:pt x="113" y="0"/>
                      <a:pt x="1" y="549"/>
                      <a:pt x="472" y="549"/>
                    </a:cubicBezTo>
                    <a:cubicBezTo>
                      <a:pt x="884" y="549"/>
                      <a:pt x="997" y="0"/>
                      <a:pt x="5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10"/>
              <p:cNvSpPr/>
              <p:nvPr/>
            </p:nvSpPr>
            <p:spPr>
              <a:xfrm rot="1115771">
                <a:off x="4519080" y="1247490"/>
                <a:ext cx="30371" cy="18230"/>
              </a:xfrm>
              <a:custGeom>
                <a:avLst/>
                <a:gdLst/>
                <a:ahLst/>
                <a:cxnLst/>
                <a:rect l="l" t="t" r="r" b="b"/>
                <a:pathLst>
                  <a:path w="838" h="503" extrusionOk="0">
                    <a:moveTo>
                      <a:pt x="406" y="0"/>
                    </a:moveTo>
                    <a:cubicBezTo>
                      <a:pt x="256" y="0"/>
                      <a:pt x="40" y="117"/>
                      <a:pt x="20" y="280"/>
                    </a:cubicBezTo>
                    <a:cubicBezTo>
                      <a:pt x="0" y="463"/>
                      <a:pt x="210" y="503"/>
                      <a:pt x="342" y="503"/>
                    </a:cubicBezTo>
                    <a:lnTo>
                      <a:pt x="432" y="503"/>
                    </a:lnTo>
                    <a:cubicBezTo>
                      <a:pt x="581" y="503"/>
                      <a:pt x="797" y="386"/>
                      <a:pt x="817" y="224"/>
                    </a:cubicBezTo>
                    <a:cubicBezTo>
                      <a:pt x="837" y="44"/>
                      <a:pt x="628" y="0"/>
                      <a:pt x="4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1" name="Google Shape;281;p10"/>
            <p:cNvSpPr/>
            <p:nvPr/>
          </p:nvSpPr>
          <p:spPr>
            <a:xfrm rot="-10370759" flipH="1">
              <a:off x="7858647" y="315151"/>
              <a:ext cx="970222" cy="886680"/>
            </a:xfrm>
            <a:custGeom>
              <a:avLst/>
              <a:gdLst/>
              <a:ahLst/>
              <a:cxnLst/>
              <a:rect l="l" t="t" r="r" b="b"/>
              <a:pathLst>
                <a:path w="18419" h="16833" extrusionOk="0">
                  <a:moveTo>
                    <a:pt x="12177" y="0"/>
                  </a:moveTo>
                  <a:cubicBezTo>
                    <a:pt x="11648" y="0"/>
                    <a:pt x="11109" y="46"/>
                    <a:pt x="10599" y="46"/>
                  </a:cubicBezTo>
                  <a:cubicBezTo>
                    <a:pt x="10579" y="46"/>
                    <a:pt x="10558" y="46"/>
                    <a:pt x="10538" y="46"/>
                  </a:cubicBezTo>
                  <a:cubicBezTo>
                    <a:pt x="10391" y="45"/>
                    <a:pt x="10250" y="43"/>
                    <a:pt x="10112" y="43"/>
                  </a:cubicBezTo>
                  <a:cubicBezTo>
                    <a:pt x="9632" y="43"/>
                    <a:pt x="9195" y="68"/>
                    <a:pt x="8715" y="262"/>
                  </a:cubicBezTo>
                  <a:cubicBezTo>
                    <a:pt x="8256" y="447"/>
                    <a:pt x="7784" y="577"/>
                    <a:pt x="7306" y="707"/>
                  </a:cubicBezTo>
                  <a:cubicBezTo>
                    <a:pt x="6073" y="1039"/>
                    <a:pt x="5021" y="1344"/>
                    <a:pt x="3911" y="2033"/>
                  </a:cubicBezTo>
                  <a:cubicBezTo>
                    <a:pt x="2246" y="3062"/>
                    <a:pt x="855" y="4763"/>
                    <a:pt x="292" y="6650"/>
                  </a:cubicBezTo>
                  <a:cubicBezTo>
                    <a:pt x="1" y="7637"/>
                    <a:pt x="143" y="8746"/>
                    <a:pt x="143" y="9767"/>
                  </a:cubicBezTo>
                  <a:cubicBezTo>
                    <a:pt x="143" y="10640"/>
                    <a:pt x="117" y="11328"/>
                    <a:pt x="422" y="12145"/>
                  </a:cubicBezTo>
                  <a:cubicBezTo>
                    <a:pt x="801" y="13168"/>
                    <a:pt x="1482" y="13643"/>
                    <a:pt x="2176" y="14444"/>
                  </a:cubicBezTo>
                  <a:cubicBezTo>
                    <a:pt x="2652" y="14992"/>
                    <a:pt x="3083" y="15451"/>
                    <a:pt x="3665" y="15882"/>
                  </a:cubicBezTo>
                  <a:cubicBezTo>
                    <a:pt x="4306" y="16414"/>
                    <a:pt x="5631" y="16763"/>
                    <a:pt x="6744" y="16763"/>
                  </a:cubicBezTo>
                  <a:cubicBezTo>
                    <a:pt x="7524" y="16763"/>
                    <a:pt x="8354" y="16832"/>
                    <a:pt x="9165" y="16832"/>
                  </a:cubicBezTo>
                  <a:cubicBezTo>
                    <a:pt x="9611" y="16832"/>
                    <a:pt x="10052" y="16811"/>
                    <a:pt x="10475" y="16746"/>
                  </a:cubicBezTo>
                  <a:cubicBezTo>
                    <a:pt x="11206" y="16633"/>
                    <a:pt x="12077" y="16225"/>
                    <a:pt x="12731" y="15896"/>
                  </a:cubicBezTo>
                  <a:cubicBezTo>
                    <a:pt x="13538" y="15487"/>
                    <a:pt x="14352" y="15025"/>
                    <a:pt x="15119" y="14547"/>
                  </a:cubicBezTo>
                  <a:cubicBezTo>
                    <a:pt x="16150" y="13902"/>
                    <a:pt x="17063" y="13221"/>
                    <a:pt x="17758" y="12198"/>
                  </a:cubicBezTo>
                  <a:cubicBezTo>
                    <a:pt x="18389" y="11262"/>
                    <a:pt x="18399" y="10368"/>
                    <a:pt x="18402" y="9275"/>
                  </a:cubicBezTo>
                  <a:cubicBezTo>
                    <a:pt x="18419" y="6633"/>
                    <a:pt x="17798" y="4102"/>
                    <a:pt x="15970" y="2108"/>
                  </a:cubicBezTo>
                  <a:cubicBezTo>
                    <a:pt x="15233" y="1305"/>
                    <a:pt x="14279" y="291"/>
                    <a:pt x="13163" y="79"/>
                  </a:cubicBezTo>
                  <a:cubicBezTo>
                    <a:pt x="12845" y="19"/>
                    <a:pt x="12513" y="0"/>
                    <a:pt x="12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0"/>
            <p:cNvSpPr/>
            <p:nvPr/>
          </p:nvSpPr>
          <p:spPr>
            <a:xfrm rot="-10370759" flipH="1">
              <a:off x="8487191" y="841743"/>
              <a:ext cx="45880" cy="18226"/>
            </a:xfrm>
            <a:custGeom>
              <a:avLst/>
              <a:gdLst/>
              <a:ahLst/>
              <a:cxnLst/>
              <a:rect l="l" t="t" r="r" b="b"/>
              <a:pathLst>
                <a:path w="871" h="346" extrusionOk="0">
                  <a:moveTo>
                    <a:pt x="529" y="0"/>
                  </a:moveTo>
                  <a:cubicBezTo>
                    <a:pt x="300" y="0"/>
                    <a:pt x="1" y="345"/>
                    <a:pt x="343" y="345"/>
                  </a:cubicBezTo>
                  <a:cubicBezTo>
                    <a:pt x="572" y="345"/>
                    <a:pt x="871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0"/>
            <p:cNvSpPr/>
            <p:nvPr/>
          </p:nvSpPr>
          <p:spPr>
            <a:xfrm rot="-10370759" flipH="1">
              <a:off x="8380334" y="876674"/>
              <a:ext cx="46723" cy="13379"/>
            </a:xfrm>
            <a:custGeom>
              <a:avLst/>
              <a:gdLst/>
              <a:ahLst/>
              <a:cxnLst/>
              <a:rect l="l" t="t" r="r" b="b"/>
              <a:pathLst>
                <a:path w="887" h="254" extrusionOk="0">
                  <a:moveTo>
                    <a:pt x="548" y="1"/>
                  </a:moveTo>
                  <a:cubicBezTo>
                    <a:pt x="379" y="1"/>
                    <a:pt x="0" y="254"/>
                    <a:pt x="339" y="254"/>
                  </a:cubicBezTo>
                  <a:cubicBezTo>
                    <a:pt x="505" y="254"/>
                    <a:pt x="887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0"/>
            <p:cNvSpPr/>
            <p:nvPr/>
          </p:nvSpPr>
          <p:spPr>
            <a:xfrm rot="-10370759" flipH="1">
              <a:off x="8417276" y="993876"/>
              <a:ext cx="39875" cy="18910"/>
            </a:xfrm>
            <a:custGeom>
              <a:avLst/>
              <a:gdLst/>
              <a:ahLst/>
              <a:cxnLst/>
              <a:rect l="l" t="t" r="r" b="b"/>
              <a:pathLst>
                <a:path w="757" h="359" extrusionOk="0">
                  <a:moveTo>
                    <a:pt x="424" y="0"/>
                  </a:moveTo>
                  <a:cubicBezTo>
                    <a:pt x="333" y="0"/>
                    <a:pt x="238" y="26"/>
                    <a:pt x="180" y="84"/>
                  </a:cubicBezTo>
                  <a:lnTo>
                    <a:pt x="149" y="115"/>
                  </a:lnTo>
                  <a:cubicBezTo>
                    <a:pt x="0" y="263"/>
                    <a:pt x="161" y="359"/>
                    <a:pt x="336" y="359"/>
                  </a:cubicBezTo>
                  <a:cubicBezTo>
                    <a:pt x="426" y="359"/>
                    <a:pt x="521" y="334"/>
                    <a:pt x="578" y="277"/>
                  </a:cubicBezTo>
                  <a:cubicBezTo>
                    <a:pt x="588" y="264"/>
                    <a:pt x="598" y="254"/>
                    <a:pt x="608" y="244"/>
                  </a:cubicBezTo>
                  <a:cubicBezTo>
                    <a:pt x="756" y="95"/>
                    <a:pt x="598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0"/>
            <p:cNvSpPr/>
            <p:nvPr/>
          </p:nvSpPr>
          <p:spPr>
            <a:xfrm rot="-10370759" flipH="1">
              <a:off x="8509317" y="930943"/>
              <a:ext cx="32132" cy="20175"/>
            </a:xfrm>
            <a:custGeom>
              <a:avLst/>
              <a:gdLst/>
              <a:ahLst/>
              <a:cxnLst/>
              <a:rect l="l" t="t" r="r" b="b"/>
              <a:pathLst>
                <a:path w="610" h="383" extrusionOk="0">
                  <a:moveTo>
                    <a:pt x="293" y="0"/>
                  </a:moveTo>
                  <a:cubicBezTo>
                    <a:pt x="180" y="0"/>
                    <a:pt x="25" y="86"/>
                    <a:pt x="14" y="209"/>
                  </a:cubicBezTo>
                  <a:cubicBezTo>
                    <a:pt x="1" y="342"/>
                    <a:pt x="147" y="382"/>
                    <a:pt x="250" y="382"/>
                  </a:cubicBezTo>
                  <a:lnTo>
                    <a:pt x="316" y="382"/>
                  </a:lnTo>
                  <a:cubicBezTo>
                    <a:pt x="430" y="382"/>
                    <a:pt x="583" y="296"/>
                    <a:pt x="595" y="173"/>
                  </a:cubicBezTo>
                  <a:cubicBezTo>
                    <a:pt x="609" y="40"/>
                    <a:pt x="463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0"/>
            <p:cNvSpPr/>
            <p:nvPr/>
          </p:nvSpPr>
          <p:spPr>
            <a:xfrm rot="-10370759" flipH="1">
              <a:off x="8399063" y="755385"/>
              <a:ext cx="46775" cy="13379"/>
            </a:xfrm>
            <a:custGeom>
              <a:avLst/>
              <a:gdLst/>
              <a:ahLst/>
              <a:cxnLst/>
              <a:rect l="l" t="t" r="r" b="b"/>
              <a:pathLst>
                <a:path w="888" h="254" extrusionOk="0">
                  <a:moveTo>
                    <a:pt x="548" y="1"/>
                  </a:moveTo>
                  <a:cubicBezTo>
                    <a:pt x="379" y="1"/>
                    <a:pt x="0" y="254"/>
                    <a:pt x="339" y="254"/>
                  </a:cubicBezTo>
                  <a:cubicBezTo>
                    <a:pt x="508" y="254"/>
                    <a:pt x="887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0"/>
            <p:cNvSpPr/>
            <p:nvPr/>
          </p:nvSpPr>
          <p:spPr>
            <a:xfrm rot="-10370759" flipH="1">
              <a:off x="8300389" y="922540"/>
              <a:ext cx="46617" cy="14591"/>
            </a:xfrm>
            <a:custGeom>
              <a:avLst/>
              <a:gdLst/>
              <a:ahLst/>
              <a:cxnLst/>
              <a:rect l="l" t="t" r="r" b="b"/>
              <a:pathLst>
                <a:path w="885" h="277" extrusionOk="0">
                  <a:moveTo>
                    <a:pt x="542" y="0"/>
                  </a:moveTo>
                  <a:cubicBezTo>
                    <a:pt x="360" y="0"/>
                    <a:pt x="1" y="276"/>
                    <a:pt x="340" y="276"/>
                  </a:cubicBezTo>
                  <a:cubicBezTo>
                    <a:pt x="526" y="276"/>
                    <a:pt x="884" y="0"/>
                    <a:pt x="5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0"/>
            <p:cNvSpPr/>
            <p:nvPr/>
          </p:nvSpPr>
          <p:spPr>
            <a:xfrm rot="-10370759" flipH="1">
              <a:off x="8345669" y="983950"/>
              <a:ext cx="46249" cy="16171"/>
            </a:xfrm>
            <a:custGeom>
              <a:avLst/>
              <a:gdLst/>
              <a:ahLst/>
              <a:cxnLst/>
              <a:rect l="l" t="t" r="r" b="b"/>
              <a:pathLst>
                <a:path w="878" h="307" extrusionOk="0">
                  <a:moveTo>
                    <a:pt x="536" y="1"/>
                  </a:moveTo>
                  <a:cubicBezTo>
                    <a:pt x="332" y="1"/>
                    <a:pt x="1" y="306"/>
                    <a:pt x="343" y="306"/>
                  </a:cubicBezTo>
                  <a:cubicBezTo>
                    <a:pt x="545" y="306"/>
                    <a:pt x="878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0"/>
            <p:cNvSpPr/>
            <p:nvPr/>
          </p:nvSpPr>
          <p:spPr>
            <a:xfrm rot="-10370759" flipH="1">
              <a:off x="8298117" y="773599"/>
              <a:ext cx="35556" cy="13854"/>
            </a:xfrm>
            <a:custGeom>
              <a:avLst/>
              <a:gdLst/>
              <a:ahLst/>
              <a:cxnLst/>
              <a:rect l="l" t="t" r="r" b="b"/>
              <a:pathLst>
                <a:path w="675" h="263" extrusionOk="0">
                  <a:moveTo>
                    <a:pt x="406" y="0"/>
                  </a:moveTo>
                  <a:cubicBezTo>
                    <a:pt x="296" y="0"/>
                    <a:pt x="140" y="36"/>
                    <a:pt x="70" y="133"/>
                  </a:cubicBezTo>
                  <a:cubicBezTo>
                    <a:pt x="0" y="229"/>
                    <a:pt x="130" y="263"/>
                    <a:pt x="203" y="263"/>
                  </a:cubicBezTo>
                  <a:lnTo>
                    <a:pt x="269" y="263"/>
                  </a:lnTo>
                  <a:cubicBezTo>
                    <a:pt x="379" y="263"/>
                    <a:pt x="535" y="223"/>
                    <a:pt x="605" y="130"/>
                  </a:cubicBezTo>
                  <a:cubicBezTo>
                    <a:pt x="675" y="33"/>
                    <a:pt x="545" y="0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0"/>
            <p:cNvSpPr/>
            <p:nvPr/>
          </p:nvSpPr>
          <p:spPr>
            <a:xfrm rot="-10370759" flipH="1">
              <a:off x="8300818" y="862872"/>
              <a:ext cx="38716" cy="20017"/>
            </a:xfrm>
            <a:custGeom>
              <a:avLst/>
              <a:gdLst/>
              <a:ahLst/>
              <a:cxnLst/>
              <a:rect l="l" t="t" r="r" b="b"/>
              <a:pathLst>
                <a:path w="735" h="380" extrusionOk="0">
                  <a:moveTo>
                    <a:pt x="389" y="1"/>
                  </a:moveTo>
                  <a:cubicBezTo>
                    <a:pt x="97" y="1"/>
                    <a:pt x="0" y="380"/>
                    <a:pt x="346" y="380"/>
                  </a:cubicBezTo>
                  <a:cubicBezTo>
                    <a:pt x="638" y="380"/>
                    <a:pt x="735" y="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1" name="Google Shape;291;p10"/>
          <p:cNvGrpSpPr/>
          <p:nvPr/>
        </p:nvGrpSpPr>
        <p:grpSpPr>
          <a:xfrm>
            <a:off x="9538470" y="-238217"/>
            <a:ext cx="2466577" cy="1922897"/>
            <a:chOff x="6339538" y="-341365"/>
            <a:chExt cx="2540767" cy="1980734"/>
          </a:xfrm>
        </p:grpSpPr>
        <p:grpSp>
          <p:nvGrpSpPr>
            <p:cNvPr id="292" name="Google Shape;292;p10"/>
            <p:cNvGrpSpPr/>
            <p:nvPr/>
          </p:nvGrpSpPr>
          <p:grpSpPr>
            <a:xfrm rot="-10371840">
              <a:off x="6443627" y="-238914"/>
              <a:ext cx="1761400" cy="1775833"/>
              <a:chOff x="3284842" y="173313"/>
              <a:chExt cx="1814343" cy="1833238"/>
            </a:xfrm>
          </p:grpSpPr>
          <p:sp>
            <p:nvSpPr>
              <p:cNvPr id="293" name="Google Shape;293;p10"/>
              <p:cNvSpPr/>
              <p:nvPr/>
            </p:nvSpPr>
            <p:spPr>
              <a:xfrm rot="1115771">
                <a:off x="3479619" y="362515"/>
                <a:ext cx="1424790" cy="1454835"/>
              </a:xfrm>
              <a:custGeom>
                <a:avLst/>
                <a:gdLst/>
                <a:ahLst/>
                <a:cxnLst/>
                <a:rect l="l" t="t" r="r" b="b"/>
                <a:pathLst>
                  <a:path w="39313" h="40142" extrusionOk="0">
                    <a:moveTo>
                      <a:pt x="21970" y="0"/>
                    </a:moveTo>
                    <a:cubicBezTo>
                      <a:pt x="21894" y="0"/>
                      <a:pt x="21819" y="4"/>
                      <a:pt x="21744" y="10"/>
                    </a:cubicBezTo>
                    <a:cubicBezTo>
                      <a:pt x="19169" y="223"/>
                      <a:pt x="17844" y="3146"/>
                      <a:pt x="17170" y="5651"/>
                    </a:cubicBezTo>
                    <a:cubicBezTo>
                      <a:pt x="16276" y="8949"/>
                      <a:pt x="15592" y="12309"/>
                      <a:pt x="15120" y="15697"/>
                    </a:cubicBezTo>
                    <a:cubicBezTo>
                      <a:pt x="15449" y="13327"/>
                      <a:pt x="11052" y="8732"/>
                      <a:pt x="8518" y="8732"/>
                    </a:cubicBezTo>
                    <a:cubicBezTo>
                      <a:pt x="7677" y="8732"/>
                      <a:pt x="7041" y="9238"/>
                      <a:pt x="6851" y="10498"/>
                    </a:cubicBezTo>
                    <a:cubicBezTo>
                      <a:pt x="6738" y="11246"/>
                      <a:pt x="6997" y="11996"/>
                      <a:pt x="7252" y="12710"/>
                    </a:cubicBezTo>
                    <a:cubicBezTo>
                      <a:pt x="8189" y="15302"/>
                      <a:pt x="9123" y="17893"/>
                      <a:pt x="10057" y="20484"/>
                    </a:cubicBezTo>
                    <a:cubicBezTo>
                      <a:pt x="8678" y="20039"/>
                      <a:pt x="7231" y="19810"/>
                      <a:pt x="5786" y="19810"/>
                    </a:cubicBezTo>
                    <a:cubicBezTo>
                      <a:pt x="5455" y="19810"/>
                      <a:pt x="5124" y="19822"/>
                      <a:pt x="4794" y="19847"/>
                    </a:cubicBezTo>
                    <a:cubicBezTo>
                      <a:pt x="3947" y="19909"/>
                      <a:pt x="2997" y="20122"/>
                      <a:pt x="2575" y="20857"/>
                    </a:cubicBezTo>
                    <a:cubicBezTo>
                      <a:pt x="2263" y="21398"/>
                      <a:pt x="2333" y="22073"/>
                      <a:pt x="2442" y="22687"/>
                    </a:cubicBezTo>
                    <a:cubicBezTo>
                      <a:pt x="2874" y="25159"/>
                      <a:pt x="3768" y="27541"/>
                      <a:pt x="4070" y="30029"/>
                    </a:cubicBezTo>
                    <a:cubicBezTo>
                      <a:pt x="4369" y="32521"/>
                      <a:pt x="3963" y="35281"/>
                      <a:pt x="2183" y="37035"/>
                    </a:cubicBezTo>
                    <a:cubicBezTo>
                      <a:pt x="1286" y="37923"/>
                      <a:pt x="1" y="39272"/>
                      <a:pt x="921" y="40142"/>
                    </a:cubicBezTo>
                    <a:cubicBezTo>
                      <a:pt x="4718" y="35494"/>
                      <a:pt x="10957" y="33620"/>
                      <a:pt x="16920" y="33013"/>
                    </a:cubicBezTo>
                    <a:cubicBezTo>
                      <a:pt x="18764" y="32823"/>
                      <a:pt x="20774" y="32670"/>
                      <a:pt x="22150" y="31428"/>
                    </a:cubicBezTo>
                    <a:cubicBezTo>
                      <a:pt x="23528" y="30182"/>
                      <a:pt x="23548" y="27395"/>
                      <a:pt x="21777" y="26829"/>
                    </a:cubicBezTo>
                    <a:cubicBezTo>
                      <a:pt x="24953" y="26099"/>
                      <a:pt x="28086" y="25185"/>
                      <a:pt x="31159" y="24099"/>
                    </a:cubicBezTo>
                    <a:cubicBezTo>
                      <a:pt x="32076" y="23777"/>
                      <a:pt x="33023" y="23415"/>
                      <a:pt x="33677" y="22694"/>
                    </a:cubicBezTo>
                    <a:cubicBezTo>
                      <a:pt x="34329" y="21973"/>
                      <a:pt x="34581" y="20787"/>
                      <a:pt x="33976" y="20023"/>
                    </a:cubicBezTo>
                    <a:cubicBezTo>
                      <a:pt x="33503" y="19427"/>
                      <a:pt x="32763" y="19295"/>
                      <a:pt x="31975" y="19295"/>
                    </a:cubicBezTo>
                    <a:cubicBezTo>
                      <a:pt x="31463" y="19295"/>
                      <a:pt x="30931" y="19351"/>
                      <a:pt x="30439" y="19371"/>
                    </a:cubicBezTo>
                    <a:cubicBezTo>
                      <a:pt x="30405" y="19373"/>
                      <a:pt x="30372" y="19373"/>
                      <a:pt x="30338" y="19373"/>
                    </a:cubicBezTo>
                    <a:cubicBezTo>
                      <a:pt x="29103" y="19373"/>
                      <a:pt x="27564" y="18490"/>
                      <a:pt x="28010" y="17355"/>
                    </a:cubicBezTo>
                    <a:cubicBezTo>
                      <a:pt x="28153" y="16999"/>
                      <a:pt x="28465" y="16743"/>
                      <a:pt x="28767" y="16511"/>
                    </a:cubicBezTo>
                    <a:cubicBezTo>
                      <a:pt x="32395" y="13694"/>
                      <a:pt x="36335" y="11042"/>
                      <a:pt x="38734" y="7120"/>
                    </a:cubicBezTo>
                    <a:cubicBezTo>
                      <a:pt x="39036" y="6628"/>
                      <a:pt x="39312" y="6007"/>
                      <a:pt x="39043" y="5495"/>
                    </a:cubicBezTo>
                    <a:cubicBezTo>
                      <a:pt x="38796" y="5032"/>
                      <a:pt x="38246" y="4908"/>
                      <a:pt x="37697" y="4908"/>
                    </a:cubicBezTo>
                    <a:cubicBezTo>
                      <a:pt x="37529" y="4908"/>
                      <a:pt x="37361" y="4919"/>
                      <a:pt x="37202" y="4937"/>
                    </a:cubicBezTo>
                    <a:cubicBezTo>
                      <a:pt x="32937" y="5401"/>
                      <a:pt x="28747" y="6525"/>
                      <a:pt x="24827" y="8262"/>
                    </a:cubicBezTo>
                    <a:cubicBezTo>
                      <a:pt x="24601" y="6262"/>
                      <a:pt x="24375" y="4259"/>
                      <a:pt x="24149" y="2256"/>
                    </a:cubicBezTo>
                    <a:cubicBezTo>
                      <a:pt x="24093" y="1764"/>
                      <a:pt x="24030" y="1252"/>
                      <a:pt x="23761" y="837"/>
                    </a:cubicBezTo>
                    <a:cubicBezTo>
                      <a:pt x="23380" y="262"/>
                      <a:pt x="22663" y="0"/>
                      <a:pt x="219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10"/>
              <p:cNvSpPr/>
              <p:nvPr/>
            </p:nvSpPr>
            <p:spPr>
              <a:xfrm rot="1115771">
                <a:off x="3674009" y="770273"/>
                <a:ext cx="690414" cy="73883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20386" extrusionOk="0">
                    <a:moveTo>
                      <a:pt x="18932" y="1"/>
                    </a:moveTo>
                    <a:cubicBezTo>
                      <a:pt x="18416" y="1"/>
                      <a:pt x="17847" y="705"/>
                      <a:pt x="17495" y="1137"/>
                    </a:cubicBezTo>
                    <a:cubicBezTo>
                      <a:pt x="17412" y="1237"/>
                      <a:pt x="17342" y="1326"/>
                      <a:pt x="17292" y="1379"/>
                    </a:cubicBezTo>
                    <a:cubicBezTo>
                      <a:pt x="15711" y="3057"/>
                      <a:pt x="13976" y="4638"/>
                      <a:pt x="12302" y="6167"/>
                    </a:cubicBezTo>
                    <a:cubicBezTo>
                      <a:pt x="10914" y="7432"/>
                      <a:pt x="9482" y="8741"/>
                      <a:pt x="8136" y="10100"/>
                    </a:cubicBezTo>
                    <a:cubicBezTo>
                      <a:pt x="6265" y="12027"/>
                      <a:pt x="4445" y="14050"/>
                      <a:pt x="2731" y="16110"/>
                    </a:cubicBezTo>
                    <a:cubicBezTo>
                      <a:pt x="1877" y="17087"/>
                      <a:pt x="1076" y="18130"/>
                      <a:pt x="349" y="19206"/>
                    </a:cubicBezTo>
                    <a:cubicBezTo>
                      <a:pt x="53" y="19704"/>
                      <a:pt x="26" y="19884"/>
                      <a:pt x="0" y="20376"/>
                    </a:cubicBezTo>
                    <a:lnTo>
                      <a:pt x="176" y="20385"/>
                    </a:lnTo>
                    <a:cubicBezTo>
                      <a:pt x="203" y="19917"/>
                      <a:pt x="222" y="19761"/>
                      <a:pt x="498" y="19303"/>
                    </a:cubicBezTo>
                    <a:cubicBezTo>
                      <a:pt x="1216" y="18233"/>
                      <a:pt x="2013" y="17196"/>
                      <a:pt x="2864" y="16222"/>
                    </a:cubicBezTo>
                    <a:cubicBezTo>
                      <a:pt x="4578" y="14163"/>
                      <a:pt x="6395" y="12147"/>
                      <a:pt x="8263" y="10223"/>
                    </a:cubicBezTo>
                    <a:cubicBezTo>
                      <a:pt x="9601" y="8867"/>
                      <a:pt x="11037" y="7562"/>
                      <a:pt x="12422" y="6296"/>
                    </a:cubicBezTo>
                    <a:cubicBezTo>
                      <a:pt x="14099" y="4765"/>
                      <a:pt x="15833" y="3183"/>
                      <a:pt x="17418" y="1499"/>
                    </a:cubicBezTo>
                    <a:cubicBezTo>
                      <a:pt x="17475" y="1439"/>
                      <a:pt x="17548" y="1349"/>
                      <a:pt x="17631" y="1246"/>
                    </a:cubicBezTo>
                    <a:cubicBezTo>
                      <a:pt x="17940" y="865"/>
                      <a:pt x="18503" y="175"/>
                      <a:pt x="18933" y="175"/>
                    </a:cubicBezTo>
                    <a:cubicBezTo>
                      <a:pt x="18961" y="175"/>
                      <a:pt x="18987" y="178"/>
                      <a:pt x="19013" y="183"/>
                    </a:cubicBezTo>
                    <a:lnTo>
                      <a:pt x="19050" y="14"/>
                    </a:lnTo>
                    <a:cubicBezTo>
                      <a:pt x="19011" y="5"/>
                      <a:pt x="18971" y="1"/>
                      <a:pt x="189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10"/>
              <p:cNvSpPr/>
              <p:nvPr/>
            </p:nvSpPr>
            <p:spPr>
              <a:xfrm rot="1115771">
                <a:off x="4443205" y="661303"/>
                <a:ext cx="31458" cy="1514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418" extrusionOk="0">
                    <a:moveTo>
                      <a:pt x="699" y="0"/>
                    </a:moveTo>
                    <a:cubicBezTo>
                      <a:pt x="515" y="0"/>
                      <a:pt x="239" y="81"/>
                      <a:pt x="179" y="208"/>
                    </a:cubicBezTo>
                    <a:cubicBezTo>
                      <a:pt x="153" y="224"/>
                      <a:pt x="127" y="244"/>
                      <a:pt x="107" y="267"/>
                    </a:cubicBezTo>
                    <a:cubicBezTo>
                      <a:pt x="0" y="393"/>
                      <a:pt x="199" y="413"/>
                      <a:pt x="279" y="417"/>
                    </a:cubicBezTo>
                    <a:cubicBezTo>
                      <a:pt x="283" y="417"/>
                      <a:pt x="286" y="417"/>
                      <a:pt x="290" y="417"/>
                    </a:cubicBezTo>
                    <a:cubicBezTo>
                      <a:pt x="498" y="417"/>
                      <a:pt x="867" y="326"/>
                      <a:pt x="864" y="71"/>
                    </a:cubicBezTo>
                    <a:cubicBezTo>
                      <a:pt x="864" y="22"/>
                      <a:pt x="794" y="0"/>
                      <a:pt x="6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10"/>
              <p:cNvSpPr/>
              <p:nvPr/>
            </p:nvSpPr>
            <p:spPr>
              <a:xfrm rot="1115771">
                <a:off x="4442680" y="574074"/>
                <a:ext cx="30371" cy="18194"/>
              </a:xfrm>
              <a:custGeom>
                <a:avLst/>
                <a:gdLst/>
                <a:ahLst/>
                <a:cxnLst/>
                <a:rect l="l" t="t" r="r" b="b"/>
                <a:pathLst>
                  <a:path w="838" h="502" extrusionOk="0">
                    <a:moveTo>
                      <a:pt x="405" y="0"/>
                    </a:moveTo>
                    <a:cubicBezTo>
                      <a:pt x="256" y="0"/>
                      <a:pt x="40" y="116"/>
                      <a:pt x="20" y="279"/>
                    </a:cubicBezTo>
                    <a:cubicBezTo>
                      <a:pt x="0" y="462"/>
                      <a:pt x="206" y="502"/>
                      <a:pt x="342" y="502"/>
                    </a:cubicBezTo>
                    <a:lnTo>
                      <a:pt x="431" y="502"/>
                    </a:lnTo>
                    <a:cubicBezTo>
                      <a:pt x="581" y="502"/>
                      <a:pt x="797" y="389"/>
                      <a:pt x="817" y="223"/>
                    </a:cubicBezTo>
                    <a:cubicBezTo>
                      <a:pt x="837" y="43"/>
                      <a:pt x="628" y="0"/>
                      <a:pt x="4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10"/>
              <p:cNvSpPr/>
              <p:nvPr/>
            </p:nvSpPr>
            <p:spPr>
              <a:xfrm rot="1115771">
                <a:off x="4375041" y="483073"/>
                <a:ext cx="43998" cy="1304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360" extrusionOk="0">
                    <a:moveTo>
                      <a:pt x="748" y="0"/>
                    </a:moveTo>
                    <a:cubicBezTo>
                      <a:pt x="512" y="0"/>
                      <a:pt x="0" y="359"/>
                      <a:pt x="466" y="359"/>
                    </a:cubicBezTo>
                    <a:cubicBezTo>
                      <a:pt x="701" y="359"/>
                      <a:pt x="1213" y="0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10"/>
              <p:cNvSpPr/>
              <p:nvPr/>
            </p:nvSpPr>
            <p:spPr>
              <a:xfrm rot="1115771">
                <a:off x="4333498" y="554761"/>
                <a:ext cx="33705" cy="12431"/>
              </a:xfrm>
              <a:custGeom>
                <a:avLst/>
                <a:gdLst/>
                <a:ahLst/>
                <a:cxnLst/>
                <a:rect l="l" t="t" r="r" b="b"/>
                <a:pathLst>
                  <a:path w="930" h="343" extrusionOk="0">
                    <a:moveTo>
                      <a:pt x="561" y="0"/>
                    </a:moveTo>
                    <a:cubicBezTo>
                      <a:pt x="411" y="0"/>
                      <a:pt x="195" y="54"/>
                      <a:pt x="100" y="180"/>
                    </a:cubicBezTo>
                    <a:cubicBezTo>
                      <a:pt x="0" y="306"/>
                      <a:pt x="186" y="342"/>
                      <a:pt x="279" y="342"/>
                    </a:cubicBezTo>
                    <a:lnTo>
                      <a:pt x="368" y="342"/>
                    </a:lnTo>
                    <a:cubicBezTo>
                      <a:pt x="518" y="342"/>
                      <a:pt x="734" y="289"/>
                      <a:pt x="830" y="163"/>
                    </a:cubicBezTo>
                    <a:cubicBezTo>
                      <a:pt x="930" y="34"/>
                      <a:pt x="744" y="0"/>
                      <a:pt x="6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10"/>
              <p:cNvSpPr/>
              <p:nvPr/>
            </p:nvSpPr>
            <p:spPr>
              <a:xfrm rot="1115771">
                <a:off x="4376249" y="634550"/>
                <a:ext cx="33379" cy="13736"/>
              </a:xfrm>
              <a:custGeom>
                <a:avLst/>
                <a:gdLst/>
                <a:ahLst/>
                <a:cxnLst/>
                <a:rect l="l" t="t" r="r" b="b"/>
                <a:pathLst>
                  <a:path w="921" h="379" extrusionOk="0">
                    <a:moveTo>
                      <a:pt x="552" y="0"/>
                    </a:moveTo>
                    <a:cubicBezTo>
                      <a:pt x="399" y="0"/>
                      <a:pt x="187" y="53"/>
                      <a:pt x="94" y="186"/>
                    </a:cubicBezTo>
                    <a:cubicBezTo>
                      <a:pt x="1" y="322"/>
                      <a:pt x="171" y="379"/>
                      <a:pt x="277" y="379"/>
                    </a:cubicBezTo>
                    <a:lnTo>
                      <a:pt x="370" y="379"/>
                    </a:lnTo>
                    <a:cubicBezTo>
                      <a:pt x="522" y="379"/>
                      <a:pt x="738" y="326"/>
                      <a:pt x="828" y="192"/>
                    </a:cubicBezTo>
                    <a:cubicBezTo>
                      <a:pt x="921" y="60"/>
                      <a:pt x="752" y="0"/>
                      <a:pt x="6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10"/>
              <p:cNvSpPr/>
              <p:nvPr/>
            </p:nvSpPr>
            <p:spPr>
              <a:xfrm rot="1115771">
                <a:off x="4438526" y="1247196"/>
                <a:ext cx="44252" cy="11235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310" extrusionOk="0">
                    <a:moveTo>
                      <a:pt x="758" y="1"/>
                    </a:moveTo>
                    <a:cubicBezTo>
                      <a:pt x="549" y="1"/>
                      <a:pt x="0" y="309"/>
                      <a:pt x="463" y="309"/>
                    </a:cubicBezTo>
                    <a:cubicBezTo>
                      <a:pt x="672" y="309"/>
                      <a:pt x="1220" y="1"/>
                      <a:pt x="7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10"/>
              <p:cNvSpPr/>
              <p:nvPr/>
            </p:nvSpPr>
            <p:spPr>
              <a:xfrm rot="1115771">
                <a:off x="4453960" y="1291914"/>
                <a:ext cx="36170" cy="19897"/>
              </a:xfrm>
              <a:custGeom>
                <a:avLst/>
                <a:gdLst/>
                <a:ahLst/>
                <a:cxnLst/>
                <a:rect l="l" t="t" r="r" b="b"/>
                <a:pathLst>
                  <a:path w="998" h="549" extrusionOk="0">
                    <a:moveTo>
                      <a:pt x="525" y="0"/>
                    </a:moveTo>
                    <a:cubicBezTo>
                      <a:pt x="113" y="0"/>
                      <a:pt x="1" y="549"/>
                      <a:pt x="472" y="549"/>
                    </a:cubicBezTo>
                    <a:cubicBezTo>
                      <a:pt x="884" y="549"/>
                      <a:pt x="997" y="0"/>
                      <a:pt x="5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10"/>
              <p:cNvSpPr/>
              <p:nvPr/>
            </p:nvSpPr>
            <p:spPr>
              <a:xfrm rot="1115771">
                <a:off x="4519080" y="1247490"/>
                <a:ext cx="30371" cy="18230"/>
              </a:xfrm>
              <a:custGeom>
                <a:avLst/>
                <a:gdLst/>
                <a:ahLst/>
                <a:cxnLst/>
                <a:rect l="l" t="t" r="r" b="b"/>
                <a:pathLst>
                  <a:path w="838" h="503" extrusionOk="0">
                    <a:moveTo>
                      <a:pt x="406" y="0"/>
                    </a:moveTo>
                    <a:cubicBezTo>
                      <a:pt x="256" y="0"/>
                      <a:pt x="40" y="117"/>
                      <a:pt x="20" y="280"/>
                    </a:cubicBezTo>
                    <a:cubicBezTo>
                      <a:pt x="0" y="463"/>
                      <a:pt x="210" y="503"/>
                      <a:pt x="342" y="503"/>
                    </a:cubicBezTo>
                    <a:lnTo>
                      <a:pt x="432" y="503"/>
                    </a:lnTo>
                    <a:cubicBezTo>
                      <a:pt x="581" y="503"/>
                      <a:pt x="797" y="386"/>
                      <a:pt x="817" y="224"/>
                    </a:cubicBezTo>
                    <a:cubicBezTo>
                      <a:pt x="837" y="44"/>
                      <a:pt x="628" y="0"/>
                      <a:pt x="4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" name="Google Shape;303;p10"/>
            <p:cNvSpPr/>
            <p:nvPr/>
          </p:nvSpPr>
          <p:spPr>
            <a:xfrm rot="-10370759" flipH="1">
              <a:off x="7858647" y="315151"/>
              <a:ext cx="970222" cy="886680"/>
            </a:xfrm>
            <a:custGeom>
              <a:avLst/>
              <a:gdLst/>
              <a:ahLst/>
              <a:cxnLst/>
              <a:rect l="l" t="t" r="r" b="b"/>
              <a:pathLst>
                <a:path w="18419" h="16833" extrusionOk="0">
                  <a:moveTo>
                    <a:pt x="12177" y="0"/>
                  </a:moveTo>
                  <a:cubicBezTo>
                    <a:pt x="11648" y="0"/>
                    <a:pt x="11109" y="46"/>
                    <a:pt x="10599" y="46"/>
                  </a:cubicBezTo>
                  <a:cubicBezTo>
                    <a:pt x="10579" y="46"/>
                    <a:pt x="10558" y="46"/>
                    <a:pt x="10538" y="46"/>
                  </a:cubicBezTo>
                  <a:cubicBezTo>
                    <a:pt x="10391" y="45"/>
                    <a:pt x="10250" y="43"/>
                    <a:pt x="10112" y="43"/>
                  </a:cubicBezTo>
                  <a:cubicBezTo>
                    <a:pt x="9632" y="43"/>
                    <a:pt x="9195" y="68"/>
                    <a:pt x="8715" y="262"/>
                  </a:cubicBezTo>
                  <a:cubicBezTo>
                    <a:pt x="8256" y="447"/>
                    <a:pt x="7784" y="577"/>
                    <a:pt x="7306" y="707"/>
                  </a:cubicBezTo>
                  <a:cubicBezTo>
                    <a:pt x="6073" y="1039"/>
                    <a:pt x="5021" y="1344"/>
                    <a:pt x="3911" y="2033"/>
                  </a:cubicBezTo>
                  <a:cubicBezTo>
                    <a:pt x="2246" y="3062"/>
                    <a:pt x="855" y="4763"/>
                    <a:pt x="292" y="6650"/>
                  </a:cubicBezTo>
                  <a:cubicBezTo>
                    <a:pt x="1" y="7637"/>
                    <a:pt x="143" y="8746"/>
                    <a:pt x="143" y="9767"/>
                  </a:cubicBezTo>
                  <a:cubicBezTo>
                    <a:pt x="143" y="10640"/>
                    <a:pt x="117" y="11328"/>
                    <a:pt x="422" y="12145"/>
                  </a:cubicBezTo>
                  <a:cubicBezTo>
                    <a:pt x="801" y="13168"/>
                    <a:pt x="1482" y="13643"/>
                    <a:pt x="2176" y="14444"/>
                  </a:cubicBezTo>
                  <a:cubicBezTo>
                    <a:pt x="2652" y="14992"/>
                    <a:pt x="3083" y="15451"/>
                    <a:pt x="3665" y="15882"/>
                  </a:cubicBezTo>
                  <a:cubicBezTo>
                    <a:pt x="4306" y="16414"/>
                    <a:pt x="5631" y="16763"/>
                    <a:pt x="6744" y="16763"/>
                  </a:cubicBezTo>
                  <a:cubicBezTo>
                    <a:pt x="7524" y="16763"/>
                    <a:pt x="8354" y="16832"/>
                    <a:pt x="9165" y="16832"/>
                  </a:cubicBezTo>
                  <a:cubicBezTo>
                    <a:pt x="9611" y="16832"/>
                    <a:pt x="10052" y="16811"/>
                    <a:pt x="10475" y="16746"/>
                  </a:cubicBezTo>
                  <a:cubicBezTo>
                    <a:pt x="11206" y="16633"/>
                    <a:pt x="12077" y="16225"/>
                    <a:pt x="12731" y="15896"/>
                  </a:cubicBezTo>
                  <a:cubicBezTo>
                    <a:pt x="13538" y="15487"/>
                    <a:pt x="14352" y="15025"/>
                    <a:pt x="15119" y="14547"/>
                  </a:cubicBezTo>
                  <a:cubicBezTo>
                    <a:pt x="16150" y="13902"/>
                    <a:pt x="17063" y="13221"/>
                    <a:pt x="17758" y="12198"/>
                  </a:cubicBezTo>
                  <a:cubicBezTo>
                    <a:pt x="18389" y="11262"/>
                    <a:pt x="18399" y="10368"/>
                    <a:pt x="18402" y="9275"/>
                  </a:cubicBezTo>
                  <a:cubicBezTo>
                    <a:pt x="18419" y="6633"/>
                    <a:pt x="17798" y="4102"/>
                    <a:pt x="15970" y="2108"/>
                  </a:cubicBezTo>
                  <a:cubicBezTo>
                    <a:pt x="15233" y="1305"/>
                    <a:pt x="14279" y="291"/>
                    <a:pt x="13163" y="79"/>
                  </a:cubicBezTo>
                  <a:cubicBezTo>
                    <a:pt x="12845" y="19"/>
                    <a:pt x="12513" y="0"/>
                    <a:pt x="12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0"/>
            <p:cNvSpPr/>
            <p:nvPr/>
          </p:nvSpPr>
          <p:spPr>
            <a:xfrm rot="-10370759" flipH="1">
              <a:off x="8487191" y="841743"/>
              <a:ext cx="45880" cy="18226"/>
            </a:xfrm>
            <a:custGeom>
              <a:avLst/>
              <a:gdLst/>
              <a:ahLst/>
              <a:cxnLst/>
              <a:rect l="l" t="t" r="r" b="b"/>
              <a:pathLst>
                <a:path w="871" h="346" extrusionOk="0">
                  <a:moveTo>
                    <a:pt x="529" y="0"/>
                  </a:moveTo>
                  <a:cubicBezTo>
                    <a:pt x="300" y="0"/>
                    <a:pt x="1" y="345"/>
                    <a:pt x="343" y="345"/>
                  </a:cubicBezTo>
                  <a:cubicBezTo>
                    <a:pt x="572" y="345"/>
                    <a:pt x="871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0"/>
            <p:cNvSpPr/>
            <p:nvPr/>
          </p:nvSpPr>
          <p:spPr>
            <a:xfrm rot="-10370759" flipH="1">
              <a:off x="8380334" y="876674"/>
              <a:ext cx="46723" cy="13379"/>
            </a:xfrm>
            <a:custGeom>
              <a:avLst/>
              <a:gdLst/>
              <a:ahLst/>
              <a:cxnLst/>
              <a:rect l="l" t="t" r="r" b="b"/>
              <a:pathLst>
                <a:path w="887" h="254" extrusionOk="0">
                  <a:moveTo>
                    <a:pt x="548" y="1"/>
                  </a:moveTo>
                  <a:cubicBezTo>
                    <a:pt x="379" y="1"/>
                    <a:pt x="0" y="254"/>
                    <a:pt x="339" y="254"/>
                  </a:cubicBezTo>
                  <a:cubicBezTo>
                    <a:pt x="505" y="254"/>
                    <a:pt x="887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0"/>
            <p:cNvSpPr/>
            <p:nvPr/>
          </p:nvSpPr>
          <p:spPr>
            <a:xfrm rot="-10370759" flipH="1">
              <a:off x="8417276" y="993876"/>
              <a:ext cx="39875" cy="18910"/>
            </a:xfrm>
            <a:custGeom>
              <a:avLst/>
              <a:gdLst/>
              <a:ahLst/>
              <a:cxnLst/>
              <a:rect l="l" t="t" r="r" b="b"/>
              <a:pathLst>
                <a:path w="757" h="359" extrusionOk="0">
                  <a:moveTo>
                    <a:pt x="424" y="0"/>
                  </a:moveTo>
                  <a:cubicBezTo>
                    <a:pt x="333" y="0"/>
                    <a:pt x="238" y="26"/>
                    <a:pt x="180" y="84"/>
                  </a:cubicBezTo>
                  <a:lnTo>
                    <a:pt x="149" y="115"/>
                  </a:lnTo>
                  <a:cubicBezTo>
                    <a:pt x="0" y="263"/>
                    <a:pt x="161" y="359"/>
                    <a:pt x="336" y="359"/>
                  </a:cubicBezTo>
                  <a:cubicBezTo>
                    <a:pt x="426" y="359"/>
                    <a:pt x="521" y="334"/>
                    <a:pt x="578" y="277"/>
                  </a:cubicBezTo>
                  <a:cubicBezTo>
                    <a:pt x="588" y="264"/>
                    <a:pt x="598" y="254"/>
                    <a:pt x="608" y="244"/>
                  </a:cubicBezTo>
                  <a:cubicBezTo>
                    <a:pt x="756" y="95"/>
                    <a:pt x="598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0"/>
            <p:cNvSpPr/>
            <p:nvPr/>
          </p:nvSpPr>
          <p:spPr>
            <a:xfrm rot="-10370759" flipH="1">
              <a:off x="8509317" y="930943"/>
              <a:ext cx="32132" cy="20175"/>
            </a:xfrm>
            <a:custGeom>
              <a:avLst/>
              <a:gdLst/>
              <a:ahLst/>
              <a:cxnLst/>
              <a:rect l="l" t="t" r="r" b="b"/>
              <a:pathLst>
                <a:path w="610" h="383" extrusionOk="0">
                  <a:moveTo>
                    <a:pt x="293" y="0"/>
                  </a:moveTo>
                  <a:cubicBezTo>
                    <a:pt x="180" y="0"/>
                    <a:pt x="25" y="86"/>
                    <a:pt x="14" y="209"/>
                  </a:cubicBezTo>
                  <a:cubicBezTo>
                    <a:pt x="1" y="342"/>
                    <a:pt x="147" y="382"/>
                    <a:pt x="250" y="382"/>
                  </a:cubicBezTo>
                  <a:lnTo>
                    <a:pt x="316" y="382"/>
                  </a:lnTo>
                  <a:cubicBezTo>
                    <a:pt x="430" y="382"/>
                    <a:pt x="583" y="296"/>
                    <a:pt x="595" y="173"/>
                  </a:cubicBezTo>
                  <a:cubicBezTo>
                    <a:pt x="609" y="40"/>
                    <a:pt x="463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0"/>
            <p:cNvSpPr/>
            <p:nvPr/>
          </p:nvSpPr>
          <p:spPr>
            <a:xfrm rot="-10370759" flipH="1">
              <a:off x="8399063" y="755385"/>
              <a:ext cx="46775" cy="13379"/>
            </a:xfrm>
            <a:custGeom>
              <a:avLst/>
              <a:gdLst/>
              <a:ahLst/>
              <a:cxnLst/>
              <a:rect l="l" t="t" r="r" b="b"/>
              <a:pathLst>
                <a:path w="888" h="254" extrusionOk="0">
                  <a:moveTo>
                    <a:pt x="548" y="1"/>
                  </a:moveTo>
                  <a:cubicBezTo>
                    <a:pt x="379" y="1"/>
                    <a:pt x="0" y="254"/>
                    <a:pt x="339" y="254"/>
                  </a:cubicBezTo>
                  <a:cubicBezTo>
                    <a:pt x="508" y="254"/>
                    <a:pt x="887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0"/>
            <p:cNvSpPr/>
            <p:nvPr/>
          </p:nvSpPr>
          <p:spPr>
            <a:xfrm rot="-10370759" flipH="1">
              <a:off x="8300389" y="922540"/>
              <a:ext cx="46617" cy="14591"/>
            </a:xfrm>
            <a:custGeom>
              <a:avLst/>
              <a:gdLst/>
              <a:ahLst/>
              <a:cxnLst/>
              <a:rect l="l" t="t" r="r" b="b"/>
              <a:pathLst>
                <a:path w="885" h="277" extrusionOk="0">
                  <a:moveTo>
                    <a:pt x="542" y="0"/>
                  </a:moveTo>
                  <a:cubicBezTo>
                    <a:pt x="360" y="0"/>
                    <a:pt x="1" y="276"/>
                    <a:pt x="340" y="276"/>
                  </a:cubicBezTo>
                  <a:cubicBezTo>
                    <a:pt x="526" y="276"/>
                    <a:pt x="884" y="0"/>
                    <a:pt x="5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0"/>
            <p:cNvSpPr/>
            <p:nvPr/>
          </p:nvSpPr>
          <p:spPr>
            <a:xfrm rot="-10370759" flipH="1">
              <a:off x="8345669" y="983950"/>
              <a:ext cx="46249" cy="16171"/>
            </a:xfrm>
            <a:custGeom>
              <a:avLst/>
              <a:gdLst/>
              <a:ahLst/>
              <a:cxnLst/>
              <a:rect l="l" t="t" r="r" b="b"/>
              <a:pathLst>
                <a:path w="878" h="307" extrusionOk="0">
                  <a:moveTo>
                    <a:pt x="536" y="1"/>
                  </a:moveTo>
                  <a:cubicBezTo>
                    <a:pt x="332" y="1"/>
                    <a:pt x="1" y="306"/>
                    <a:pt x="343" y="306"/>
                  </a:cubicBezTo>
                  <a:cubicBezTo>
                    <a:pt x="545" y="306"/>
                    <a:pt x="878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0"/>
            <p:cNvSpPr/>
            <p:nvPr/>
          </p:nvSpPr>
          <p:spPr>
            <a:xfrm rot="-10370759" flipH="1">
              <a:off x="8298117" y="773599"/>
              <a:ext cx="35556" cy="13854"/>
            </a:xfrm>
            <a:custGeom>
              <a:avLst/>
              <a:gdLst/>
              <a:ahLst/>
              <a:cxnLst/>
              <a:rect l="l" t="t" r="r" b="b"/>
              <a:pathLst>
                <a:path w="675" h="263" extrusionOk="0">
                  <a:moveTo>
                    <a:pt x="406" y="0"/>
                  </a:moveTo>
                  <a:cubicBezTo>
                    <a:pt x="296" y="0"/>
                    <a:pt x="140" y="36"/>
                    <a:pt x="70" y="133"/>
                  </a:cubicBezTo>
                  <a:cubicBezTo>
                    <a:pt x="0" y="229"/>
                    <a:pt x="130" y="263"/>
                    <a:pt x="203" y="263"/>
                  </a:cubicBezTo>
                  <a:lnTo>
                    <a:pt x="269" y="263"/>
                  </a:lnTo>
                  <a:cubicBezTo>
                    <a:pt x="379" y="263"/>
                    <a:pt x="535" y="223"/>
                    <a:pt x="605" y="130"/>
                  </a:cubicBezTo>
                  <a:cubicBezTo>
                    <a:pt x="675" y="33"/>
                    <a:pt x="545" y="0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10"/>
            <p:cNvSpPr/>
            <p:nvPr/>
          </p:nvSpPr>
          <p:spPr>
            <a:xfrm rot="-10370759" flipH="1">
              <a:off x="8300818" y="862872"/>
              <a:ext cx="38716" cy="20017"/>
            </a:xfrm>
            <a:custGeom>
              <a:avLst/>
              <a:gdLst/>
              <a:ahLst/>
              <a:cxnLst/>
              <a:rect l="l" t="t" r="r" b="b"/>
              <a:pathLst>
                <a:path w="735" h="380" extrusionOk="0">
                  <a:moveTo>
                    <a:pt x="389" y="1"/>
                  </a:moveTo>
                  <a:cubicBezTo>
                    <a:pt x="97" y="1"/>
                    <a:pt x="0" y="380"/>
                    <a:pt x="346" y="380"/>
                  </a:cubicBezTo>
                  <a:cubicBezTo>
                    <a:pt x="638" y="380"/>
                    <a:pt x="735" y="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3" name="Google Shape;313;p10"/>
          <p:cNvGrpSpPr/>
          <p:nvPr/>
        </p:nvGrpSpPr>
        <p:grpSpPr>
          <a:xfrm>
            <a:off x="1" y="-14200"/>
            <a:ext cx="12191932" cy="6877957"/>
            <a:chOff x="0" y="-10650"/>
            <a:chExt cx="9143949" cy="5158468"/>
          </a:xfrm>
        </p:grpSpPr>
        <p:grpSp>
          <p:nvGrpSpPr>
            <p:cNvPr id="314" name="Google Shape;314;p10"/>
            <p:cNvGrpSpPr/>
            <p:nvPr/>
          </p:nvGrpSpPr>
          <p:grpSpPr>
            <a:xfrm>
              <a:off x="0" y="-10650"/>
              <a:ext cx="9143949" cy="5158468"/>
              <a:chOff x="267864" y="140547"/>
              <a:chExt cx="8608500" cy="4856400"/>
            </a:xfrm>
          </p:grpSpPr>
          <p:sp>
            <p:nvSpPr>
              <p:cNvPr id="315" name="Google Shape;315;p10"/>
              <p:cNvSpPr/>
              <p:nvPr/>
            </p:nvSpPr>
            <p:spPr>
              <a:xfrm>
                <a:off x="267864" y="146479"/>
                <a:ext cx="8608500" cy="393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10"/>
              <p:cNvSpPr/>
              <p:nvPr/>
            </p:nvSpPr>
            <p:spPr>
              <a:xfrm rot="5400000">
                <a:off x="-1927873" y="2336397"/>
                <a:ext cx="4856400" cy="4647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" name="Google Shape;317;p10"/>
            <p:cNvGrpSpPr/>
            <p:nvPr/>
          </p:nvGrpSpPr>
          <p:grpSpPr>
            <a:xfrm rot="10800000">
              <a:off x="0" y="-10650"/>
              <a:ext cx="9143949" cy="5158468"/>
              <a:chOff x="267864" y="140547"/>
              <a:chExt cx="8608500" cy="4856400"/>
            </a:xfrm>
          </p:grpSpPr>
          <p:sp>
            <p:nvSpPr>
              <p:cNvPr id="318" name="Google Shape;318;p10"/>
              <p:cNvSpPr/>
              <p:nvPr/>
            </p:nvSpPr>
            <p:spPr>
              <a:xfrm>
                <a:off x="267864" y="146479"/>
                <a:ext cx="8608500" cy="393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10"/>
              <p:cNvSpPr/>
              <p:nvPr/>
            </p:nvSpPr>
            <p:spPr>
              <a:xfrm rot="5400000">
                <a:off x="-1927873" y="2336397"/>
                <a:ext cx="4856400" cy="4647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20" name="Google Shape;320;p10"/>
          <p:cNvGrpSpPr/>
          <p:nvPr/>
        </p:nvGrpSpPr>
        <p:grpSpPr>
          <a:xfrm rot="10800000">
            <a:off x="1" y="-14200"/>
            <a:ext cx="12191932" cy="6877957"/>
            <a:chOff x="267864" y="140547"/>
            <a:chExt cx="8608500" cy="4856400"/>
          </a:xfrm>
        </p:grpSpPr>
        <p:sp>
          <p:nvSpPr>
            <p:cNvPr id="321" name="Google Shape;321;p10"/>
            <p:cNvSpPr/>
            <p:nvPr/>
          </p:nvSpPr>
          <p:spPr>
            <a:xfrm>
              <a:off x="267864" y="146479"/>
              <a:ext cx="8608500" cy="393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0"/>
            <p:cNvSpPr/>
            <p:nvPr/>
          </p:nvSpPr>
          <p:spPr>
            <a:xfrm rot="5400000">
              <a:off x="-1927873" y="2336397"/>
              <a:ext cx="4856400" cy="464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3" name="Google Shape;323;p10"/>
          <p:cNvSpPr txBox="1">
            <a:spLocks noGrp="1"/>
          </p:cNvSpPr>
          <p:nvPr>
            <p:ph type="ctrTitle"/>
          </p:nvPr>
        </p:nvSpPr>
        <p:spPr>
          <a:xfrm>
            <a:off x="1252399" y="736861"/>
            <a:ext cx="9687200" cy="7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9421352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23C49-EA57-4FD0-BE2C-30C83C12A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3DF6E-427D-4DDC-9DD0-9D2006A844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25B446-FE3E-490D-BD91-126A0B2C7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AB1E5-39A4-47F2-A6F7-7AEFB08FA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65795-DC24-4A0E-93C5-235885371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200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78233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TITLE" type="title">
  <p:cSld name="OPENING 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686300" y="534467"/>
            <a:ext cx="10820400" cy="5791200"/>
          </a:xfrm>
          <a:prstGeom prst="rect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829403" y="1602367"/>
            <a:ext cx="85332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bril Fatface"/>
              <a:buNone/>
              <a:defRPr sz="64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307800" y="4242567"/>
            <a:ext cx="757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4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77289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ubTitle" idx="1"/>
          </p:nvPr>
        </p:nvSpPr>
        <p:spPr>
          <a:xfrm>
            <a:off x="4018200" y="4288300"/>
            <a:ext cx="4155600" cy="20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4457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0107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">
  <p:cSld name="NUMBER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title" hasCustomPrompt="1"/>
          </p:nvPr>
        </p:nvSpPr>
        <p:spPr>
          <a:xfrm>
            <a:off x="8527625" y="1265243"/>
            <a:ext cx="1518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67" name="Google Shape;67;p11"/>
          <p:cNvSpPr txBox="1">
            <a:spLocks noGrp="1"/>
          </p:cNvSpPr>
          <p:nvPr>
            <p:ph type="ctrTitle" idx="2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ctrTitle" idx="3"/>
          </p:nvPr>
        </p:nvSpPr>
        <p:spPr>
          <a:xfrm>
            <a:off x="7674875" y="1885577"/>
            <a:ext cx="322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subTitle" idx="1"/>
          </p:nvPr>
        </p:nvSpPr>
        <p:spPr>
          <a:xfrm>
            <a:off x="7639333" y="2206123"/>
            <a:ext cx="3295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title" idx="4" hasCustomPrompt="1"/>
          </p:nvPr>
        </p:nvSpPr>
        <p:spPr>
          <a:xfrm>
            <a:off x="8527625" y="4614137"/>
            <a:ext cx="1518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71" name="Google Shape;71;p11"/>
          <p:cNvSpPr txBox="1">
            <a:spLocks noGrp="1"/>
          </p:cNvSpPr>
          <p:nvPr>
            <p:ph type="ctrTitle" idx="5"/>
          </p:nvPr>
        </p:nvSpPr>
        <p:spPr>
          <a:xfrm>
            <a:off x="7674875" y="5234472"/>
            <a:ext cx="322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subTitle" idx="6"/>
          </p:nvPr>
        </p:nvSpPr>
        <p:spPr>
          <a:xfrm>
            <a:off x="7639333" y="5555017"/>
            <a:ext cx="3295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title" idx="7" hasCustomPrompt="1"/>
          </p:nvPr>
        </p:nvSpPr>
        <p:spPr>
          <a:xfrm>
            <a:off x="8527625" y="2944432"/>
            <a:ext cx="1518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74" name="Google Shape;74;p11"/>
          <p:cNvSpPr txBox="1">
            <a:spLocks noGrp="1"/>
          </p:cNvSpPr>
          <p:nvPr>
            <p:ph type="ctrTitle" idx="8"/>
          </p:nvPr>
        </p:nvSpPr>
        <p:spPr>
          <a:xfrm>
            <a:off x="7674875" y="3564767"/>
            <a:ext cx="322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subTitle" idx="9"/>
          </p:nvPr>
        </p:nvSpPr>
        <p:spPr>
          <a:xfrm>
            <a:off x="7639333" y="3885312"/>
            <a:ext cx="3295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3139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TITLE + TWO COLUMNS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8" name="Google Shape;108;p15"/>
          <p:cNvSpPr txBox="1">
            <a:spLocks noGrp="1"/>
          </p:cNvSpPr>
          <p:nvPr>
            <p:ph type="ctrTitle" idx="2"/>
          </p:nvPr>
        </p:nvSpPr>
        <p:spPr>
          <a:xfrm>
            <a:off x="991005" y="2214367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subTitle" idx="1"/>
          </p:nvPr>
        </p:nvSpPr>
        <p:spPr>
          <a:xfrm>
            <a:off x="960000" y="2592933"/>
            <a:ext cx="2874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ctrTitle" idx="3"/>
          </p:nvPr>
        </p:nvSpPr>
        <p:spPr>
          <a:xfrm>
            <a:off x="991012" y="3923800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4"/>
          </p:nvPr>
        </p:nvSpPr>
        <p:spPr>
          <a:xfrm>
            <a:off x="960007" y="4302367"/>
            <a:ext cx="2874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04931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2">
  <p:cSld name="TITLE + TWO COLUMNS 2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14" name="Google Shape;114;p16"/>
          <p:cNvSpPr txBox="1">
            <a:spLocks noGrp="1"/>
          </p:cNvSpPr>
          <p:nvPr>
            <p:ph type="ctrTitle" idx="2"/>
          </p:nvPr>
        </p:nvSpPr>
        <p:spPr>
          <a:xfrm>
            <a:off x="6575555" y="4511567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15" name="Google Shape;115;p16"/>
          <p:cNvSpPr txBox="1">
            <a:spLocks noGrp="1"/>
          </p:cNvSpPr>
          <p:nvPr>
            <p:ph type="subTitle" idx="1"/>
          </p:nvPr>
        </p:nvSpPr>
        <p:spPr>
          <a:xfrm>
            <a:off x="6544551" y="4890133"/>
            <a:ext cx="2874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16" name="Google Shape;116;p16"/>
          <p:cNvSpPr txBox="1">
            <a:spLocks noGrp="1"/>
          </p:cNvSpPr>
          <p:nvPr>
            <p:ph type="ctrTitle" idx="3"/>
          </p:nvPr>
        </p:nvSpPr>
        <p:spPr>
          <a:xfrm>
            <a:off x="2803661" y="4511567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subTitle" idx="4"/>
          </p:nvPr>
        </p:nvSpPr>
        <p:spPr>
          <a:xfrm>
            <a:off x="2772657" y="4890133"/>
            <a:ext cx="2874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1374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type="blank">
  <p:cSld name="BACKGROUND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21143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bg>
      <p:bgPr>
        <a:solidFill>
          <a:srgbClr val="FFFFFF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647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" name="Google Shape;325;p11"/>
          <p:cNvGrpSpPr/>
          <p:nvPr/>
        </p:nvGrpSpPr>
        <p:grpSpPr>
          <a:xfrm>
            <a:off x="305212" y="-249614"/>
            <a:ext cx="11258696" cy="7067433"/>
            <a:chOff x="228909" y="-187211"/>
            <a:chExt cx="8444022" cy="5300575"/>
          </a:xfrm>
        </p:grpSpPr>
        <p:sp>
          <p:nvSpPr>
            <p:cNvPr id="326" name="Google Shape;326;p11"/>
            <p:cNvSpPr/>
            <p:nvPr/>
          </p:nvSpPr>
          <p:spPr>
            <a:xfrm>
              <a:off x="6919028" y="3510484"/>
              <a:ext cx="1753903" cy="1602880"/>
            </a:xfrm>
            <a:custGeom>
              <a:avLst/>
              <a:gdLst/>
              <a:ahLst/>
              <a:cxnLst/>
              <a:rect l="l" t="t" r="r" b="b"/>
              <a:pathLst>
                <a:path w="18419" h="16833" extrusionOk="0">
                  <a:moveTo>
                    <a:pt x="12177" y="0"/>
                  </a:moveTo>
                  <a:cubicBezTo>
                    <a:pt x="11648" y="0"/>
                    <a:pt x="11109" y="46"/>
                    <a:pt x="10599" y="46"/>
                  </a:cubicBezTo>
                  <a:cubicBezTo>
                    <a:pt x="10579" y="46"/>
                    <a:pt x="10558" y="46"/>
                    <a:pt x="10538" y="46"/>
                  </a:cubicBezTo>
                  <a:cubicBezTo>
                    <a:pt x="10391" y="45"/>
                    <a:pt x="10250" y="43"/>
                    <a:pt x="10112" y="43"/>
                  </a:cubicBezTo>
                  <a:cubicBezTo>
                    <a:pt x="9632" y="43"/>
                    <a:pt x="9195" y="68"/>
                    <a:pt x="8715" y="262"/>
                  </a:cubicBezTo>
                  <a:cubicBezTo>
                    <a:pt x="8256" y="447"/>
                    <a:pt x="7784" y="577"/>
                    <a:pt x="7306" y="707"/>
                  </a:cubicBezTo>
                  <a:cubicBezTo>
                    <a:pt x="6073" y="1039"/>
                    <a:pt x="5021" y="1344"/>
                    <a:pt x="3911" y="2033"/>
                  </a:cubicBezTo>
                  <a:cubicBezTo>
                    <a:pt x="2246" y="3062"/>
                    <a:pt x="855" y="4763"/>
                    <a:pt x="292" y="6650"/>
                  </a:cubicBezTo>
                  <a:cubicBezTo>
                    <a:pt x="1" y="7637"/>
                    <a:pt x="143" y="8746"/>
                    <a:pt x="143" y="9767"/>
                  </a:cubicBezTo>
                  <a:cubicBezTo>
                    <a:pt x="143" y="10640"/>
                    <a:pt x="117" y="11328"/>
                    <a:pt x="422" y="12145"/>
                  </a:cubicBezTo>
                  <a:cubicBezTo>
                    <a:pt x="801" y="13168"/>
                    <a:pt x="1482" y="13643"/>
                    <a:pt x="2176" y="14444"/>
                  </a:cubicBezTo>
                  <a:cubicBezTo>
                    <a:pt x="2652" y="14992"/>
                    <a:pt x="3083" y="15451"/>
                    <a:pt x="3665" y="15882"/>
                  </a:cubicBezTo>
                  <a:cubicBezTo>
                    <a:pt x="4306" y="16414"/>
                    <a:pt x="5631" y="16763"/>
                    <a:pt x="6744" y="16763"/>
                  </a:cubicBezTo>
                  <a:cubicBezTo>
                    <a:pt x="7524" y="16763"/>
                    <a:pt x="8354" y="16832"/>
                    <a:pt x="9165" y="16832"/>
                  </a:cubicBezTo>
                  <a:cubicBezTo>
                    <a:pt x="9611" y="16832"/>
                    <a:pt x="10052" y="16811"/>
                    <a:pt x="10475" y="16746"/>
                  </a:cubicBezTo>
                  <a:cubicBezTo>
                    <a:pt x="11206" y="16633"/>
                    <a:pt x="12077" y="16225"/>
                    <a:pt x="12731" y="15896"/>
                  </a:cubicBezTo>
                  <a:cubicBezTo>
                    <a:pt x="13538" y="15487"/>
                    <a:pt x="14352" y="15025"/>
                    <a:pt x="15119" y="14547"/>
                  </a:cubicBezTo>
                  <a:cubicBezTo>
                    <a:pt x="16150" y="13902"/>
                    <a:pt x="17063" y="13221"/>
                    <a:pt x="17758" y="12198"/>
                  </a:cubicBezTo>
                  <a:cubicBezTo>
                    <a:pt x="18389" y="11262"/>
                    <a:pt x="18399" y="10368"/>
                    <a:pt x="18402" y="9275"/>
                  </a:cubicBezTo>
                  <a:cubicBezTo>
                    <a:pt x="18419" y="6633"/>
                    <a:pt x="17798" y="4102"/>
                    <a:pt x="15970" y="2108"/>
                  </a:cubicBezTo>
                  <a:cubicBezTo>
                    <a:pt x="15233" y="1305"/>
                    <a:pt x="14279" y="291"/>
                    <a:pt x="13163" y="79"/>
                  </a:cubicBezTo>
                  <a:cubicBezTo>
                    <a:pt x="12845" y="19"/>
                    <a:pt x="12513" y="0"/>
                    <a:pt x="12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>
              <a:off x="7140066" y="3979383"/>
              <a:ext cx="63242" cy="40811"/>
            </a:xfrm>
            <a:custGeom>
              <a:avLst/>
              <a:gdLst/>
              <a:ahLst/>
              <a:cxnLst/>
              <a:rect l="l" t="t" r="r" b="b"/>
              <a:pathLst>
                <a:path w="609" h="393" extrusionOk="0">
                  <a:moveTo>
                    <a:pt x="293" y="1"/>
                  </a:moveTo>
                  <a:cubicBezTo>
                    <a:pt x="177" y="1"/>
                    <a:pt x="24" y="90"/>
                    <a:pt x="14" y="213"/>
                  </a:cubicBezTo>
                  <a:cubicBezTo>
                    <a:pt x="1" y="349"/>
                    <a:pt x="147" y="392"/>
                    <a:pt x="250" y="392"/>
                  </a:cubicBezTo>
                  <a:lnTo>
                    <a:pt x="316" y="392"/>
                  </a:lnTo>
                  <a:cubicBezTo>
                    <a:pt x="433" y="392"/>
                    <a:pt x="586" y="303"/>
                    <a:pt x="595" y="180"/>
                  </a:cubicBezTo>
                  <a:cubicBezTo>
                    <a:pt x="609" y="44"/>
                    <a:pt x="463" y="1"/>
                    <a:pt x="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1"/>
            <p:cNvSpPr/>
            <p:nvPr/>
          </p:nvSpPr>
          <p:spPr>
            <a:xfrm>
              <a:off x="7018359" y="4124975"/>
              <a:ext cx="92526" cy="25961"/>
            </a:xfrm>
            <a:custGeom>
              <a:avLst/>
              <a:gdLst/>
              <a:ahLst/>
              <a:cxnLst/>
              <a:rect l="l" t="t" r="r" b="b"/>
              <a:pathLst>
                <a:path w="891" h="250" extrusionOk="0">
                  <a:moveTo>
                    <a:pt x="548" y="1"/>
                  </a:moveTo>
                  <a:cubicBezTo>
                    <a:pt x="382" y="1"/>
                    <a:pt x="0" y="249"/>
                    <a:pt x="343" y="249"/>
                  </a:cubicBezTo>
                  <a:cubicBezTo>
                    <a:pt x="508" y="249"/>
                    <a:pt x="890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1"/>
            <p:cNvSpPr/>
            <p:nvPr/>
          </p:nvSpPr>
          <p:spPr>
            <a:xfrm>
              <a:off x="7150866" y="4157063"/>
              <a:ext cx="69368" cy="30842"/>
            </a:xfrm>
            <a:custGeom>
              <a:avLst/>
              <a:gdLst/>
              <a:ahLst/>
              <a:cxnLst/>
              <a:rect l="l" t="t" r="r" b="b"/>
              <a:pathLst>
                <a:path w="668" h="297" extrusionOk="0">
                  <a:moveTo>
                    <a:pt x="399" y="0"/>
                  </a:moveTo>
                  <a:cubicBezTo>
                    <a:pt x="286" y="0"/>
                    <a:pt x="129" y="37"/>
                    <a:pt x="63" y="140"/>
                  </a:cubicBezTo>
                  <a:cubicBezTo>
                    <a:pt x="0" y="243"/>
                    <a:pt x="116" y="296"/>
                    <a:pt x="203" y="296"/>
                  </a:cubicBezTo>
                  <a:lnTo>
                    <a:pt x="269" y="296"/>
                  </a:lnTo>
                  <a:cubicBezTo>
                    <a:pt x="382" y="296"/>
                    <a:pt x="538" y="259"/>
                    <a:pt x="605" y="157"/>
                  </a:cubicBezTo>
                  <a:cubicBezTo>
                    <a:pt x="668" y="57"/>
                    <a:pt x="551" y="0"/>
                    <a:pt x="4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1"/>
            <p:cNvSpPr/>
            <p:nvPr/>
          </p:nvSpPr>
          <p:spPr>
            <a:xfrm>
              <a:off x="7282231" y="4075960"/>
              <a:ext cx="76015" cy="40811"/>
            </a:xfrm>
            <a:custGeom>
              <a:avLst/>
              <a:gdLst/>
              <a:ahLst/>
              <a:cxnLst/>
              <a:rect l="l" t="t" r="r" b="b"/>
              <a:pathLst>
                <a:path w="732" h="393" extrusionOk="0">
                  <a:moveTo>
                    <a:pt x="386" y="1"/>
                  </a:moveTo>
                  <a:cubicBezTo>
                    <a:pt x="91" y="1"/>
                    <a:pt x="1" y="393"/>
                    <a:pt x="346" y="393"/>
                  </a:cubicBezTo>
                  <a:cubicBezTo>
                    <a:pt x="645" y="393"/>
                    <a:pt x="732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1"/>
            <p:cNvSpPr/>
            <p:nvPr/>
          </p:nvSpPr>
          <p:spPr>
            <a:xfrm>
              <a:off x="7257724" y="3967648"/>
              <a:ext cx="62930" cy="22846"/>
            </a:xfrm>
            <a:custGeom>
              <a:avLst/>
              <a:gdLst/>
              <a:ahLst/>
              <a:cxnLst/>
              <a:rect l="l" t="t" r="r" b="b"/>
              <a:pathLst>
                <a:path w="606" h="220" extrusionOk="0">
                  <a:moveTo>
                    <a:pt x="433" y="1"/>
                  </a:moveTo>
                  <a:cubicBezTo>
                    <a:pt x="310" y="1"/>
                    <a:pt x="177" y="27"/>
                    <a:pt x="74" y="97"/>
                  </a:cubicBezTo>
                  <a:cubicBezTo>
                    <a:pt x="1" y="150"/>
                    <a:pt x="1" y="220"/>
                    <a:pt x="107" y="220"/>
                  </a:cubicBezTo>
                  <a:lnTo>
                    <a:pt x="174" y="220"/>
                  </a:lnTo>
                  <a:cubicBezTo>
                    <a:pt x="296" y="220"/>
                    <a:pt x="429" y="194"/>
                    <a:pt x="532" y="124"/>
                  </a:cubicBezTo>
                  <a:cubicBezTo>
                    <a:pt x="606" y="70"/>
                    <a:pt x="606" y="1"/>
                    <a:pt x="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1"/>
            <p:cNvSpPr/>
            <p:nvPr/>
          </p:nvSpPr>
          <p:spPr>
            <a:xfrm>
              <a:off x="8525576" y="4520732"/>
              <a:ext cx="90449" cy="35930"/>
            </a:xfrm>
            <a:custGeom>
              <a:avLst/>
              <a:gdLst/>
              <a:ahLst/>
              <a:cxnLst/>
              <a:rect l="l" t="t" r="r" b="b"/>
              <a:pathLst>
                <a:path w="871" h="346" extrusionOk="0">
                  <a:moveTo>
                    <a:pt x="529" y="0"/>
                  </a:moveTo>
                  <a:cubicBezTo>
                    <a:pt x="300" y="0"/>
                    <a:pt x="1" y="345"/>
                    <a:pt x="343" y="345"/>
                  </a:cubicBezTo>
                  <a:cubicBezTo>
                    <a:pt x="572" y="345"/>
                    <a:pt x="871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>
              <a:off x="8324531" y="4435786"/>
              <a:ext cx="92111" cy="26377"/>
            </a:xfrm>
            <a:custGeom>
              <a:avLst/>
              <a:gdLst/>
              <a:ahLst/>
              <a:cxnLst/>
              <a:rect l="l" t="t" r="r" b="b"/>
              <a:pathLst>
                <a:path w="887" h="254" extrusionOk="0">
                  <a:moveTo>
                    <a:pt x="548" y="1"/>
                  </a:moveTo>
                  <a:cubicBezTo>
                    <a:pt x="379" y="1"/>
                    <a:pt x="0" y="254"/>
                    <a:pt x="339" y="254"/>
                  </a:cubicBezTo>
                  <a:cubicBezTo>
                    <a:pt x="505" y="254"/>
                    <a:pt x="887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>
              <a:off x="8426300" y="4203898"/>
              <a:ext cx="78611" cy="37280"/>
            </a:xfrm>
            <a:custGeom>
              <a:avLst/>
              <a:gdLst/>
              <a:ahLst/>
              <a:cxnLst/>
              <a:rect l="l" t="t" r="r" b="b"/>
              <a:pathLst>
                <a:path w="757" h="359" extrusionOk="0">
                  <a:moveTo>
                    <a:pt x="424" y="0"/>
                  </a:moveTo>
                  <a:cubicBezTo>
                    <a:pt x="333" y="0"/>
                    <a:pt x="238" y="26"/>
                    <a:pt x="180" y="84"/>
                  </a:cubicBezTo>
                  <a:lnTo>
                    <a:pt x="149" y="115"/>
                  </a:lnTo>
                  <a:cubicBezTo>
                    <a:pt x="0" y="263"/>
                    <a:pt x="161" y="359"/>
                    <a:pt x="336" y="359"/>
                  </a:cubicBezTo>
                  <a:cubicBezTo>
                    <a:pt x="426" y="359"/>
                    <a:pt x="521" y="334"/>
                    <a:pt x="578" y="277"/>
                  </a:cubicBezTo>
                  <a:cubicBezTo>
                    <a:pt x="588" y="264"/>
                    <a:pt x="598" y="254"/>
                    <a:pt x="608" y="244"/>
                  </a:cubicBezTo>
                  <a:cubicBezTo>
                    <a:pt x="756" y="95"/>
                    <a:pt x="598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1"/>
            <p:cNvSpPr/>
            <p:nvPr/>
          </p:nvSpPr>
          <p:spPr>
            <a:xfrm>
              <a:off x="8591103" y="4346167"/>
              <a:ext cx="63345" cy="39773"/>
            </a:xfrm>
            <a:custGeom>
              <a:avLst/>
              <a:gdLst/>
              <a:ahLst/>
              <a:cxnLst/>
              <a:rect l="l" t="t" r="r" b="b"/>
              <a:pathLst>
                <a:path w="610" h="383" extrusionOk="0">
                  <a:moveTo>
                    <a:pt x="293" y="0"/>
                  </a:moveTo>
                  <a:cubicBezTo>
                    <a:pt x="180" y="0"/>
                    <a:pt x="25" y="86"/>
                    <a:pt x="14" y="209"/>
                  </a:cubicBezTo>
                  <a:cubicBezTo>
                    <a:pt x="1" y="342"/>
                    <a:pt x="147" y="382"/>
                    <a:pt x="250" y="382"/>
                  </a:cubicBezTo>
                  <a:lnTo>
                    <a:pt x="316" y="382"/>
                  </a:lnTo>
                  <a:cubicBezTo>
                    <a:pt x="430" y="382"/>
                    <a:pt x="583" y="296"/>
                    <a:pt x="595" y="173"/>
                  </a:cubicBezTo>
                  <a:cubicBezTo>
                    <a:pt x="609" y="40"/>
                    <a:pt x="463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1"/>
            <p:cNvSpPr/>
            <p:nvPr/>
          </p:nvSpPr>
          <p:spPr>
            <a:xfrm>
              <a:off x="8331385" y="4677643"/>
              <a:ext cx="92214" cy="26377"/>
            </a:xfrm>
            <a:custGeom>
              <a:avLst/>
              <a:gdLst/>
              <a:ahLst/>
              <a:cxnLst/>
              <a:rect l="l" t="t" r="r" b="b"/>
              <a:pathLst>
                <a:path w="888" h="254" extrusionOk="0">
                  <a:moveTo>
                    <a:pt x="548" y="1"/>
                  </a:moveTo>
                  <a:cubicBezTo>
                    <a:pt x="379" y="1"/>
                    <a:pt x="0" y="254"/>
                    <a:pt x="339" y="254"/>
                  </a:cubicBezTo>
                  <a:cubicBezTo>
                    <a:pt x="508" y="254"/>
                    <a:pt x="887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>
              <a:off x="8179562" y="4324048"/>
              <a:ext cx="91903" cy="28765"/>
            </a:xfrm>
            <a:custGeom>
              <a:avLst/>
              <a:gdLst/>
              <a:ahLst/>
              <a:cxnLst/>
              <a:rect l="l" t="t" r="r" b="b"/>
              <a:pathLst>
                <a:path w="885" h="277" extrusionOk="0">
                  <a:moveTo>
                    <a:pt x="542" y="0"/>
                  </a:moveTo>
                  <a:cubicBezTo>
                    <a:pt x="360" y="0"/>
                    <a:pt x="1" y="276"/>
                    <a:pt x="340" y="276"/>
                  </a:cubicBezTo>
                  <a:cubicBezTo>
                    <a:pt x="526" y="276"/>
                    <a:pt x="884" y="0"/>
                    <a:pt x="5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>
              <a:off x="8283408" y="4211894"/>
              <a:ext cx="91176" cy="31880"/>
            </a:xfrm>
            <a:custGeom>
              <a:avLst/>
              <a:gdLst/>
              <a:ahLst/>
              <a:cxnLst/>
              <a:rect l="l" t="t" r="r" b="b"/>
              <a:pathLst>
                <a:path w="878" h="307" extrusionOk="0">
                  <a:moveTo>
                    <a:pt x="536" y="1"/>
                  </a:moveTo>
                  <a:cubicBezTo>
                    <a:pt x="332" y="1"/>
                    <a:pt x="1" y="306"/>
                    <a:pt x="343" y="306"/>
                  </a:cubicBezTo>
                  <a:cubicBezTo>
                    <a:pt x="545" y="306"/>
                    <a:pt x="878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1"/>
            <p:cNvSpPr/>
            <p:nvPr/>
          </p:nvSpPr>
          <p:spPr>
            <a:xfrm>
              <a:off x="8138543" y="4614920"/>
              <a:ext cx="70095" cy="27311"/>
            </a:xfrm>
            <a:custGeom>
              <a:avLst/>
              <a:gdLst/>
              <a:ahLst/>
              <a:cxnLst/>
              <a:rect l="l" t="t" r="r" b="b"/>
              <a:pathLst>
                <a:path w="675" h="263" extrusionOk="0">
                  <a:moveTo>
                    <a:pt x="406" y="0"/>
                  </a:moveTo>
                  <a:cubicBezTo>
                    <a:pt x="296" y="0"/>
                    <a:pt x="140" y="36"/>
                    <a:pt x="70" y="133"/>
                  </a:cubicBezTo>
                  <a:cubicBezTo>
                    <a:pt x="0" y="229"/>
                    <a:pt x="130" y="263"/>
                    <a:pt x="203" y="263"/>
                  </a:cubicBezTo>
                  <a:lnTo>
                    <a:pt x="269" y="263"/>
                  </a:lnTo>
                  <a:cubicBezTo>
                    <a:pt x="379" y="263"/>
                    <a:pt x="535" y="223"/>
                    <a:pt x="605" y="130"/>
                  </a:cubicBezTo>
                  <a:cubicBezTo>
                    <a:pt x="675" y="33"/>
                    <a:pt x="545" y="0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1"/>
            <p:cNvSpPr/>
            <p:nvPr/>
          </p:nvSpPr>
          <p:spPr>
            <a:xfrm>
              <a:off x="8166478" y="4429244"/>
              <a:ext cx="76326" cy="39461"/>
            </a:xfrm>
            <a:custGeom>
              <a:avLst/>
              <a:gdLst/>
              <a:ahLst/>
              <a:cxnLst/>
              <a:rect l="l" t="t" r="r" b="b"/>
              <a:pathLst>
                <a:path w="735" h="380" extrusionOk="0">
                  <a:moveTo>
                    <a:pt x="389" y="1"/>
                  </a:moveTo>
                  <a:cubicBezTo>
                    <a:pt x="97" y="1"/>
                    <a:pt x="0" y="380"/>
                    <a:pt x="346" y="380"/>
                  </a:cubicBezTo>
                  <a:cubicBezTo>
                    <a:pt x="638" y="380"/>
                    <a:pt x="735" y="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 rot="-10147741">
              <a:off x="1617298" y="175541"/>
              <a:ext cx="1791972" cy="1841269"/>
            </a:xfrm>
            <a:custGeom>
              <a:avLst/>
              <a:gdLst/>
              <a:ahLst/>
              <a:cxnLst/>
              <a:rect l="l" t="t" r="r" b="b"/>
              <a:pathLst>
                <a:path w="32788" h="33690" extrusionOk="0">
                  <a:moveTo>
                    <a:pt x="11724" y="0"/>
                  </a:moveTo>
                  <a:cubicBezTo>
                    <a:pt x="10869" y="0"/>
                    <a:pt x="10018" y="148"/>
                    <a:pt x="9236" y="517"/>
                  </a:cubicBezTo>
                  <a:cubicBezTo>
                    <a:pt x="8685" y="776"/>
                    <a:pt x="8392" y="1041"/>
                    <a:pt x="8316" y="1676"/>
                  </a:cubicBezTo>
                  <a:cubicBezTo>
                    <a:pt x="8180" y="2815"/>
                    <a:pt x="8366" y="3959"/>
                    <a:pt x="8571" y="5081"/>
                  </a:cubicBezTo>
                  <a:cubicBezTo>
                    <a:pt x="8874" y="6722"/>
                    <a:pt x="9748" y="8197"/>
                    <a:pt x="10063" y="9819"/>
                  </a:cubicBezTo>
                  <a:cubicBezTo>
                    <a:pt x="10246" y="10746"/>
                    <a:pt x="10359" y="11693"/>
                    <a:pt x="10522" y="12626"/>
                  </a:cubicBezTo>
                  <a:cubicBezTo>
                    <a:pt x="10748" y="13932"/>
                    <a:pt x="10871" y="15234"/>
                    <a:pt x="10545" y="16529"/>
                  </a:cubicBezTo>
                  <a:cubicBezTo>
                    <a:pt x="10226" y="17792"/>
                    <a:pt x="9712" y="18991"/>
                    <a:pt x="8851" y="19988"/>
                  </a:cubicBezTo>
                  <a:cubicBezTo>
                    <a:pt x="8312" y="20609"/>
                    <a:pt x="7615" y="21028"/>
                    <a:pt x="6987" y="21549"/>
                  </a:cubicBezTo>
                  <a:cubicBezTo>
                    <a:pt x="6369" y="22061"/>
                    <a:pt x="5751" y="22536"/>
                    <a:pt x="5100" y="23004"/>
                  </a:cubicBezTo>
                  <a:cubicBezTo>
                    <a:pt x="4243" y="23622"/>
                    <a:pt x="3396" y="24297"/>
                    <a:pt x="2691" y="25091"/>
                  </a:cubicBezTo>
                  <a:cubicBezTo>
                    <a:pt x="2137" y="25712"/>
                    <a:pt x="1731" y="26427"/>
                    <a:pt x="1270" y="27118"/>
                  </a:cubicBezTo>
                  <a:cubicBezTo>
                    <a:pt x="884" y="27699"/>
                    <a:pt x="449" y="28290"/>
                    <a:pt x="233" y="28968"/>
                  </a:cubicBezTo>
                  <a:cubicBezTo>
                    <a:pt x="0" y="29702"/>
                    <a:pt x="137" y="30383"/>
                    <a:pt x="273" y="31117"/>
                  </a:cubicBezTo>
                  <a:cubicBezTo>
                    <a:pt x="366" y="31606"/>
                    <a:pt x="389" y="31911"/>
                    <a:pt x="645" y="32290"/>
                  </a:cubicBezTo>
                  <a:cubicBezTo>
                    <a:pt x="828" y="32954"/>
                    <a:pt x="1443" y="33320"/>
                    <a:pt x="1691" y="33483"/>
                  </a:cubicBezTo>
                  <a:cubicBezTo>
                    <a:pt x="1934" y="33639"/>
                    <a:pt x="2145" y="33689"/>
                    <a:pt x="2360" y="33689"/>
                  </a:cubicBezTo>
                  <a:cubicBezTo>
                    <a:pt x="2589" y="33689"/>
                    <a:pt x="2824" y="33632"/>
                    <a:pt x="3110" y="33586"/>
                  </a:cubicBezTo>
                  <a:cubicBezTo>
                    <a:pt x="3652" y="33496"/>
                    <a:pt x="4286" y="33516"/>
                    <a:pt x="4704" y="33118"/>
                  </a:cubicBezTo>
                  <a:cubicBezTo>
                    <a:pt x="5306" y="32543"/>
                    <a:pt x="5920" y="31832"/>
                    <a:pt x="6429" y="31171"/>
                  </a:cubicBezTo>
                  <a:cubicBezTo>
                    <a:pt x="6841" y="30626"/>
                    <a:pt x="7156" y="29998"/>
                    <a:pt x="7702" y="29566"/>
                  </a:cubicBezTo>
                  <a:cubicBezTo>
                    <a:pt x="8021" y="29310"/>
                    <a:pt x="8392" y="29121"/>
                    <a:pt x="8738" y="28901"/>
                  </a:cubicBezTo>
                  <a:cubicBezTo>
                    <a:pt x="9814" y="28224"/>
                    <a:pt x="10798" y="27696"/>
                    <a:pt x="12050" y="27367"/>
                  </a:cubicBezTo>
                  <a:cubicBezTo>
                    <a:pt x="13186" y="27068"/>
                    <a:pt x="14372" y="26951"/>
                    <a:pt x="15528" y="26755"/>
                  </a:cubicBezTo>
                  <a:cubicBezTo>
                    <a:pt x="16773" y="26546"/>
                    <a:pt x="18079" y="26380"/>
                    <a:pt x="19356" y="26380"/>
                  </a:cubicBezTo>
                  <a:cubicBezTo>
                    <a:pt x="19561" y="26380"/>
                    <a:pt x="19766" y="26384"/>
                    <a:pt x="19970" y="26393"/>
                  </a:cubicBezTo>
                  <a:cubicBezTo>
                    <a:pt x="21000" y="26442"/>
                    <a:pt x="22014" y="26522"/>
                    <a:pt x="23039" y="26522"/>
                  </a:cubicBezTo>
                  <a:cubicBezTo>
                    <a:pt x="23406" y="26522"/>
                    <a:pt x="23775" y="26512"/>
                    <a:pt x="24146" y="26486"/>
                  </a:cubicBezTo>
                  <a:cubicBezTo>
                    <a:pt x="25508" y="26393"/>
                    <a:pt x="26880" y="26068"/>
                    <a:pt x="28226" y="25845"/>
                  </a:cubicBezTo>
                  <a:cubicBezTo>
                    <a:pt x="29740" y="25596"/>
                    <a:pt x="32698" y="25726"/>
                    <a:pt x="32764" y="23579"/>
                  </a:cubicBezTo>
                  <a:cubicBezTo>
                    <a:pt x="32787" y="22862"/>
                    <a:pt x="32538" y="22091"/>
                    <a:pt x="32425" y="21387"/>
                  </a:cubicBezTo>
                  <a:cubicBezTo>
                    <a:pt x="32376" y="21065"/>
                    <a:pt x="32339" y="20729"/>
                    <a:pt x="32272" y="20410"/>
                  </a:cubicBezTo>
                  <a:cubicBezTo>
                    <a:pt x="32037" y="19271"/>
                    <a:pt x="31724" y="18168"/>
                    <a:pt x="31531" y="17012"/>
                  </a:cubicBezTo>
                  <a:cubicBezTo>
                    <a:pt x="31186" y="14935"/>
                    <a:pt x="30741" y="12832"/>
                    <a:pt x="30701" y="10729"/>
                  </a:cubicBezTo>
                  <a:cubicBezTo>
                    <a:pt x="30681" y="9809"/>
                    <a:pt x="30704" y="8939"/>
                    <a:pt x="30555" y="8035"/>
                  </a:cubicBezTo>
                  <a:cubicBezTo>
                    <a:pt x="30372" y="6926"/>
                    <a:pt x="30073" y="5852"/>
                    <a:pt x="29847" y="4753"/>
                  </a:cubicBezTo>
                  <a:cubicBezTo>
                    <a:pt x="29674" y="3905"/>
                    <a:pt x="29199" y="2740"/>
                    <a:pt x="28558" y="2131"/>
                  </a:cubicBezTo>
                  <a:cubicBezTo>
                    <a:pt x="28079" y="1674"/>
                    <a:pt x="27559" y="1534"/>
                    <a:pt x="27012" y="1534"/>
                  </a:cubicBezTo>
                  <a:cubicBezTo>
                    <a:pt x="26423" y="1534"/>
                    <a:pt x="25804" y="1697"/>
                    <a:pt x="25173" y="1803"/>
                  </a:cubicBezTo>
                  <a:cubicBezTo>
                    <a:pt x="24171" y="1968"/>
                    <a:pt x="22984" y="2340"/>
                    <a:pt x="21924" y="2340"/>
                  </a:cubicBezTo>
                  <a:cubicBezTo>
                    <a:pt x="21705" y="2340"/>
                    <a:pt x="21491" y="2325"/>
                    <a:pt x="21286" y="2287"/>
                  </a:cubicBezTo>
                  <a:cubicBezTo>
                    <a:pt x="19858" y="2032"/>
                    <a:pt x="18383" y="1739"/>
                    <a:pt x="17003" y="1291"/>
                  </a:cubicBezTo>
                  <a:cubicBezTo>
                    <a:pt x="15804" y="902"/>
                    <a:pt x="14642" y="411"/>
                    <a:pt x="13402" y="171"/>
                  </a:cubicBezTo>
                  <a:cubicBezTo>
                    <a:pt x="12853" y="64"/>
                    <a:pt x="12288" y="0"/>
                    <a:pt x="117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 rot="-10147741">
              <a:off x="1197504" y="4118"/>
              <a:ext cx="2250021" cy="2323202"/>
            </a:xfrm>
            <a:custGeom>
              <a:avLst/>
              <a:gdLst/>
              <a:ahLst/>
              <a:cxnLst/>
              <a:rect l="l" t="t" r="r" b="b"/>
              <a:pathLst>
                <a:path w="41169" h="42508" extrusionOk="0">
                  <a:moveTo>
                    <a:pt x="29429" y="4923"/>
                  </a:moveTo>
                  <a:cubicBezTo>
                    <a:pt x="29623" y="4923"/>
                    <a:pt x="29809" y="5026"/>
                    <a:pt x="29986" y="5233"/>
                  </a:cubicBezTo>
                  <a:lnTo>
                    <a:pt x="30016" y="5253"/>
                  </a:lnTo>
                  <a:cubicBezTo>
                    <a:pt x="30817" y="5641"/>
                    <a:pt x="31601" y="6087"/>
                    <a:pt x="32338" y="6581"/>
                  </a:cubicBezTo>
                  <a:cubicBezTo>
                    <a:pt x="33833" y="7674"/>
                    <a:pt x="35355" y="9136"/>
                    <a:pt x="36731" y="10800"/>
                  </a:cubicBezTo>
                  <a:lnTo>
                    <a:pt x="36913" y="11053"/>
                  </a:lnTo>
                  <a:cubicBezTo>
                    <a:pt x="35418" y="10405"/>
                    <a:pt x="34060" y="9488"/>
                    <a:pt x="32876" y="8322"/>
                  </a:cubicBezTo>
                  <a:cubicBezTo>
                    <a:pt x="31621" y="7263"/>
                    <a:pt x="30412" y="6130"/>
                    <a:pt x="29279" y="4943"/>
                  </a:cubicBezTo>
                  <a:cubicBezTo>
                    <a:pt x="29329" y="4930"/>
                    <a:pt x="29379" y="4923"/>
                    <a:pt x="29429" y="4923"/>
                  </a:cubicBezTo>
                  <a:close/>
                  <a:moveTo>
                    <a:pt x="12043" y="174"/>
                  </a:moveTo>
                  <a:cubicBezTo>
                    <a:pt x="12586" y="174"/>
                    <a:pt x="13166" y="457"/>
                    <a:pt x="13794" y="1027"/>
                  </a:cubicBezTo>
                  <a:lnTo>
                    <a:pt x="17169" y="3319"/>
                  </a:lnTo>
                  <a:lnTo>
                    <a:pt x="21266" y="6857"/>
                  </a:lnTo>
                  <a:lnTo>
                    <a:pt x="25924" y="11708"/>
                  </a:lnTo>
                  <a:cubicBezTo>
                    <a:pt x="28575" y="14601"/>
                    <a:pt x="31007" y="17720"/>
                    <a:pt x="33080" y="20863"/>
                  </a:cubicBezTo>
                  <a:lnTo>
                    <a:pt x="31172" y="20618"/>
                  </a:lnTo>
                  <a:lnTo>
                    <a:pt x="25498" y="18289"/>
                  </a:lnTo>
                  <a:lnTo>
                    <a:pt x="18555" y="14146"/>
                  </a:lnTo>
                  <a:cubicBezTo>
                    <a:pt x="15794" y="12605"/>
                    <a:pt x="13588" y="10495"/>
                    <a:pt x="12000" y="7881"/>
                  </a:cubicBezTo>
                  <a:lnTo>
                    <a:pt x="11986" y="7864"/>
                  </a:lnTo>
                  <a:cubicBezTo>
                    <a:pt x="11054" y="6947"/>
                    <a:pt x="10479" y="5837"/>
                    <a:pt x="10272" y="4572"/>
                  </a:cubicBezTo>
                  <a:lnTo>
                    <a:pt x="10263" y="4541"/>
                  </a:lnTo>
                  <a:cubicBezTo>
                    <a:pt x="9807" y="3754"/>
                    <a:pt x="9721" y="2933"/>
                    <a:pt x="10007" y="2103"/>
                  </a:cubicBezTo>
                  <a:lnTo>
                    <a:pt x="10013" y="2083"/>
                  </a:lnTo>
                  <a:lnTo>
                    <a:pt x="10010" y="2060"/>
                  </a:lnTo>
                  <a:cubicBezTo>
                    <a:pt x="9877" y="1332"/>
                    <a:pt x="10137" y="887"/>
                    <a:pt x="10804" y="701"/>
                  </a:cubicBezTo>
                  <a:lnTo>
                    <a:pt x="10841" y="681"/>
                  </a:lnTo>
                  <a:cubicBezTo>
                    <a:pt x="11223" y="343"/>
                    <a:pt x="11622" y="174"/>
                    <a:pt x="12043" y="174"/>
                  </a:cubicBezTo>
                  <a:close/>
                  <a:moveTo>
                    <a:pt x="9155" y="8634"/>
                  </a:moveTo>
                  <a:cubicBezTo>
                    <a:pt x="9670" y="8634"/>
                    <a:pt x="10162" y="8801"/>
                    <a:pt x="10625" y="9136"/>
                  </a:cubicBezTo>
                  <a:lnTo>
                    <a:pt x="10644" y="9146"/>
                  </a:lnTo>
                  <a:cubicBezTo>
                    <a:pt x="12186" y="9724"/>
                    <a:pt x="13575" y="10618"/>
                    <a:pt x="14774" y="11803"/>
                  </a:cubicBezTo>
                  <a:lnTo>
                    <a:pt x="18568" y="15524"/>
                  </a:lnTo>
                  <a:lnTo>
                    <a:pt x="22292" y="20255"/>
                  </a:lnTo>
                  <a:cubicBezTo>
                    <a:pt x="24385" y="23249"/>
                    <a:pt x="25916" y="26052"/>
                    <a:pt x="26980" y="28833"/>
                  </a:cubicBezTo>
                  <a:cubicBezTo>
                    <a:pt x="24803" y="27570"/>
                    <a:pt x="22738" y="26126"/>
                    <a:pt x="20804" y="24514"/>
                  </a:cubicBezTo>
                  <a:cubicBezTo>
                    <a:pt x="18495" y="22983"/>
                    <a:pt x="16362" y="21186"/>
                    <a:pt x="14449" y="19166"/>
                  </a:cubicBezTo>
                  <a:cubicBezTo>
                    <a:pt x="12748" y="17853"/>
                    <a:pt x="11299" y="16279"/>
                    <a:pt x="10133" y="14471"/>
                  </a:cubicBezTo>
                  <a:cubicBezTo>
                    <a:pt x="8927" y="13229"/>
                    <a:pt x="8127" y="11737"/>
                    <a:pt x="7757" y="10040"/>
                  </a:cubicBezTo>
                  <a:lnTo>
                    <a:pt x="8179" y="8824"/>
                  </a:lnTo>
                  <a:cubicBezTo>
                    <a:pt x="8512" y="8697"/>
                    <a:pt x="8838" y="8634"/>
                    <a:pt x="9155" y="8634"/>
                  </a:cubicBezTo>
                  <a:close/>
                  <a:moveTo>
                    <a:pt x="15329" y="12102"/>
                  </a:moveTo>
                  <a:cubicBezTo>
                    <a:pt x="16279" y="12927"/>
                    <a:pt x="17325" y="13661"/>
                    <a:pt x="18469" y="14295"/>
                  </a:cubicBezTo>
                  <a:lnTo>
                    <a:pt x="25418" y="18445"/>
                  </a:lnTo>
                  <a:lnTo>
                    <a:pt x="31116" y="20784"/>
                  </a:lnTo>
                  <a:lnTo>
                    <a:pt x="33206" y="21056"/>
                  </a:lnTo>
                  <a:cubicBezTo>
                    <a:pt x="33813" y="21986"/>
                    <a:pt x="34388" y="22917"/>
                    <a:pt x="34929" y="23843"/>
                  </a:cubicBezTo>
                  <a:cubicBezTo>
                    <a:pt x="35594" y="24793"/>
                    <a:pt x="36116" y="25830"/>
                    <a:pt x="36481" y="26923"/>
                  </a:cubicBezTo>
                  <a:lnTo>
                    <a:pt x="36491" y="26943"/>
                  </a:lnTo>
                  <a:cubicBezTo>
                    <a:pt x="37122" y="27920"/>
                    <a:pt x="37229" y="28979"/>
                    <a:pt x="36807" y="30092"/>
                  </a:cubicBezTo>
                  <a:lnTo>
                    <a:pt x="35319" y="31166"/>
                  </a:lnTo>
                  <a:lnTo>
                    <a:pt x="33033" y="31338"/>
                  </a:lnTo>
                  <a:lnTo>
                    <a:pt x="29754" y="30318"/>
                  </a:lnTo>
                  <a:cubicBezTo>
                    <a:pt x="28900" y="29899"/>
                    <a:pt x="28056" y="29451"/>
                    <a:pt x="27229" y="28979"/>
                  </a:cubicBezTo>
                  <a:cubicBezTo>
                    <a:pt x="27219" y="28956"/>
                    <a:pt x="27206" y="28933"/>
                    <a:pt x="27192" y="28906"/>
                  </a:cubicBezTo>
                  <a:cubicBezTo>
                    <a:pt x="26129" y="26072"/>
                    <a:pt x="24575" y="23209"/>
                    <a:pt x="22435" y="20149"/>
                  </a:cubicBezTo>
                  <a:lnTo>
                    <a:pt x="18701" y="15408"/>
                  </a:lnTo>
                  <a:lnTo>
                    <a:pt x="15329" y="12102"/>
                  </a:lnTo>
                  <a:close/>
                  <a:moveTo>
                    <a:pt x="5160" y="18377"/>
                  </a:moveTo>
                  <a:cubicBezTo>
                    <a:pt x="5501" y="18377"/>
                    <a:pt x="5793" y="18564"/>
                    <a:pt x="6046" y="18939"/>
                  </a:cubicBezTo>
                  <a:lnTo>
                    <a:pt x="6070" y="18963"/>
                  </a:lnTo>
                  <a:cubicBezTo>
                    <a:pt x="7312" y="19820"/>
                    <a:pt x="8438" y="20850"/>
                    <a:pt x="9419" y="22029"/>
                  </a:cubicBezTo>
                  <a:cubicBezTo>
                    <a:pt x="11179" y="23817"/>
                    <a:pt x="13047" y="25724"/>
                    <a:pt x="14807" y="27697"/>
                  </a:cubicBezTo>
                  <a:cubicBezTo>
                    <a:pt x="16362" y="29441"/>
                    <a:pt x="18123" y="31501"/>
                    <a:pt x="19335" y="33916"/>
                  </a:cubicBezTo>
                  <a:cubicBezTo>
                    <a:pt x="19498" y="34132"/>
                    <a:pt x="19631" y="34361"/>
                    <a:pt x="19731" y="34601"/>
                  </a:cubicBezTo>
                  <a:cubicBezTo>
                    <a:pt x="17541" y="33534"/>
                    <a:pt x="15534" y="32159"/>
                    <a:pt x="13751" y="30511"/>
                  </a:cubicBezTo>
                  <a:cubicBezTo>
                    <a:pt x="12419" y="29521"/>
                    <a:pt x="11189" y="28385"/>
                    <a:pt x="10090" y="27126"/>
                  </a:cubicBezTo>
                  <a:cubicBezTo>
                    <a:pt x="8993" y="26146"/>
                    <a:pt x="8030" y="25026"/>
                    <a:pt x="7222" y="23787"/>
                  </a:cubicBezTo>
                  <a:cubicBezTo>
                    <a:pt x="6170" y="22578"/>
                    <a:pt x="5369" y="21192"/>
                    <a:pt x="4838" y="19671"/>
                  </a:cubicBezTo>
                  <a:lnTo>
                    <a:pt x="4741" y="18461"/>
                  </a:lnTo>
                  <a:cubicBezTo>
                    <a:pt x="4888" y="18405"/>
                    <a:pt x="5028" y="18377"/>
                    <a:pt x="5160" y="18377"/>
                  </a:cubicBezTo>
                  <a:close/>
                  <a:moveTo>
                    <a:pt x="12039" y="0"/>
                  </a:moveTo>
                  <a:cubicBezTo>
                    <a:pt x="11584" y="0"/>
                    <a:pt x="11149" y="179"/>
                    <a:pt x="10738" y="538"/>
                  </a:cubicBezTo>
                  <a:cubicBezTo>
                    <a:pt x="10000" y="751"/>
                    <a:pt x="9694" y="1266"/>
                    <a:pt x="9830" y="2070"/>
                  </a:cubicBezTo>
                  <a:cubicBezTo>
                    <a:pt x="9542" y="2937"/>
                    <a:pt x="9631" y="3794"/>
                    <a:pt x="10103" y="4615"/>
                  </a:cubicBezTo>
                  <a:cubicBezTo>
                    <a:pt x="10316" y="5910"/>
                    <a:pt x="10904" y="7043"/>
                    <a:pt x="11854" y="7980"/>
                  </a:cubicBezTo>
                  <a:cubicBezTo>
                    <a:pt x="12541" y="9112"/>
                    <a:pt x="13342" y="10146"/>
                    <a:pt x="14252" y="11086"/>
                  </a:cubicBezTo>
                  <a:cubicBezTo>
                    <a:pt x="13196" y="10176"/>
                    <a:pt x="12010" y="9471"/>
                    <a:pt x="10718" y="8986"/>
                  </a:cubicBezTo>
                  <a:cubicBezTo>
                    <a:pt x="10226" y="8635"/>
                    <a:pt x="9706" y="8458"/>
                    <a:pt x="9160" y="8458"/>
                  </a:cubicBezTo>
                  <a:cubicBezTo>
                    <a:pt x="8809" y="8458"/>
                    <a:pt x="8447" y="8531"/>
                    <a:pt x="8076" y="8678"/>
                  </a:cubicBezTo>
                  <a:lnTo>
                    <a:pt x="8040" y="8691"/>
                  </a:lnTo>
                  <a:lnTo>
                    <a:pt x="7575" y="10029"/>
                  </a:lnTo>
                  <a:lnTo>
                    <a:pt x="7578" y="10053"/>
                  </a:lnTo>
                  <a:cubicBezTo>
                    <a:pt x="7954" y="11794"/>
                    <a:pt x="8771" y="13318"/>
                    <a:pt x="9997" y="14578"/>
                  </a:cubicBezTo>
                  <a:cubicBezTo>
                    <a:pt x="11163" y="16388"/>
                    <a:pt x="12624" y="17979"/>
                    <a:pt x="14332" y="19295"/>
                  </a:cubicBezTo>
                  <a:cubicBezTo>
                    <a:pt x="16242" y="21315"/>
                    <a:pt x="18389" y="23122"/>
                    <a:pt x="20701" y="24654"/>
                  </a:cubicBezTo>
                  <a:cubicBezTo>
                    <a:pt x="22694" y="26319"/>
                    <a:pt x="24834" y="27807"/>
                    <a:pt x="27096" y="29105"/>
                  </a:cubicBezTo>
                  <a:cubicBezTo>
                    <a:pt x="27508" y="29956"/>
                    <a:pt x="27738" y="30867"/>
                    <a:pt x="27781" y="31813"/>
                  </a:cubicBezTo>
                  <a:lnTo>
                    <a:pt x="27784" y="31840"/>
                  </a:lnTo>
                  <a:cubicBezTo>
                    <a:pt x="28069" y="32664"/>
                    <a:pt x="28056" y="33484"/>
                    <a:pt x="27741" y="34285"/>
                  </a:cubicBezTo>
                  <a:lnTo>
                    <a:pt x="27734" y="34318"/>
                  </a:lnTo>
                  <a:cubicBezTo>
                    <a:pt x="27738" y="35332"/>
                    <a:pt x="27249" y="36016"/>
                    <a:pt x="26239" y="36401"/>
                  </a:cubicBezTo>
                  <a:lnTo>
                    <a:pt x="23774" y="36178"/>
                  </a:lnTo>
                  <a:lnTo>
                    <a:pt x="19967" y="34717"/>
                  </a:lnTo>
                  <a:cubicBezTo>
                    <a:pt x="19967" y="34717"/>
                    <a:pt x="19964" y="34714"/>
                    <a:pt x="19960" y="34714"/>
                  </a:cubicBezTo>
                  <a:cubicBezTo>
                    <a:pt x="19850" y="34398"/>
                    <a:pt x="19691" y="34099"/>
                    <a:pt x="19485" y="33823"/>
                  </a:cubicBezTo>
                  <a:cubicBezTo>
                    <a:pt x="18272" y="31405"/>
                    <a:pt x="16502" y="29332"/>
                    <a:pt x="14940" y="27581"/>
                  </a:cubicBezTo>
                  <a:cubicBezTo>
                    <a:pt x="13176" y="25604"/>
                    <a:pt x="11309" y="23694"/>
                    <a:pt x="9548" y="21913"/>
                  </a:cubicBezTo>
                  <a:cubicBezTo>
                    <a:pt x="8568" y="20730"/>
                    <a:pt x="7435" y="19691"/>
                    <a:pt x="6183" y="18827"/>
                  </a:cubicBezTo>
                  <a:cubicBezTo>
                    <a:pt x="5897" y="18412"/>
                    <a:pt x="5555" y="18203"/>
                    <a:pt x="5163" y="18203"/>
                  </a:cubicBezTo>
                  <a:cubicBezTo>
                    <a:pt x="4990" y="18203"/>
                    <a:pt x="4807" y="18244"/>
                    <a:pt x="4615" y="18325"/>
                  </a:cubicBezTo>
                  <a:lnTo>
                    <a:pt x="4555" y="18349"/>
                  </a:lnTo>
                  <a:lnTo>
                    <a:pt x="4665" y="19697"/>
                  </a:lnTo>
                  <a:lnTo>
                    <a:pt x="4668" y="19717"/>
                  </a:lnTo>
                  <a:cubicBezTo>
                    <a:pt x="5206" y="21265"/>
                    <a:pt x="6020" y="22674"/>
                    <a:pt x="7083" y="23893"/>
                  </a:cubicBezTo>
                  <a:cubicBezTo>
                    <a:pt x="7894" y="25135"/>
                    <a:pt x="8864" y="26265"/>
                    <a:pt x="9964" y="27248"/>
                  </a:cubicBezTo>
                  <a:cubicBezTo>
                    <a:pt x="11066" y="28511"/>
                    <a:pt x="12305" y="29654"/>
                    <a:pt x="13638" y="30647"/>
                  </a:cubicBezTo>
                  <a:cubicBezTo>
                    <a:pt x="15471" y="32342"/>
                    <a:pt x="17548" y="33750"/>
                    <a:pt x="19817" y="34840"/>
                  </a:cubicBezTo>
                  <a:cubicBezTo>
                    <a:pt x="19890" y="35065"/>
                    <a:pt x="19937" y="35301"/>
                    <a:pt x="19953" y="35544"/>
                  </a:cubicBezTo>
                  <a:lnTo>
                    <a:pt x="19967" y="35584"/>
                  </a:lnTo>
                  <a:cubicBezTo>
                    <a:pt x="20156" y="35913"/>
                    <a:pt x="20129" y="36186"/>
                    <a:pt x="19880" y="36418"/>
                  </a:cubicBezTo>
                  <a:lnTo>
                    <a:pt x="19864" y="36448"/>
                  </a:lnTo>
                  <a:cubicBezTo>
                    <a:pt x="19688" y="36832"/>
                    <a:pt x="19380" y="37020"/>
                    <a:pt x="18928" y="37020"/>
                  </a:cubicBezTo>
                  <a:cubicBezTo>
                    <a:pt x="18840" y="37020"/>
                    <a:pt x="18747" y="37013"/>
                    <a:pt x="18648" y="36999"/>
                  </a:cubicBezTo>
                  <a:lnTo>
                    <a:pt x="16804" y="36764"/>
                  </a:lnTo>
                  <a:lnTo>
                    <a:pt x="14645" y="35942"/>
                  </a:lnTo>
                  <a:cubicBezTo>
                    <a:pt x="13312" y="35292"/>
                    <a:pt x="12090" y="34455"/>
                    <a:pt x="11000" y="33451"/>
                  </a:cubicBezTo>
                  <a:cubicBezTo>
                    <a:pt x="9694" y="32385"/>
                    <a:pt x="8435" y="31225"/>
                    <a:pt x="7216" y="30106"/>
                  </a:cubicBezTo>
                  <a:cubicBezTo>
                    <a:pt x="6549" y="29488"/>
                    <a:pt x="5854" y="28853"/>
                    <a:pt x="5166" y="28242"/>
                  </a:cubicBezTo>
                  <a:cubicBezTo>
                    <a:pt x="4173" y="27275"/>
                    <a:pt x="3076" y="26408"/>
                    <a:pt x="1900" y="25670"/>
                  </a:cubicBezTo>
                  <a:lnTo>
                    <a:pt x="711" y="25298"/>
                  </a:lnTo>
                  <a:lnTo>
                    <a:pt x="672" y="25348"/>
                  </a:lnTo>
                  <a:cubicBezTo>
                    <a:pt x="113" y="26119"/>
                    <a:pt x="0" y="27000"/>
                    <a:pt x="339" y="27963"/>
                  </a:cubicBezTo>
                  <a:cubicBezTo>
                    <a:pt x="549" y="29691"/>
                    <a:pt x="1150" y="31308"/>
                    <a:pt x="2123" y="32763"/>
                  </a:cubicBezTo>
                  <a:cubicBezTo>
                    <a:pt x="3067" y="34424"/>
                    <a:pt x="4173" y="36002"/>
                    <a:pt x="5419" y="37457"/>
                  </a:cubicBezTo>
                  <a:cubicBezTo>
                    <a:pt x="5914" y="37906"/>
                    <a:pt x="6389" y="38385"/>
                    <a:pt x="6834" y="38883"/>
                  </a:cubicBezTo>
                  <a:cubicBezTo>
                    <a:pt x="6974" y="39032"/>
                    <a:pt x="7110" y="39182"/>
                    <a:pt x="7249" y="39335"/>
                  </a:cubicBezTo>
                  <a:cubicBezTo>
                    <a:pt x="8229" y="40398"/>
                    <a:pt x="9246" y="41497"/>
                    <a:pt x="10518" y="42245"/>
                  </a:cubicBezTo>
                  <a:cubicBezTo>
                    <a:pt x="10761" y="42388"/>
                    <a:pt x="10963" y="42508"/>
                    <a:pt x="11189" y="42508"/>
                  </a:cubicBezTo>
                  <a:cubicBezTo>
                    <a:pt x="11325" y="42508"/>
                    <a:pt x="11472" y="42465"/>
                    <a:pt x="11638" y="42358"/>
                  </a:cubicBezTo>
                  <a:lnTo>
                    <a:pt x="11545" y="42209"/>
                  </a:lnTo>
                  <a:cubicBezTo>
                    <a:pt x="11408" y="42295"/>
                    <a:pt x="11295" y="42331"/>
                    <a:pt x="11187" y="42331"/>
                  </a:cubicBezTo>
                  <a:cubicBezTo>
                    <a:pt x="11011" y="42331"/>
                    <a:pt x="10846" y="42235"/>
                    <a:pt x="10608" y="42095"/>
                  </a:cubicBezTo>
                  <a:cubicBezTo>
                    <a:pt x="9355" y="41358"/>
                    <a:pt x="8352" y="40268"/>
                    <a:pt x="7379" y="39215"/>
                  </a:cubicBezTo>
                  <a:cubicBezTo>
                    <a:pt x="7239" y="39062"/>
                    <a:pt x="7100" y="38912"/>
                    <a:pt x="6963" y="38763"/>
                  </a:cubicBezTo>
                  <a:cubicBezTo>
                    <a:pt x="6515" y="38262"/>
                    <a:pt x="6037" y="37780"/>
                    <a:pt x="5545" y="37338"/>
                  </a:cubicBezTo>
                  <a:cubicBezTo>
                    <a:pt x="4312" y="35896"/>
                    <a:pt x="3216" y="34328"/>
                    <a:pt x="2273" y="32670"/>
                  </a:cubicBezTo>
                  <a:cubicBezTo>
                    <a:pt x="1313" y="31229"/>
                    <a:pt x="718" y="29637"/>
                    <a:pt x="512" y="27933"/>
                  </a:cubicBezTo>
                  <a:lnTo>
                    <a:pt x="505" y="27913"/>
                  </a:lnTo>
                  <a:cubicBezTo>
                    <a:pt x="193" y="27026"/>
                    <a:pt x="282" y="26215"/>
                    <a:pt x="778" y="25501"/>
                  </a:cubicBezTo>
                  <a:lnTo>
                    <a:pt x="1817" y="25827"/>
                  </a:lnTo>
                  <a:cubicBezTo>
                    <a:pt x="2977" y="26558"/>
                    <a:pt x="4063" y="27411"/>
                    <a:pt x="5046" y="28372"/>
                  </a:cubicBezTo>
                  <a:cubicBezTo>
                    <a:pt x="5738" y="28983"/>
                    <a:pt x="6429" y="29620"/>
                    <a:pt x="7096" y="30235"/>
                  </a:cubicBezTo>
                  <a:cubicBezTo>
                    <a:pt x="8319" y="31355"/>
                    <a:pt x="9582" y="32518"/>
                    <a:pt x="10884" y="33584"/>
                  </a:cubicBezTo>
                  <a:cubicBezTo>
                    <a:pt x="11983" y="34594"/>
                    <a:pt x="13219" y="35441"/>
                    <a:pt x="14574" y="36102"/>
                  </a:cubicBezTo>
                  <a:lnTo>
                    <a:pt x="16750" y="36930"/>
                  </a:lnTo>
                  <a:lnTo>
                    <a:pt x="18624" y="37172"/>
                  </a:lnTo>
                  <a:cubicBezTo>
                    <a:pt x="18731" y="37188"/>
                    <a:pt x="18833" y="37196"/>
                    <a:pt x="18930" y="37196"/>
                  </a:cubicBezTo>
                  <a:cubicBezTo>
                    <a:pt x="19445" y="37196"/>
                    <a:pt x="19809" y="36973"/>
                    <a:pt x="20013" y="36534"/>
                  </a:cubicBezTo>
                  <a:cubicBezTo>
                    <a:pt x="20306" y="36252"/>
                    <a:pt x="20342" y="35899"/>
                    <a:pt x="20126" y="35511"/>
                  </a:cubicBezTo>
                  <a:cubicBezTo>
                    <a:pt x="20110" y="35312"/>
                    <a:pt x="20076" y="35116"/>
                    <a:pt x="20027" y="34926"/>
                  </a:cubicBezTo>
                  <a:lnTo>
                    <a:pt x="20027" y="34926"/>
                  </a:lnTo>
                  <a:lnTo>
                    <a:pt x="23721" y="36345"/>
                  </a:lnTo>
                  <a:lnTo>
                    <a:pt x="26262" y="36580"/>
                  </a:lnTo>
                  <a:lnTo>
                    <a:pt x="26282" y="36574"/>
                  </a:lnTo>
                  <a:cubicBezTo>
                    <a:pt x="27359" y="36166"/>
                    <a:pt x="27907" y="35415"/>
                    <a:pt x="27910" y="34335"/>
                  </a:cubicBezTo>
                  <a:cubicBezTo>
                    <a:pt x="28232" y="33504"/>
                    <a:pt x="28249" y="32647"/>
                    <a:pt x="27953" y="31793"/>
                  </a:cubicBezTo>
                  <a:cubicBezTo>
                    <a:pt x="27913" y="30910"/>
                    <a:pt x="27710" y="30053"/>
                    <a:pt x="27359" y="29252"/>
                  </a:cubicBezTo>
                  <a:lnTo>
                    <a:pt x="27359" y="29252"/>
                  </a:lnTo>
                  <a:cubicBezTo>
                    <a:pt x="28123" y="29683"/>
                    <a:pt x="28900" y="30096"/>
                    <a:pt x="29691" y="30481"/>
                  </a:cubicBezTo>
                  <a:lnTo>
                    <a:pt x="33013" y="31514"/>
                  </a:lnTo>
                  <a:lnTo>
                    <a:pt x="35381" y="31338"/>
                  </a:lnTo>
                  <a:lnTo>
                    <a:pt x="36953" y="30206"/>
                  </a:lnTo>
                  <a:lnTo>
                    <a:pt x="36963" y="30182"/>
                  </a:lnTo>
                  <a:cubicBezTo>
                    <a:pt x="37411" y="29006"/>
                    <a:pt x="37305" y="27886"/>
                    <a:pt x="36644" y="26860"/>
                  </a:cubicBezTo>
                  <a:cubicBezTo>
                    <a:pt x="36275" y="25750"/>
                    <a:pt x="35747" y="24704"/>
                    <a:pt x="35076" y="23751"/>
                  </a:cubicBezTo>
                  <a:cubicBezTo>
                    <a:pt x="34561" y="22863"/>
                    <a:pt x="34012" y="21973"/>
                    <a:pt x="33434" y="21086"/>
                  </a:cubicBezTo>
                  <a:lnTo>
                    <a:pt x="33434" y="21086"/>
                  </a:lnTo>
                  <a:lnTo>
                    <a:pt x="34983" y="21285"/>
                  </a:lnTo>
                  <a:cubicBezTo>
                    <a:pt x="35125" y="21295"/>
                    <a:pt x="35265" y="21300"/>
                    <a:pt x="35403" y="21300"/>
                  </a:cubicBezTo>
                  <a:cubicBezTo>
                    <a:pt x="36653" y="21300"/>
                    <a:pt x="37752" y="20907"/>
                    <a:pt x="38670" y="20129"/>
                  </a:cubicBezTo>
                  <a:cubicBezTo>
                    <a:pt x="39355" y="19893"/>
                    <a:pt x="39747" y="19418"/>
                    <a:pt x="39843" y="18720"/>
                  </a:cubicBezTo>
                  <a:cubicBezTo>
                    <a:pt x="40192" y="18146"/>
                    <a:pt x="40259" y="17524"/>
                    <a:pt x="40043" y="16874"/>
                  </a:cubicBezTo>
                  <a:cubicBezTo>
                    <a:pt x="40020" y="15621"/>
                    <a:pt x="39618" y="14451"/>
                    <a:pt x="38850" y="13398"/>
                  </a:cubicBezTo>
                  <a:lnTo>
                    <a:pt x="37528" y="11591"/>
                  </a:lnTo>
                  <a:lnTo>
                    <a:pt x="37528" y="11591"/>
                  </a:lnTo>
                  <a:cubicBezTo>
                    <a:pt x="38242" y="11937"/>
                    <a:pt x="39013" y="12129"/>
                    <a:pt x="39830" y="12159"/>
                  </a:cubicBezTo>
                  <a:cubicBezTo>
                    <a:pt x="39873" y="12161"/>
                    <a:pt x="39915" y="12161"/>
                    <a:pt x="39958" y="12161"/>
                  </a:cubicBezTo>
                  <a:cubicBezTo>
                    <a:pt x="40375" y="12161"/>
                    <a:pt x="40780" y="12087"/>
                    <a:pt x="41168" y="11940"/>
                  </a:cubicBezTo>
                  <a:lnTo>
                    <a:pt x="41102" y="11774"/>
                  </a:lnTo>
                  <a:cubicBezTo>
                    <a:pt x="40740" y="11915"/>
                    <a:pt x="40358" y="11985"/>
                    <a:pt x="39964" y="11985"/>
                  </a:cubicBezTo>
                  <a:cubicBezTo>
                    <a:pt x="39922" y="11985"/>
                    <a:pt x="39880" y="11984"/>
                    <a:pt x="39837" y="11983"/>
                  </a:cubicBezTo>
                  <a:cubicBezTo>
                    <a:pt x="38930" y="11950"/>
                    <a:pt x="38079" y="11711"/>
                    <a:pt x="37292" y="11272"/>
                  </a:cubicBezTo>
                  <a:lnTo>
                    <a:pt x="36870" y="10694"/>
                  </a:lnTo>
                  <a:cubicBezTo>
                    <a:pt x="35481" y="9013"/>
                    <a:pt x="33949" y="7542"/>
                    <a:pt x="32442" y="6438"/>
                  </a:cubicBezTo>
                  <a:cubicBezTo>
                    <a:pt x="31697" y="5940"/>
                    <a:pt x="30913" y="5492"/>
                    <a:pt x="30106" y="5103"/>
                  </a:cubicBezTo>
                  <a:cubicBezTo>
                    <a:pt x="29896" y="4866"/>
                    <a:pt x="29671" y="4747"/>
                    <a:pt x="29432" y="4747"/>
                  </a:cubicBezTo>
                  <a:cubicBezTo>
                    <a:pt x="29318" y="4747"/>
                    <a:pt x="29202" y="4774"/>
                    <a:pt x="29083" y="4827"/>
                  </a:cubicBezTo>
                  <a:lnTo>
                    <a:pt x="28969" y="4877"/>
                  </a:lnTo>
                  <a:lnTo>
                    <a:pt x="29056" y="4966"/>
                  </a:lnTo>
                  <a:cubicBezTo>
                    <a:pt x="30222" y="6193"/>
                    <a:pt x="31468" y="7365"/>
                    <a:pt x="32757" y="8451"/>
                  </a:cubicBezTo>
                  <a:cubicBezTo>
                    <a:pt x="33966" y="9641"/>
                    <a:pt x="35358" y="10578"/>
                    <a:pt x="36883" y="11229"/>
                  </a:cubicBezTo>
                  <a:cubicBezTo>
                    <a:pt x="36979" y="11289"/>
                    <a:pt x="37076" y="11349"/>
                    <a:pt x="37172" y="11405"/>
                  </a:cubicBezTo>
                  <a:lnTo>
                    <a:pt x="38707" y="13502"/>
                  </a:lnTo>
                  <a:cubicBezTo>
                    <a:pt x="39458" y="14528"/>
                    <a:pt x="39847" y="15667"/>
                    <a:pt x="39866" y="16890"/>
                  </a:cubicBezTo>
                  <a:lnTo>
                    <a:pt x="39870" y="16917"/>
                  </a:lnTo>
                  <a:cubicBezTo>
                    <a:pt x="40079" y="17524"/>
                    <a:pt x="40016" y="18106"/>
                    <a:pt x="39684" y="18644"/>
                  </a:cubicBezTo>
                  <a:lnTo>
                    <a:pt x="39670" y="18680"/>
                  </a:lnTo>
                  <a:cubicBezTo>
                    <a:pt x="39587" y="19329"/>
                    <a:pt x="39235" y="19754"/>
                    <a:pt x="38601" y="19970"/>
                  </a:cubicBezTo>
                  <a:lnTo>
                    <a:pt x="38571" y="19986"/>
                  </a:lnTo>
                  <a:cubicBezTo>
                    <a:pt x="37683" y="20743"/>
                    <a:pt x="36616" y="21123"/>
                    <a:pt x="35406" y="21123"/>
                  </a:cubicBezTo>
                  <a:cubicBezTo>
                    <a:pt x="35272" y="21123"/>
                    <a:pt x="35137" y="21118"/>
                    <a:pt x="35000" y="21109"/>
                  </a:cubicBezTo>
                  <a:lnTo>
                    <a:pt x="33308" y="20893"/>
                  </a:lnTo>
                  <a:cubicBezTo>
                    <a:pt x="31215" y="17700"/>
                    <a:pt x="28744" y="14528"/>
                    <a:pt x="26050" y="11588"/>
                  </a:cubicBezTo>
                  <a:lnTo>
                    <a:pt x="21388" y="6728"/>
                  </a:lnTo>
                  <a:lnTo>
                    <a:pt x="17279" y="3183"/>
                  </a:lnTo>
                  <a:lnTo>
                    <a:pt x="13900" y="887"/>
                  </a:lnTo>
                  <a:cubicBezTo>
                    <a:pt x="13248" y="296"/>
                    <a:pt x="12626" y="0"/>
                    <a:pt x="120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 rot="353719" flipH="1">
              <a:off x="343017" y="219620"/>
              <a:ext cx="1514223" cy="2299897"/>
            </a:xfrm>
            <a:custGeom>
              <a:avLst/>
              <a:gdLst/>
              <a:ahLst/>
              <a:cxnLst/>
              <a:rect l="l" t="t" r="r" b="b"/>
              <a:pathLst>
                <a:path w="40714" h="61839" extrusionOk="0">
                  <a:moveTo>
                    <a:pt x="33585" y="61136"/>
                  </a:moveTo>
                  <a:cubicBezTo>
                    <a:pt x="33560" y="61136"/>
                    <a:pt x="33655" y="61207"/>
                    <a:pt x="33962" y="61409"/>
                  </a:cubicBezTo>
                  <a:cubicBezTo>
                    <a:pt x="33881" y="61348"/>
                    <a:pt x="33805" y="61276"/>
                    <a:pt x="33734" y="61198"/>
                  </a:cubicBezTo>
                  <a:lnTo>
                    <a:pt x="33734" y="61198"/>
                  </a:lnTo>
                  <a:cubicBezTo>
                    <a:pt x="33655" y="61160"/>
                    <a:pt x="33600" y="61136"/>
                    <a:pt x="33585" y="61136"/>
                  </a:cubicBezTo>
                  <a:close/>
                  <a:moveTo>
                    <a:pt x="13592" y="0"/>
                  </a:moveTo>
                  <a:cubicBezTo>
                    <a:pt x="13427" y="0"/>
                    <a:pt x="13263" y="5"/>
                    <a:pt x="13099" y="14"/>
                  </a:cubicBezTo>
                  <a:cubicBezTo>
                    <a:pt x="11801" y="91"/>
                    <a:pt x="10521" y="356"/>
                    <a:pt x="9229" y="450"/>
                  </a:cubicBezTo>
                  <a:cubicBezTo>
                    <a:pt x="8621" y="493"/>
                    <a:pt x="8624" y="456"/>
                    <a:pt x="8295" y="1094"/>
                  </a:cubicBezTo>
                  <a:cubicBezTo>
                    <a:pt x="7684" y="2280"/>
                    <a:pt x="7351" y="3555"/>
                    <a:pt x="6890" y="4798"/>
                  </a:cubicBezTo>
                  <a:cubicBezTo>
                    <a:pt x="6368" y="6200"/>
                    <a:pt x="5940" y="7635"/>
                    <a:pt x="5415" y="9031"/>
                  </a:cubicBezTo>
                  <a:cubicBezTo>
                    <a:pt x="4887" y="10423"/>
                    <a:pt x="4309" y="11775"/>
                    <a:pt x="3900" y="13210"/>
                  </a:cubicBezTo>
                  <a:cubicBezTo>
                    <a:pt x="2764" y="17194"/>
                    <a:pt x="2193" y="21346"/>
                    <a:pt x="943" y="25293"/>
                  </a:cubicBezTo>
                  <a:cubicBezTo>
                    <a:pt x="790" y="25771"/>
                    <a:pt x="644" y="26313"/>
                    <a:pt x="462" y="26785"/>
                  </a:cubicBezTo>
                  <a:cubicBezTo>
                    <a:pt x="455" y="26805"/>
                    <a:pt x="103" y="27372"/>
                    <a:pt x="73" y="27512"/>
                  </a:cubicBezTo>
                  <a:cubicBezTo>
                    <a:pt x="0" y="27867"/>
                    <a:pt x="50" y="27967"/>
                    <a:pt x="226" y="28266"/>
                  </a:cubicBezTo>
                  <a:cubicBezTo>
                    <a:pt x="830" y="29289"/>
                    <a:pt x="1724" y="30259"/>
                    <a:pt x="2618" y="31136"/>
                  </a:cubicBezTo>
                  <a:cubicBezTo>
                    <a:pt x="3472" y="31970"/>
                    <a:pt x="4146" y="32901"/>
                    <a:pt x="4873" y="33841"/>
                  </a:cubicBezTo>
                  <a:cubicBezTo>
                    <a:pt x="5661" y="34858"/>
                    <a:pt x="6647" y="35735"/>
                    <a:pt x="7521" y="36678"/>
                  </a:cubicBezTo>
                  <a:cubicBezTo>
                    <a:pt x="8129" y="37339"/>
                    <a:pt x="8644" y="38087"/>
                    <a:pt x="9352" y="38651"/>
                  </a:cubicBezTo>
                  <a:cubicBezTo>
                    <a:pt x="9907" y="39096"/>
                    <a:pt x="10498" y="39512"/>
                    <a:pt x="11059" y="39947"/>
                  </a:cubicBezTo>
                  <a:cubicBezTo>
                    <a:pt x="12322" y="40934"/>
                    <a:pt x="13491" y="42030"/>
                    <a:pt x="14757" y="43013"/>
                  </a:cubicBezTo>
                  <a:cubicBezTo>
                    <a:pt x="16116" y="44070"/>
                    <a:pt x="17408" y="45272"/>
                    <a:pt x="18837" y="46239"/>
                  </a:cubicBezTo>
                  <a:cubicBezTo>
                    <a:pt x="20116" y="47100"/>
                    <a:pt x="21305" y="47990"/>
                    <a:pt x="22428" y="49053"/>
                  </a:cubicBezTo>
                  <a:cubicBezTo>
                    <a:pt x="25242" y="51718"/>
                    <a:pt x="27770" y="54638"/>
                    <a:pt x="30431" y="57451"/>
                  </a:cubicBezTo>
                  <a:cubicBezTo>
                    <a:pt x="31364" y="58435"/>
                    <a:pt x="32195" y="59521"/>
                    <a:pt x="33142" y="60488"/>
                  </a:cubicBezTo>
                  <a:cubicBezTo>
                    <a:pt x="33349" y="60698"/>
                    <a:pt x="33527" y="60973"/>
                    <a:pt x="33734" y="61198"/>
                  </a:cubicBezTo>
                  <a:lnTo>
                    <a:pt x="33734" y="61198"/>
                  </a:lnTo>
                  <a:cubicBezTo>
                    <a:pt x="33853" y="61255"/>
                    <a:pt x="34024" y="61342"/>
                    <a:pt x="34181" y="61418"/>
                  </a:cubicBezTo>
                  <a:cubicBezTo>
                    <a:pt x="34323" y="61487"/>
                    <a:pt x="34848" y="61839"/>
                    <a:pt x="35110" y="61839"/>
                  </a:cubicBezTo>
                  <a:cubicBezTo>
                    <a:pt x="35151" y="61839"/>
                    <a:pt x="35186" y="61830"/>
                    <a:pt x="35212" y="61810"/>
                  </a:cubicBezTo>
                  <a:cubicBezTo>
                    <a:pt x="35501" y="61591"/>
                    <a:pt x="35169" y="60142"/>
                    <a:pt x="35242" y="59794"/>
                  </a:cubicBezTo>
                  <a:cubicBezTo>
                    <a:pt x="35325" y="59408"/>
                    <a:pt x="35444" y="59043"/>
                    <a:pt x="35517" y="58627"/>
                  </a:cubicBezTo>
                  <a:cubicBezTo>
                    <a:pt x="35587" y="58252"/>
                    <a:pt x="35613" y="57744"/>
                    <a:pt x="35723" y="57379"/>
                  </a:cubicBezTo>
                  <a:cubicBezTo>
                    <a:pt x="35786" y="57156"/>
                    <a:pt x="35979" y="56940"/>
                    <a:pt x="36055" y="56721"/>
                  </a:cubicBezTo>
                  <a:cubicBezTo>
                    <a:pt x="36474" y="55528"/>
                    <a:pt x="36561" y="54176"/>
                    <a:pt x="36541" y="52930"/>
                  </a:cubicBezTo>
                  <a:cubicBezTo>
                    <a:pt x="36504" y="50708"/>
                    <a:pt x="36677" y="48425"/>
                    <a:pt x="36789" y="46206"/>
                  </a:cubicBezTo>
                  <a:cubicBezTo>
                    <a:pt x="36956" y="43030"/>
                    <a:pt x="37577" y="39867"/>
                    <a:pt x="37780" y="36684"/>
                  </a:cubicBezTo>
                  <a:cubicBezTo>
                    <a:pt x="37946" y="34037"/>
                    <a:pt x="38218" y="31399"/>
                    <a:pt x="38407" y="28751"/>
                  </a:cubicBezTo>
                  <a:cubicBezTo>
                    <a:pt x="38856" y="22512"/>
                    <a:pt x="39882" y="16326"/>
                    <a:pt x="40245" y="10074"/>
                  </a:cubicBezTo>
                  <a:cubicBezTo>
                    <a:pt x="40374" y="7888"/>
                    <a:pt x="40594" y="5728"/>
                    <a:pt x="40620" y="3532"/>
                  </a:cubicBezTo>
                  <a:cubicBezTo>
                    <a:pt x="40627" y="3233"/>
                    <a:pt x="40713" y="2828"/>
                    <a:pt x="40440" y="2615"/>
                  </a:cubicBezTo>
                  <a:cubicBezTo>
                    <a:pt x="40395" y="2579"/>
                    <a:pt x="40281" y="2568"/>
                    <a:pt x="40159" y="2568"/>
                  </a:cubicBezTo>
                  <a:cubicBezTo>
                    <a:pt x="39966" y="2568"/>
                    <a:pt x="39752" y="2595"/>
                    <a:pt x="39750" y="2595"/>
                  </a:cubicBezTo>
                  <a:cubicBezTo>
                    <a:pt x="39742" y="2595"/>
                    <a:pt x="39734" y="2595"/>
                    <a:pt x="39726" y="2595"/>
                  </a:cubicBezTo>
                  <a:cubicBezTo>
                    <a:pt x="39006" y="2595"/>
                    <a:pt x="38267" y="2455"/>
                    <a:pt x="37564" y="2373"/>
                  </a:cubicBezTo>
                  <a:cubicBezTo>
                    <a:pt x="35431" y="2127"/>
                    <a:pt x="33284" y="2028"/>
                    <a:pt x="31142" y="1885"/>
                  </a:cubicBezTo>
                  <a:cubicBezTo>
                    <a:pt x="29052" y="1749"/>
                    <a:pt x="26986" y="1427"/>
                    <a:pt x="24900" y="1290"/>
                  </a:cubicBezTo>
                  <a:cubicBezTo>
                    <a:pt x="22544" y="1140"/>
                    <a:pt x="20288" y="911"/>
                    <a:pt x="17953" y="569"/>
                  </a:cubicBezTo>
                  <a:cubicBezTo>
                    <a:pt x="16519" y="357"/>
                    <a:pt x="15051" y="0"/>
                    <a:pt x="135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 rot="353719" flipH="1">
              <a:off x="847811" y="406721"/>
              <a:ext cx="936338" cy="548168"/>
            </a:xfrm>
            <a:custGeom>
              <a:avLst/>
              <a:gdLst/>
              <a:ahLst/>
              <a:cxnLst/>
              <a:rect l="l" t="t" r="r" b="b"/>
              <a:pathLst>
                <a:path w="25176" h="14739" extrusionOk="0">
                  <a:moveTo>
                    <a:pt x="24507" y="3847"/>
                  </a:moveTo>
                  <a:cubicBezTo>
                    <a:pt x="24628" y="4003"/>
                    <a:pt x="24734" y="4160"/>
                    <a:pt x="24910" y="4267"/>
                  </a:cubicBezTo>
                  <a:cubicBezTo>
                    <a:pt x="24989" y="4164"/>
                    <a:pt x="25042" y="4106"/>
                    <a:pt x="25080" y="4076"/>
                  </a:cubicBezTo>
                  <a:lnTo>
                    <a:pt x="25080" y="4076"/>
                  </a:lnTo>
                  <a:cubicBezTo>
                    <a:pt x="25112" y="4087"/>
                    <a:pt x="25144" y="4097"/>
                    <a:pt x="25176" y="4107"/>
                  </a:cubicBezTo>
                  <a:cubicBezTo>
                    <a:pt x="25167" y="4079"/>
                    <a:pt x="25158" y="4050"/>
                    <a:pt x="25133" y="4050"/>
                  </a:cubicBezTo>
                  <a:cubicBezTo>
                    <a:pt x="25120" y="4050"/>
                    <a:pt x="25103" y="4058"/>
                    <a:pt x="25080" y="4076"/>
                  </a:cubicBezTo>
                  <a:lnTo>
                    <a:pt x="25080" y="4076"/>
                  </a:lnTo>
                  <a:cubicBezTo>
                    <a:pt x="24887" y="4011"/>
                    <a:pt x="24698" y="3927"/>
                    <a:pt x="24507" y="3847"/>
                  </a:cubicBezTo>
                  <a:close/>
                  <a:moveTo>
                    <a:pt x="16943" y="0"/>
                  </a:moveTo>
                  <a:cubicBezTo>
                    <a:pt x="15602" y="0"/>
                    <a:pt x="14232" y="296"/>
                    <a:pt x="12974" y="649"/>
                  </a:cubicBezTo>
                  <a:cubicBezTo>
                    <a:pt x="12423" y="806"/>
                    <a:pt x="11801" y="895"/>
                    <a:pt x="11276" y="1137"/>
                  </a:cubicBezTo>
                  <a:cubicBezTo>
                    <a:pt x="10582" y="1460"/>
                    <a:pt x="9884" y="2054"/>
                    <a:pt x="9260" y="2500"/>
                  </a:cubicBezTo>
                  <a:cubicBezTo>
                    <a:pt x="8260" y="3210"/>
                    <a:pt x="7147" y="4091"/>
                    <a:pt x="6346" y="5031"/>
                  </a:cubicBezTo>
                  <a:cubicBezTo>
                    <a:pt x="5287" y="6280"/>
                    <a:pt x="4286" y="7609"/>
                    <a:pt x="3257" y="8885"/>
                  </a:cubicBezTo>
                  <a:cubicBezTo>
                    <a:pt x="2432" y="9905"/>
                    <a:pt x="1742" y="10978"/>
                    <a:pt x="1193" y="12171"/>
                  </a:cubicBezTo>
                  <a:cubicBezTo>
                    <a:pt x="925" y="12752"/>
                    <a:pt x="665" y="13347"/>
                    <a:pt x="433" y="13941"/>
                  </a:cubicBezTo>
                  <a:cubicBezTo>
                    <a:pt x="344" y="14177"/>
                    <a:pt x="281" y="14445"/>
                    <a:pt x="113" y="14635"/>
                  </a:cubicBezTo>
                  <a:lnTo>
                    <a:pt x="113" y="14635"/>
                  </a:lnTo>
                  <a:cubicBezTo>
                    <a:pt x="364" y="14393"/>
                    <a:pt x="563" y="14119"/>
                    <a:pt x="778" y="13835"/>
                  </a:cubicBezTo>
                  <a:cubicBezTo>
                    <a:pt x="1778" y="12496"/>
                    <a:pt x="2978" y="11327"/>
                    <a:pt x="4166" y="10157"/>
                  </a:cubicBezTo>
                  <a:cubicBezTo>
                    <a:pt x="5230" y="9107"/>
                    <a:pt x="6153" y="7828"/>
                    <a:pt x="7286" y="6865"/>
                  </a:cubicBezTo>
                  <a:cubicBezTo>
                    <a:pt x="8446" y="5878"/>
                    <a:pt x="9861" y="5224"/>
                    <a:pt x="11263" y="4659"/>
                  </a:cubicBezTo>
                  <a:cubicBezTo>
                    <a:pt x="13735" y="3662"/>
                    <a:pt x="16415" y="2826"/>
                    <a:pt x="19101" y="2826"/>
                  </a:cubicBezTo>
                  <a:cubicBezTo>
                    <a:pt x="19871" y="2826"/>
                    <a:pt x="20640" y="2895"/>
                    <a:pt x="21405" y="3048"/>
                  </a:cubicBezTo>
                  <a:cubicBezTo>
                    <a:pt x="22243" y="3217"/>
                    <a:pt x="23083" y="3434"/>
                    <a:pt x="23907" y="3636"/>
                  </a:cubicBezTo>
                  <a:cubicBezTo>
                    <a:pt x="24113" y="3687"/>
                    <a:pt x="24311" y="3765"/>
                    <a:pt x="24507" y="3847"/>
                  </a:cubicBezTo>
                  <a:lnTo>
                    <a:pt x="24507" y="3847"/>
                  </a:lnTo>
                  <a:cubicBezTo>
                    <a:pt x="24489" y="3824"/>
                    <a:pt x="24471" y="3802"/>
                    <a:pt x="24452" y="3779"/>
                  </a:cubicBezTo>
                  <a:cubicBezTo>
                    <a:pt x="24104" y="3354"/>
                    <a:pt x="23645" y="3024"/>
                    <a:pt x="23242" y="2652"/>
                  </a:cubicBezTo>
                  <a:cubicBezTo>
                    <a:pt x="22519" y="1974"/>
                    <a:pt x="21764" y="1297"/>
                    <a:pt x="20878" y="835"/>
                  </a:cubicBezTo>
                  <a:cubicBezTo>
                    <a:pt x="20057" y="407"/>
                    <a:pt x="19110" y="244"/>
                    <a:pt x="18207" y="98"/>
                  </a:cubicBezTo>
                  <a:cubicBezTo>
                    <a:pt x="17791" y="30"/>
                    <a:pt x="17368" y="0"/>
                    <a:pt x="16943" y="0"/>
                  </a:cubicBezTo>
                  <a:close/>
                  <a:moveTo>
                    <a:pt x="113" y="14635"/>
                  </a:moveTo>
                  <a:cubicBezTo>
                    <a:pt x="77" y="14670"/>
                    <a:pt x="39" y="14705"/>
                    <a:pt x="0" y="14739"/>
                  </a:cubicBezTo>
                  <a:cubicBezTo>
                    <a:pt x="43" y="14708"/>
                    <a:pt x="80" y="14673"/>
                    <a:pt x="113" y="1463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 rot="353719" flipH="1">
              <a:off x="768215" y="614753"/>
              <a:ext cx="879398" cy="625416"/>
            </a:xfrm>
            <a:custGeom>
              <a:avLst/>
              <a:gdLst/>
              <a:ahLst/>
              <a:cxnLst/>
              <a:rect l="l" t="t" r="r" b="b"/>
              <a:pathLst>
                <a:path w="23645" h="16816" extrusionOk="0">
                  <a:moveTo>
                    <a:pt x="22952" y="2938"/>
                  </a:moveTo>
                  <a:cubicBezTo>
                    <a:pt x="23089" y="3076"/>
                    <a:pt x="23212" y="3217"/>
                    <a:pt x="23398" y="3301"/>
                  </a:cubicBezTo>
                  <a:cubicBezTo>
                    <a:pt x="23463" y="3190"/>
                    <a:pt x="23509" y="3126"/>
                    <a:pt x="23543" y="3092"/>
                  </a:cubicBezTo>
                  <a:lnTo>
                    <a:pt x="23543" y="3092"/>
                  </a:lnTo>
                  <a:cubicBezTo>
                    <a:pt x="23577" y="3099"/>
                    <a:pt x="23610" y="3105"/>
                    <a:pt x="23644" y="3111"/>
                  </a:cubicBezTo>
                  <a:cubicBezTo>
                    <a:pt x="23632" y="3085"/>
                    <a:pt x="23620" y="3059"/>
                    <a:pt x="23597" y="3059"/>
                  </a:cubicBezTo>
                  <a:cubicBezTo>
                    <a:pt x="23583" y="3059"/>
                    <a:pt x="23566" y="3068"/>
                    <a:pt x="23543" y="3092"/>
                  </a:cubicBezTo>
                  <a:lnTo>
                    <a:pt x="23543" y="3092"/>
                  </a:lnTo>
                  <a:cubicBezTo>
                    <a:pt x="23345" y="3052"/>
                    <a:pt x="23150" y="2994"/>
                    <a:pt x="22952" y="2938"/>
                  </a:cubicBezTo>
                  <a:close/>
                  <a:moveTo>
                    <a:pt x="15981" y="0"/>
                  </a:moveTo>
                  <a:cubicBezTo>
                    <a:pt x="14312" y="0"/>
                    <a:pt x="12617" y="571"/>
                    <a:pt x="11106" y="1208"/>
                  </a:cubicBezTo>
                  <a:cubicBezTo>
                    <a:pt x="10578" y="1430"/>
                    <a:pt x="9973" y="1599"/>
                    <a:pt x="9481" y="1905"/>
                  </a:cubicBezTo>
                  <a:cubicBezTo>
                    <a:pt x="8831" y="2313"/>
                    <a:pt x="8216" y="2991"/>
                    <a:pt x="7651" y="3509"/>
                  </a:cubicBezTo>
                  <a:cubicBezTo>
                    <a:pt x="6747" y="4340"/>
                    <a:pt x="5754" y="5354"/>
                    <a:pt x="5079" y="6387"/>
                  </a:cubicBezTo>
                  <a:cubicBezTo>
                    <a:pt x="4182" y="7762"/>
                    <a:pt x="3359" y="9204"/>
                    <a:pt x="2495" y="10599"/>
                  </a:cubicBezTo>
                  <a:cubicBezTo>
                    <a:pt x="1804" y="11712"/>
                    <a:pt x="1252" y="12861"/>
                    <a:pt x="858" y="14114"/>
                  </a:cubicBezTo>
                  <a:cubicBezTo>
                    <a:pt x="668" y="14725"/>
                    <a:pt x="485" y="15347"/>
                    <a:pt x="329" y="15968"/>
                  </a:cubicBezTo>
                  <a:cubicBezTo>
                    <a:pt x="268" y="16212"/>
                    <a:pt x="239" y="16487"/>
                    <a:pt x="98" y="16699"/>
                  </a:cubicBezTo>
                  <a:lnTo>
                    <a:pt x="98" y="16699"/>
                  </a:lnTo>
                  <a:cubicBezTo>
                    <a:pt x="316" y="16425"/>
                    <a:pt x="480" y="16130"/>
                    <a:pt x="654" y="15819"/>
                  </a:cubicBezTo>
                  <a:cubicBezTo>
                    <a:pt x="1482" y="14367"/>
                    <a:pt x="2525" y="13054"/>
                    <a:pt x="3558" y="11745"/>
                  </a:cubicBezTo>
                  <a:cubicBezTo>
                    <a:pt x="4481" y="10569"/>
                    <a:pt x="5236" y="9184"/>
                    <a:pt x="6240" y="8091"/>
                  </a:cubicBezTo>
                  <a:cubicBezTo>
                    <a:pt x="7269" y="6965"/>
                    <a:pt x="8588" y="6137"/>
                    <a:pt x="9910" y="5400"/>
                  </a:cubicBezTo>
                  <a:cubicBezTo>
                    <a:pt x="12676" y="3856"/>
                    <a:pt x="15763" y="2505"/>
                    <a:pt x="18976" y="2505"/>
                  </a:cubicBezTo>
                  <a:cubicBezTo>
                    <a:pt x="19240" y="2505"/>
                    <a:pt x="19505" y="2514"/>
                    <a:pt x="19770" y="2533"/>
                  </a:cubicBezTo>
                  <a:cubicBezTo>
                    <a:pt x="20624" y="2592"/>
                    <a:pt x="21481" y="2706"/>
                    <a:pt x="22326" y="2802"/>
                  </a:cubicBezTo>
                  <a:cubicBezTo>
                    <a:pt x="22538" y="2827"/>
                    <a:pt x="22746" y="2881"/>
                    <a:pt x="22952" y="2938"/>
                  </a:cubicBezTo>
                  <a:lnTo>
                    <a:pt x="22952" y="2938"/>
                  </a:lnTo>
                  <a:cubicBezTo>
                    <a:pt x="22931" y="2917"/>
                    <a:pt x="22909" y="2896"/>
                    <a:pt x="22887" y="2875"/>
                  </a:cubicBezTo>
                  <a:cubicBezTo>
                    <a:pt x="22485" y="2496"/>
                    <a:pt x="21990" y="2231"/>
                    <a:pt x="21544" y="1908"/>
                  </a:cubicBezTo>
                  <a:cubicBezTo>
                    <a:pt x="20737" y="1330"/>
                    <a:pt x="19907" y="749"/>
                    <a:pt x="18966" y="403"/>
                  </a:cubicBezTo>
                  <a:cubicBezTo>
                    <a:pt x="18100" y="81"/>
                    <a:pt x="17143" y="38"/>
                    <a:pt x="16226" y="4"/>
                  </a:cubicBezTo>
                  <a:cubicBezTo>
                    <a:pt x="16145" y="2"/>
                    <a:pt x="16063" y="0"/>
                    <a:pt x="15981" y="0"/>
                  </a:cubicBezTo>
                  <a:close/>
                  <a:moveTo>
                    <a:pt x="98" y="16699"/>
                  </a:moveTo>
                  <a:lnTo>
                    <a:pt x="98" y="16699"/>
                  </a:lnTo>
                  <a:cubicBezTo>
                    <a:pt x="66" y="16738"/>
                    <a:pt x="34" y="16777"/>
                    <a:pt x="0" y="16815"/>
                  </a:cubicBezTo>
                  <a:cubicBezTo>
                    <a:pt x="38" y="16779"/>
                    <a:pt x="70" y="16740"/>
                    <a:pt x="98" y="1669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 rot="353719" flipH="1">
              <a:off x="699810" y="792890"/>
              <a:ext cx="754099" cy="745694"/>
            </a:xfrm>
            <a:custGeom>
              <a:avLst/>
              <a:gdLst/>
              <a:ahLst/>
              <a:cxnLst/>
              <a:rect l="l" t="t" r="r" b="b"/>
              <a:pathLst>
                <a:path w="20276" h="20050" extrusionOk="0">
                  <a:moveTo>
                    <a:pt x="20226" y="1686"/>
                  </a:moveTo>
                  <a:cubicBezTo>
                    <a:pt x="20211" y="1686"/>
                    <a:pt x="20195" y="1698"/>
                    <a:pt x="20174" y="1730"/>
                  </a:cubicBezTo>
                  <a:lnTo>
                    <a:pt x="20174" y="1730"/>
                  </a:lnTo>
                  <a:cubicBezTo>
                    <a:pt x="20208" y="1730"/>
                    <a:pt x="20242" y="1729"/>
                    <a:pt x="20276" y="1727"/>
                  </a:cubicBezTo>
                  <a:cubicBezTo>
                    <a:pt x="20260" y="1707"/>
                    <a:pt x="20245" y="1686"/>
                    <a:pt x="20226" y="1686"/>
                  </a:cubicBezTo>
                  <a:close/>
                  <a:moveTo>
                    <a:pt x="19562" y="1703"/>
                  </a:moveTo>
                  <a:cubicBezTo>
                    <a:pt x="19725" y="1810"/>
                    <a:pt x="19875" y="1923"/>
                    <a:pt x="20077" y="1967"/>
                  </a:cubicBezTo>
                  <a:cubicBezTo>
                    <a:pt x="20117" y="1844"/>
                    <a:pt x="20149" y="1771"/>
                    <a:pt x="20174" y="1730"/>
                  </a:cubicBezTo>
                  <a:lnTo>
                    <a:pt x="20174" y="1730"/>
                  </a:lnTo>
                  <a:cubicBezTo>
                    <a:pt x="20163" y="1730"/>
                    <a:pt x="20151" y="1730"/>
                    <a:pt x="20139" y="1730"/>
                  </a:cubicBezTo>
                  <a:cubicBezTo>
                    <a:pt x="19948" y="1730"/>
                    <a:pt x="19755" y="1715"/>
                    <a:pt x="19562" y="1703"/>
                  </a:cubicBezTo>
                  <a:close/>
                  <a:moveTo>
                    <a:pt x="14397" y="1"/>
                  </a:moveTo>
                  <a:cubicBezTo>
                    <a:pt x="13718" y="1"/>
                    <a:pt x="13034" y="117"/>
                    <a:pt x="12373" y="236"/>
                  </a:cubicBezTo>
                  <a:cubicBezTo>
                    <a:pt x="10655" y="541"/>
                    <a:pt x="9027" y="1491"/>
                    <a:pt x="7615" y="2475"/>
                  </a:cubicBezTo>
                  <a:cubicBezTo>
                    <a:pt x="7146" y="2804"/>
                    <a:pt x="6588" y="3096"/>
                    <a:pt x="6174" y="3494"/>
                  </a:cubicBezTo>
                  <a:cubicBezTo>
                    <a:pt x="5622" y="4029"/>
                    <a:pt x="5160" y="4820"/>
                    <a:pt x="4714" y="5445"/>
                  </a:cubicBezTo>
                  <a:cubicBezTo>
                    <a:pt x="4004" y="6444"/>
                    <a:pt x="3243" y="7644"/>
                    <a:pt x="2798" y="8797"/>
                  </a:cubicBezTo>
                  <a:cubicBezTo>
                    <a:pt x="2207" y="10325"/>
                    <a:pt x="1701" y="11906"/>
                    <a:pt x="1146" y="13451"/>
                  </a:cubicBezTo>
                  <a:cubicBezTo>
                    <a:pt x="705" y="14684"/>
                    <a:pt x="403" y="15923"/>
                    <a:pt x="280" y="17231"/>
                  </a:cubicBezTo>
                  <a:cubicBezTo>
                    <a:pt x="217" y="17869"/>
                    <a:pt x="170" y="18518"/>
                    <a:pt x="147" y="19155"/>
                  </a:cubicBezTo>
                  <a:cubicBezTo>
                    <a:pt x="139" y="19406"/>
                    <a:pt x="167" y="19677"/>
                    <a:pt x="75" y="19910"/>
                  </a:cubicBezTo>
                  <a:lnTo>
                    <a:pt x="75" y="19910"/>
                  </a:lnTo>
                  <a:cubicBezTo>
                    <a:pt x="230" y="19600"/>
                    <a:pt x="329" y="19278"/>
                    <a:pt x="436" y="18942"/>
                  </a:cubicBezTo>
                  <a:cubicBezTo>
                    <a:pt x="941" y="17348"/>
                    <a:pt x="1689" y="15846"/>
                    <a:pt x="2426" y="14351"/>
                  </a:cubicBezTo>
                  <a:cubicBezTo>
                    <a:pt x="3084" y="13010"/>
                    <a:pt x="3535" y="11498"/>
                    <a:pt x="4286" y="10219"/>
                  </a:cubicBezTo>
                  <a:cubicBezTo>
                    <a:pt x="5061" y="8907"/>
                    <a:pt x="6180" y="7820"/>
                    <a:pt x="7319" y="6823"/>
                  </a:cubicBezTo>
                  <a:cubicBezTo>
                    <a:pt x="9897" y="4568"/>
                    <a:pt x="12894" y="2451"/>
                    <a:pt x="16369" y="1970"/>
                  </a:cubicBezTo>
                  <a:cubicBezTo>
                    <a:pt x="17213" y="1850"/>
                    <a:pt x="18077" y="1780"/>
                    <a:pt x="18924" y="1700"/>
                  </a:cubicBezTo>
                  <a:cubicBezTo>
                    <a:pt x="19012" y="1692"/>
                    <a:pt x="19101" y="1689"/>
                    <a:pt x="19190" y="1689"/>
                  </a:cubicBezTo>
                  <a:cubicBezTo>
                    <a:pt x="19314" y="1689"/>
                    <a:pt x="19438" y="1695"/>
                    <a:pt x="19562" y="1703"/>
                  </a:cubicBezTo>
                  <a:lnTo>
                    <a:pt x="19562" y="1703"/>
                  </a:lnTo>
                  <a:cubicBezTo>
                    <a:pt x="19536" y="1686"/>
                    <a:pt x="19511" y="1670"/>
                    <a:pt x="19485" y="1654"/>
                  </a:cubicBezTo>
                  <a:cubicBezTo>
                    <a:pt x="19014" y="1369"/>
                    <a:pt x="18476" y="1209"/>
                    <a:pt x="17970" y="990"/>
                  </a:cubicBezTo>
                  <a:cubicBezTo>
                    <a:pt x="17063" y="591"/>
                    <a:pt x="16130" y="196"/>
                    <a:pt x="15140" y="53"/>
                  </a:cubicBezTo>
                  <a:cubicBezTo>
                    <a:pt x="14894" y="16"/>
                    <a:pt x="14646" y="1"/>
                    <a:pt x="14397" y="1"/>
                  </a:cubicBezTo>
                  <a:close/>
                  <a:moveTo>
                    <a:pt x="75" y="19910"/>
                  </a:moveTo>
                  <a:cubicBezTo>
                    <a:pt x="51" y="19957"/>
                    <a:pt x="27" y="20003"/>
                    <a:pt x="1" y="20049"/>
                  </a:cubicBezTo>
                  <a:cubicBezTo>
                    <a:pt x="31" y="20005"/>
                    <a:pt x="56" y="19958"/>
                    <a:pt x="75" y="199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 rot="353719" flipH="1">
              <a:off x="587973" y="980151"/>
              <a:ext cx="555942" cy="878356"/>
            </a:xfrm>
            <a:custGeom>
              <a:avLst/>
              <a:gdLst/>
              <a:ahLst/>
              <a:cxnLst/>
              <a:rect l="l" t="t" r="r" b="b"/>
              <a:pathLst>
                <a:path w="14948" h="23617" extrusionOk="0">
                  <a:moveTo>
                    <a:pt x="14896" y="153"/>
                  </a:moveTo>
                  <a:cubicBezTo>
                    <a:pt x="14879" y="153"/>
                    <a:pt x="14863" y="168"/>
                    <a:pt x="14851" y="211"/>
                  </a:cubicBezTo>
                  <a:lnTo>
                    <a:pt x="14851" y="211"/>
                  </a:lnTo>
                  <a:cubicBezTo>
                    <a:pt x="14883" y="200"/>
                    <a:pt x="14915" y="190"/>
                    <a:pt x="14947" y="178"/>
                  </a:cubicBezTo>
                  <a:cubicBezTo>
                    <a:pt x="14930" y="166"/>
                    <a:pt x="14912" y="153"/>
                    <a:pt x="14896" y="153"/>
                  </a:cubicBezTo>
                  <a:close/>
                  <a:moveTo>
                    <a:pt x="10608" y="1"/>
                  </a:moveTo>
                  <a:cubicBezTo>
                    <a:pt x="10253" y="1"/>
                    <a:pt x="9898" y="22"/>
                    <a:pt x="9546" y="75"/>
                  </a:cubicBezTo>
                  <a:cubicBezTo>
                    <a:pt x="8632" y="215"/>
                    <a:pt x="7772" y="640"/>
                    <a:pt x="6954" y="1055"/>
                  </a:cubicBezTo>
                  <a:cubicBezTo>
                    <a:pt x="5396" y="1850"/>
                    <a:pt x="4117" y="3231"/>
                    <a:pt x="3055" y="4587"/>
                  </a:cubicBezTo>
                  <a:cubicBezTo>
                    <a:pt x="2702" y="5039"/>
                    <a:pt x="2253" y="5477"/>
                    <a:pt x="1974" y="5982"/>
                  </a:cubicBezTo>
                  <a:cubicBezTo>
                    <a:pt x="1599" y="6653"/>
                    <a:pt x="1390" y="7543"/>
                    <a:pt x="1147" y="8271"/>
                  </a:cubicBezTo>
                  <a:cubicBezTo>
                    <a:pt x="758" y="9437"/>
                    <a:pt x="380" y="10806"/>
                    <a:pt x="287" y="12035"/>
                  </a:cubicBezTo>
                  <a:cubicBezTo>
                    <a:pt x="167" y="13673"/>
                    <a:pt x="147" y="15331"/>
                    <a:pt x="65" y="16972"/>
                  </a:cubicBezTo>
                  <a:cubicBezTo>
                    <a:pt x="1" y="18281"/>
                    <a:pt x="77" y="19553"/>
                    <a:pt x="336" y="20839"/>
                  </a:cubicBezTo>
                  <a:cubicBezTo>
                    <a:pt x="463" y="21467"/>
                    <a:pt x="606" y="22102"/>
                    <a:pt x="772" y="22720"/>
                  </a:cubicBezTo>
                  <a:cubicBezTo>
                    <a:pt x="836" y="22961"/>
                    <a:pt x="944" y="23216"/>
                    <a:pt x="921" y="23470"/>
                  </a:cubicBezTo>
                  <a:lnTo>
                    <a:pt x="921" y="23470"/>
                  </a:lnTo>
                  <a:cubicBezTo>
                    <a:pt x="982" y="23125"/>
                    <a:pt x="982" y="22786"/>
                    <a:pt x="985" y="22430"/>
                  </a:cubicBezTo>
                  <a:cubicBezTo>
                    <a:pt x="1005" y="20759"/>
                    <a:pt x="1284" y="19104"/>
                    <a:pt x="1549" y="17460"/>
                  </a:cubicBezTo>
                  <a:cubicBezTo>
                    <a:pt x="1792" y="15985"/>
                    <a:pt x="1782" y="14407"/>
                    <a:pt x="2127" y="12962"/>
                  </a:cubicBezTo>
                  <a:cubicBezTo>
                    <a:pt x="2483" y="11480"/>
                    <a:pt x="3240" y="10119"/>
                    <a:pt x="4038" y="8832"/>
                  </a:cubicBezTo>
                  <a:cubicBezTo>
                    <a:pt x="5848" y="5922"/>
                    <a:pt x="8098" y="3026"/>
                    <a:pt x="11280" y="1551"/>
                  </a:cubicBezTo>
                  <a:cubicBezTo>
                    <a:pt x="12054" y="1192"/>
                    <a:pt x="12862" y="873"/>
                    <a:pt x="13645" y="551"/>
                  </a:cubicBezTo>
                  <a:cubicBezTo>
                    <a:pt x="13842" y="469"/>
                    <a:pt x="14049" y="415"/>
                    <a:pt x="14257" y="365"/>
                  </a:cubicBezTo>
                  <a:lnTo>
                    <a:pt x="14257" y="365"/>
                  </a:lnTo>
                  <a:cubicBezTo>
                    <a:pt x="14422" y="413"/>
                    <a:pt x="14580" y="470"/>
                    <a:pt x="14757" y="470"/>
                  </a:cubicBezTo>
                  <a:cubicBezTo>
                    <a:pt x="14779" y="470"/>
                    <a:pt x="14802" y="469"/>
                    <a:pt x="14825" y="467"/>
                  </a:cubicBezTo>
                  <a:cubicBezTo>
                    <a:pt x="14828" y="336"/>
                    <a:pt x="14838" y="257"/>
                    <a:pt x="14851" y="211"/>
                  </a:cubicBezTo>
                  <a:lnTo>
                    <a:pt x="14851" y="211"/>
                  </a:lnTo>
                  <a:cubicBezTo>
                    <a:pt x="14658" y="272"/>
                    <a:pt x="14457" y="317"/>
                    <a:pt x="14257" y="365"/>
                  </a:cubicBezTo>
                  <a:lnTo>
                    <a:pt x="14257" y="365"/>
                  </a:lnTo>
                  <a:cubicBezTo>
                    <a:pt x="14228" y="357"/>
                    <a:pt x="14199" y="349"/>
                    <a:pt x="14170" y="341"/>
                  </a:cubicBezTo>
                  <a:cubicBezTo>
                    <a:pt x="13635" y="205"/>
                    <a:pt x="13074" y="212"/>
                    <a:pt x="12529" y="145"/>
                  </a:cubicBezTo>
                  <a:cubicBezTo>
                    <a:pt x="11894" y="70"/>
                    <a:pt x="11250" y="1"/>
                    <a:pt x="10608" y="1"/>
                  </a:cubicBezTo>
                  <a:close/>
                  <a:moveTo>
                    <a:pt x="921" y="23470"/>
                  </a:moveTo>
                  <a:cubicBezTo>
                    <a:pt x="912" y="23519"/>
                    <a:pt x="903" y="23567"/>
                    <a:pt x="891" y="23616"/>
                  </a:cubicBezTo>
                  <a:cubicBezTo>
                    <a:pt x="907" y="23568"/>
                    <a:pt x="916" y="23519"/>
                    <a:pt x="921" y="2347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 rot="353719" flipH="1">
              <a:off x="354515" y="1144997"/>
              <a:ext cx="555942" cy="878431"/>
            </a:xfrm>
            <a:custGeom>
              <a:avLst/>
              <a:gdLst/>
              <a:ahLst/>
              <a:cxnLst/>
              <a:rect l="l" t="t" r="r" b="b"/>
              <a:pathLst>
                <a:path w="14948" h="23619" extrusionOk="0">
                  <a:moveTo>
                    <a:pt x="14895" y="156"/>
                  </a:moveTo>
                  <a:cubicBezTo>
                    <a:pt x="14878" y="156"/>
                    <a:pt x="14862" y="170"/>
                    <a:pt x="14850" y="214"/>
                  </a:cubicBezTo>
                  <a:lnTo>
                    <a:pt x="14850" y="214"/>
                  </a:lnTo>
                  <a:cubicBezTo>
                    <a:pt x="14882" y="203"/>
                    <a:pt x="14915" y="192"/>
                    <a:pt x="14947" y="181"/>
                  </a:cubicBezTo>
                  <a:cubicBezTo>
                    <a:pt x="14929" y="168"/>
                    <a:pt x="14912" y="156"/>
                    <a:pt x="14895" y="156"/>
                  </a:cubicBezTo>
                  <a:close/>
                  <a:moveTo>
                    <a:pt x="10613" y="1"/>
                  </a:moveTo>
                  <a:cubicBezTo>
                    <a:pt x="10256" y="1"/>
                    <a:pt x="9899" y="23"/>
                    <a:pt x="9545" y="77"/>
                  </a:cubicBezTo>
                  <a:cubicBezTo>
                    <a:pt x="8632" y="214"/>
                    <a:pt x="7771" y="639"/>
                    <a:pt x="6954" y="1054"/>
                  </a:cubicBezTo>
                  <a:cubicBezTo>
                    <a:pt x="5395" y="1848"/>
                    <a:pt x="4116" y="3234"/>
                    <a:pt x="3054" y="4586"/>
                  </a:cubicBezTo>
                  <a:cubicBezTo>
                    <a:pt x="2701" y="5037"/>
                    <a:pt x="2253" y="5479"/>
                    <a:pt x="1974" y="5985"/>
                  </a:cubicBezTo>
                  <a:cubicBezTo>
                    <a:pt x="1598" y="6652"/>
                    <a:pt x="1389" y="7546"/>
                    <a:pt x="1146" y="8274"/>
                  </a:cubicBezTo>
                  <a:cubicBezTo>
                    <a:pt x="758" y="9436"/>
                    <a:pt x="376" y="10805"/>
                    <a:pt x="286" y="12037"/>
                  </a:cubicBezTo>
                  <a:cubicBezTo>
                    <a:pt x="166" y="13672"/>
                    <a:pt x="146" y="15333"/>
                    <a:pt x="64" y="16971"/>
                  </a:cubicBezTo>
                  <a:cubicBezTo>
                    <a:pt x="1" y="18280"/>
                    <a:pt x="73" y="19552"/>
                    <a:pt x="336" y="20841"/>
                  </a:cubicBezTo>
                  <a:cubicBezTo>
                    <a:pt x="462" y="21466"/>
                    <a:pt x="605" y="22100"/>
                    <a:pt x="771" y="22718"/>
                  </a:cubicBezTo>
                  <a:cubicBezTo>
                    <a:pt x="835" y="22963"/>
                    <a:pt x="943" y="23216"/>
                    <a:pt x="920" y="23470"/>
                  </a:cubicBezTo>
                  <a:lnTo>
                    <a:pt x="920" y="23470"/>
                  </a:lnTo>
                  <a:cubicBezTo>
                    <a:pt x="981" y="23124"/>
                    <a:pt x="981" y="22787"/>
                    <a:pt x="984" y="22430"/>
                  </a:cubicBezTo>
                  <a:cubicBezTo>
                    <a:pt x="1004" y="20758"/>
                    <a:pt x="1283" y="19107"/>
                    <a:pt x="1548" y="17459"/>
                  </a:cubicBezTo>
                  <a:cubicBezTo>
                    <a:pt x="1791" y="15984"/>
                    <a:pt x="1781" y="14406"/>
                    <a:pt x="2126" y="12964"/>
                  </a:cubicBezTo>
                  <a:cubicBezTo>
                    <a:pt x="2482" y="11483"/>
                    <a:pt x="3236" y="10117"/>
                    <a:pt x="4037" y="8835"/>
                  </a:cubicBezTo>
                  <a:cubicBezTo>
                    <a:pt x="5847" y="5925"/>
                    <a:pt x="8093" y="3024"/>
                    <a:pt x="11280" y="1549"/>
                  </a:cubicBezTo>
                  <a:cubicBezTo>
                    <a:pt x="12053" y="1190"/>
                    <a:pt x="12857" y="871"/>
                    <a:pt x="13644" y="549"/>
                  </a:cubicBezTo>
                  <a:cubicBezTo>
                    <a:pt x="13840" y="468"/>
                    <a:pt x="14046" y="415"/>
                    <a:pt x="14253" y="366"/>
                  </a:cubicBezTo>
                  <a:lnTo>
                    <a:pt x="14253" y="366"/>
                  </a:lnTo>
                  <a:cubicBezTo>
                    <a:pt x="14419" y="414"/>
                    <a:pt x="14577" y="469"/>
                    <a:pt x="14754" y="469"/>
                  </a:cubicBezTo>
                  <a:cubicBezTo>
                    <a:pt x="14777" y="469"/>
                    <a:pt x="14800" y="468"/>
                    <a:pt x="14824" y="466"/>
                  </a:cubicBezTo>
                  <a:cubicBezTo>
                    <a:pt x="14827" y="338"/>
                    <a:pt x="14837" y="259"/>
                    <a:pt x="14850" y="214"/>
                  </a:cubicBezTo>
                  <a:lnTo>
                    <a:pt x="14850" y="214"/>
                  </a:lnTo>
                  <a:cubicBezTo>
                    <a:pt x="14656" y="275"/>
                    <a:pt x="14454" y="319"/>
                    <a:pt x="14253" y="366"/>
                  </a:cubicBezTo>
                  <a:lnTo>
                    <a:pt x="14253" y="366"/>
                  </a:lnTo>
                  <a:cubicBezTo>
                    <a:pt x="14225" y="358"/>
                    <a:pt x="14198" y="351"/>
                    <a:pt x="14170" y="344"/>
                  </a:cubicBezTo>
                  <a:cubicBezTo>
                    <a:pt x="13635" y="207"/>
                    <a:pt x="13074" y="210"/>
                    <a:pt x="12528" y="147"/>
                  </a:cubicBezTo>
                  <a:cubicBezTo>
                    <a:pt x="11895" y="71"/>
                    <a:pt x="11253" y="1"/>
                    <a:pt x="10613" y="1"/>
                  </a:cubicBezTo>
                  <a:close/>
                  <a:moveTo>
                    <a:pt x="920" y="23470"/>
                  </a:moveTo>
                  <a:cubicBezTo>
                    <a:pt x="911" y="23519"/>
                    <a:pt x="902" y="23569"/>
                    <a:pt x="890" y="23618"/>
                  </a:cubicBezTo>
                  <a:cubicBezTo>
                    <a:pt x="906" y="23569"/>
                    <a:pt x="916" y="23519"/>
                    <a:pt x="920" y="2347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1"/>
            <p:cNvSpPr/>
            <p:nvPr/>
          </p:nvSpPr>
          <p:spPr>
            <a:xfrm rot="-3860111">
              <a:off x="6480234" y="3873788"/>
              <a:ext cx="441427" cy="697481"/>
            </a:xfrm>
            <a:custGeom>
              <a:avLst/>
              <a:gdLst/>
              <a:ahLst/>
              <a:cxnLst/>
              <a:rect l="l" t="t" r="r" b="b"/>
              <a:pathLst>
                <a:path w="11117" h="17567" extrusionOk="0">
                  <a:moveTo>
                    <a:pt x="7050" y="5225"/>
                  </a:moveTo>
                  <a:cubicBezTo>
                    <a:pt x="7273" y="5225"/>
                    <a:pt x="7512" y="5261"/>
                    <a:pt x="7755" y="5331"/>
                  </a:cubicBezTo>
                  <a:cubicBezTo>
                    <a:pt x="8236" y="5467"/>
                    <a:pt x="8801" y="5809"/>
                    <a:pt x="9197" y="6208"/>
                  </a:cubicBezTo>
                  <a:cubicBezTo>
                    <a:pt x="9539" y="6550"/>
                    <a:pt x="9755" y="6946"/>
                    <a:pt x="9871" y="7441"/>
                  </a:cubicBezTo>
                  <a:cubicBezTo>
                    <a:pt x="9372" y="7984"/>
                    <a:pt x="8700" y="8380"/>
                    <a:pt x="7994" y="8380"/>
                  </a:cubicBezTo>
                  <a:cubicBezTo>
                    <a:pt x="7859" y="8380"/>
                    <a:pt x="7722" y="8365"/>
                    <a:pt x="7586" y="8334"/>
                  </a:cubicBezTo>
                  <a:cubicBezTo>
                    <a:pt x="7054" y="8215"/>
                    <a:pt x="6279" y="7746"/>
                    <a:pt x="5901" y="7119"/>
                  </a:cubicBezTo>
                  <a:cubicBezTo>
                    <a:pt x="5698" y="6780"/>
                    <a:pt x="5635" y="6450"/>
                    <a:pt x="5721" y="6138"/>
                  </a:cubicBezTo>
                  <a:cubicBezTo>
                    <a:pt x="5811" y="5809"/>
                    <a:pt x="5991" y="5564"/>
                    <a:pt x="6263" y="5411"/>
                  </a:cubicBezTo>
                  <a:cubicBezTo>
                    <a:pt x="6479" y="5288"/>
                    <a:pt x="6748" y="5225"/>
                    <a:pt x="7050" y="5225"/>
                  </a:cubicBezTo>
                  <a:close/>
                  <a:moveTo>
                    <a:pt x="3472" y="10707"/>
                  </a:moveTo>
                  <a:cubicBezTo>
                    <a:pt x="4160" y="10707"/>
                    <a:pt x="5047" y="11198"/>
                    <a:pt x="5516" y="11676"/>
                  </a:cubicBezTo>
                  <a:cubicBezTo>
                    <a:pt x="6077" y="12251"/>
                    <a:pt x="6370" y="12912"/>
                    <a:pt x="6509" y="13540"/>
                  </a:cubicBezTo>
                  <a:cubicBezTo>
                    <a:pt x="6348" y="13565"/>
                    <a:pt x="6185" y="13578"/>
                    <a:pt x="6022" y="13578"/>
                  </a:cubicBezTo>
                  <a:cubicBezTo>
                    <a:pt x="5902" y="13578"/>
                    <a:pt x="5781" y="13571"/>
                    <a:pt x="5662" y="13557"/>
                  </a:cubicBezTo>
                  <a:cubicBezTo>
                    <a:pt x="4997" y="13480"/>
                    <a:pt x="4476" y="13198"/>
                    <a:pt x="4014" y="12902"/>
                  </a:cubicBezTo>
                  <a:cubicBezTo>
                    <a:pt x="3576" y="12623"/>
                    <a:pt x="3090" y="12281"/>
                    <a:pt x="2881" y="11759"/>
                  </a:cubicBezTo>
                  <a:cubicBezTo>
                    <a:pt x="2762" y="11454"/>
                    <a:pt x="2675" y="11138"/>
                    <a:pt x="2871" y="10919"/>
                  </a:cubicBezTo>
                  <a:cubicBezTo>
                    <a:pt x="2987" y="10793"/>
                    <a:pt x="3263" y="10710"/>
                    <a:pt x="3452" y="10710"/>
                  </a:cubicBezTo>
                  <a:cubicBezTo>
                    <a:pt x="3459" y="10707"/>
                    <a:pt x="3466" y="10707"/>
                    <a:pt x="3472" y="10707"/>
                  </a:cubicBezTo>
                  <a:close/>
                  <a:moveTo>
                    <a:pt x="7548" y="1"/>
                  </a:moveTo>
                  <a:cubicBezTo>
                    <a:pt x="7297" y="1"/>
                    <a:pt x="7074" y="68"/>
                    <a:pt x="6814" y="145"/>
                  </a:cubicBezTo>
                  <a:lnTo>
                    <a:pt x="6685" y="185"/>
                  </a:lnTo>
                  <a:lnTo>
                    <a:pt x="6732" y="351"/>
                  </a:lnTo>
                  <a:lnTo>
                    <a:pt x="6865" y="314"/>
                  </a:lnTo>
                  <a:cubicBezTo>
                    <a:pt x="7115" y="239"/>
                    <a:pt x="7320" y="178"/>
                    <a:pt x="7546" y="178"/>
                  </a:cubicBezTo>
                  <a:cubicBezTo>
                    <a:pt x="7671" y="178"/>
                    <a:pt x="7802" y="197"/>
                    <a:pt x="7951" y="242"/>
                  </a:cubicBezTo>
                  <a:cubicBezTo>
                    <a:pt x="9210" y="620"/>
                    <a:pt x="10107" y="2016"/>
                    <a:pt x="10493" y="3095"/>
                  </a:cubicBezTo>
                  <a:cubicBezTo>
                    <a:pt x="10855" y="4105"/>
                    <a:pt x="10937" y="5667"/>
                    <a:pt x="10399" y="6696"/>
                  </a:cubicBezTo>
                  <a:cubicBezTo>
                    <a:pt x="10293" y="6899"/>
                    <a:pt x="10160" y="7095"/>
                    <a:pt x="10010" y="7278"/>
                  </a:cubicBezTo>
                  <a:cubicBezTo>
                    <a:pt x="9881" y="6806"/>
                    <a:pt x="9659" y="6421"/>
                    <a:pt x="9323" y="6085"/>
                  </a:cubicBezTo>
                  <a:cubicBezTo>
                    <a:pt x="8907" y="5667"/>
                    <a:pt x="8309" y="5305"/>
                    <a:pt x="7805" y="5161"/>
                  </a:cubicBezTo>
                  <a:cubicBezTo>
                    <a:pt x="7545" y="5087"/>
                    <a:pt x="7291" y="5051"/>
                    <a:pt x="7051" y="5051"/>
                  </a:cubicBezTo>
                  <a:cubicBezTo>
                    <a:pt x="6721" y="5051"/>
                    <a:pt x="6420" y="5121"/>
                    <a:pt x="6177" y="5258"/>
                  </a:cubicBezTo>
                  <a:cubicBezTo>
                    <a:pt x="5864" y="5434"/>
                    <a:pt x="5652" y="5716"/>
                    <a:pt x="5552" y="6092"/>
                  </a:cubicBezTo>
                  <a:cubicBezTo>
                    <a:pt x="5456" y="6447"/>
                    <a:pt x="5525" y="6832"/>
                    <a:pt x="5752" y="7208"/>
                  </a:cubicBezTo>
                  <a:cubicBezTo>
                    <a:pt x="6160" y="7886"/>
                    <a:pt x="6964" y="8374"/>
                    <a:pt x="7549" y="8507"/>
                  </a:cubicBezTo>
                  <a:cubicBezTo>
                    <a:pt x="7695" y="8539"/>
                    <a:pt x="7842" y="8555"/>
                    <a:pt x="7987" y="8555"/>
                  </a:cubicBezTo>
                  <a:cubicBezTo>
                    <a:pt x="8704" y="8555"/>
                    <a:pt x="9392" y="8180"/>
                    <a:pt x="9914" y="7650"/>
                  </a:cubicBezTo>
                  <a:lnTo>
                    <a:pt x="9914" y="7650"/>
                  </a:lnTo>
                  <a:cubicBezTo>
                    <a:pt x="10180" y="9115"/>
                    <a:pt x="9887" y="10699"/>
                    <a:pt x="9143" y="11799"/>
                  </a:cubicBezTo>
                  <a:cubicBezTo>
                    <a:pt x="8526" y="12713"/>
                    <a:pt x="7635" y="13318"/>
                    <a:pt x="6681" y="13510"/>
                  </a:cubicBezTo>
                  <a:cubicBezTo>
                    <a:pt x="6515" y="12752"/>
                    <a:pt x="6167" y="12091"/>
                    <a:pt x="5642" y="11553"/>
                  </a:cubicBezTo>
                  <a:cubicBezTo>
                    <a:pt x="5154" y="11055"/>
                    <a:pt x="4234" y="10534"/>
                    <a:pt x="3472" y="10534"/>
                  </a:cubicBezTo>
                  <a:lnTo>
                    <a:pt x="3449" y="10534"/>
                  </a:lnTo>
                  <a:cubicBezTo>
                    <a:pt x="3220" y="10537"/>
                    <a:pt x="2898" y="10630"/>
                    <a:pt x="2742" y="10802"/>
                  </a:cubicBezTo>
                  <a:cubicBezTo>
                    <a:pt x="2446" y="11131"/>
                    <a:pt x="2629" y="11600"/>
                    <a:pt x="2719" y="11826"/>
                  </a:cubicBezTo>
                  <a:cubicBezTo>
                    <a:pt x="2944" y="12394"/>
                    <a:pt x="3456" y="12756"/>
                    <a:pt x="3918" y="13051"/>
                  </a:cubicBezTo>
                  <a:cubicBezTo>
                    <a:pt x="4399" y="13358"/>
                    <a:pt x="4941" y="13653"/>
                    <a:pt x="5642" y="13732"/>
                  </a:cubicBezTo>
                  <a:cubicBezTo>
                    <a:pt x="5768" y="13746"/>
                    <a:pt x="5895" y="13753"/>
                    <a:pt x="6021" y="13753"/>
                  </a:cubicBezTo>
                  <a:cubicBezTo>
                    <a:pt x="6197" y="13753"/>
                    <a:pt x="6372" y="13740"/>
                    <a:pt x="6546" y="13712"/>
                  </a:cubicBezTo>
                  <a:cubicBezTo>
                    <a:pt x="6622" y="14148"/>
                    <a:pt x="6632" y="14563"/>
                    <a:pt x="6609" y="14919"/>
                  </a:cubicBezTo>
                  <a:cubicBezTo>
                    <a:pt x="6575" y="15494"/>
                    <a:pt x="6506" y="16098"/>
                    <a:pt x="6117" y="16600"/>
                  </a:cubicBezTo>
                  <a:cubicBezTo>
                    <a:pt x="5768" y="17048"/>
                    <a:pt x="5336" y="17294"/>
                    <a:pt x="4752" y="17371"/>
                  </a:cubicBezTo>
                  <a:cubicBezTo>
                    <a:pt x="4640" y="17385"/>
                    <a:pt x="4529" y="17392"/>
                    <a:pt x="4418" y="17392"/>
                  </a:cubicBezTo>
                  <a:cubicBezTo>
                    <a:pt x="3115" y="17392"/>
                    <a:pt x="1936" y="16415"/>
                    <a:pt x="1054" y="15686"/>
                  </a:cubicBezTo>
                  <a:cubicBezTo>
                    <a:pt x="755" y="15437"/>
                    <a:pt x="459" y="15161"/>
                    <a:pt x="123" y="14822"/>
                  </a:cubicBezTo>
                  <a:lnTo>
                    <a:pt x="1" y="14945"/>
                  </a:lnTo>
                  <a:cubicBezTo>
                    <a:pt x="336" y="15291"/>
                    <a:pt x="638" y="15566"/>
                    <a:pt x="945" y="15822"/>
                  </a:cubicBezTo>
                  <a:cubicBezTo>
                    <a:pt x="1845" y="16567"/>
                    <a:pt x="3050" y="17567"/>
                    <a:pt x="4416" y="17567"/>
                  </a:cubicBezTo>
                  <a:cubicBezTo>
                    <a:pt x="4533" y="17567"/>
                    <a:pt x="4655" y="17560"/>
                    <a:pt x="4775" y="17544"/>
                  </a:cubicBezTo>
                  <a:cubicBezTo>
                    <a:pt x="5399" y="17464"/>
                    <a:pt x="5881" y="17188"/>
                    <a:pt x="6256" y="16706"/>
                  </a:cubicBezTo>
                  <a:cubicBezTo>
                    <a:pt x="6675" y="16164"/>
                    <a:pt x="6748" y="15530"/>
                    <a:pt x="6785" y="14928"/>
                  </a:cubicBezTo>
                  <a:cubicBezTo>
                    <a:pt x="6811" y="14494"/>
                    <a:pt x="6788" y="14075"/>
                    <a:pt x="6718" y="13683"/>
                  </a:cubicBezTo>
                  <a:cubicBezTo>
                    <a:pt x="7715" y="13480"/>
                    <a:pt x="8645" y="12849"/>
                    <a:pt x="9286" y="11899"/>
                  </a:cubicBezTo>
                  <a:cubicBezTo>
                    <a:pt x="10070" y="10742"/>
                    <a:pt x="10369" y="9072"/>
                    <a:pt x="10074" y="7540"/>
                  </a:cubicBezTo>
                  <a:cubicBezTo>
                    <a:pt x="10070" y="7524"/>
                    <a:pt x="10067" y="7507"/>
                    <a:pt x="10060" y="7490"/>
                  </a:cubicBezTo>
                  <a:cubicBezTo>
                    <a:pt x="10257" y="7268"/>
                    <a:pt x="10422" y="7025"/>
                    <a:pt x="10552" y="6776"/>
                  </a:cubicBezTo>
                  <a:cubicBezTo>
                    <a:pt x="11117" y="5703"/>
                    <a:pt x="11031" y="4082"/>
                    <a:pt x="10655" y="3035"/>
                  </a:cubicBezTo>
                  <a:cubicBezTo>
                    <a:pt x="10257" y="1919"/>
                    <a:pt x="9323" y="474"/>
                    <a:pt x="8001" y="72"/>
                  </a:cubicBezTo>
                  <a:cubicBezTo>
                    <a:pt x="7834" y="21"/>
                    <a:pt x="7687" y="1"/>
                    <a:pt x="7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7790652" y="3016251"/>
              <a:ext cx="765908" cy="699958"/>
            </a:xfrm>
            <a:custGeom>
              <a:avLst/>
              <a:gdLst/>
              <a:ahLst/>
              <a:cxnLst/>
              <a:rect l="l" t="t" r="r" b="b"/>
              <a:pathLst>
                <a:path w="18419" h="16833" extrusionOk="0">
                  <a:moveTo>
                    <a:pt x="12177" y="0"/>
                  </a:moveTo>
                  <a:cubicBezTo>
                    <a:pt x="11648" y="0"/>
                    <a:pt x="11109" y="46"/>
                    <a:pt x="10599" y="46"/>
                  </a:cubicBezTo>
                  <a:cubicBezTo>
                    <a:pt x="10579" y="46"/>
                    <a:pt x="10558" y="46"/>
                    <a:pt x="10538" y="46"/>
                  </a:cubicBezTo>
                  <a:cubicBezTo>
                    <a:pt x="10391" y="45"/>
                    <a:pt x="10250" y="43"/>
                    <a:pt x="10112" y="43"/>
                  </a:cubicBezTo>
                  <a:cubicBezTo>
                    <a:pt x="9632" y="43"/>
                    <a:pt x="9195" y="68"/>
                    <a:pt x="8715" y="262"/>
                  </a:cubicBezTo>
                  <a:cubicBezTo>
                    <a:pt x="8256" y="447"/>
                    <a:pt x="7784" y="577"/>
                    <a:pt x="7306" y="707"/>
                  </a:cubicBezTo>
                  <a:cubicBezTo>
                    <a:pt x="6073" y="1039"/>
                    <a:pt x="5021" y="1344"/>
                    <a:pt x="3911" y="2033"/>
                  </a:cubicBezTo>
                  <a:cubicBezTo>
                    <a:pt x="2246" y="3062"/>
                    <a:pt x="855" y="4763"/>
                    <a:pt x="292" y="6650"/>
                  </a:cubicBezTo>
                  <a:cubicBezTo>
                    <a:pt x="1" y="7637"/>
                    <a:pt x="143" y="8746"/>
                    <a:pt x="143" y="9767"/>
                  </a:cubicBezTo>
                  <a:cubicBezTo>
                    <a:pt x="143" y="10640"/>
                    <a:pt x="117" y="11328"/>
                    <a:pt x="422" y="12145"/>
                  </a:cubicBezTo>
                  <a:cubicBezTo>
                    <a:pt x="801" y="13168"/>
                    <a:pt x="1482" y="13643"/>
                    <a:pt x="2176" y="14444"/>
                  </a:cubicBezTo>
                  <a:cubicBezTo>
                    <a:pt x="2652" y="14992"/>
                    <a:pt x="3083" y="15451"/>
                    <a:pt x="3665" y="15882"/>
                  </a:cubicBezTo>
                  <a:cubicBezTo>
                    <a:pt x="4306" y="16414"/>
                    <a:pt x="5631" y="16763"/>
                    <a:pt x="6744" y="16763"/>
                  </a:cubicBezTo>
                  <a:cubicBezTo>
                    <a:pt x="7524" y="16763"/>
                    <a:pt x="8354" y="16832"/>
                    <a:pt x="9165" y="16832"/>
                  </a:cubicBezTo>
                  <a:cubicBezTo>
                    <a:pt x="9611" y="16832"/>
                    <a:pt x="10052" y="16811"/>
                    <a:pt x="10475" y="16746"/>
                  </a:cubicBezTo>
                  <a:cubicBezTo>
                    <a:pt x="11206" y="16633"/>
                    <a:pt x="12077" y="16225"/>
                    <a:pt x="12731" y="15896"/>
                  </a:cubicBezTo>
                  <a:cubicBezTo>
                    <a:pt x="13538" y="15487"/>
                    <a:pt x="14352" y="15025"/>
                    <a:pt x="15119" y="14547"/>
                  </a:cubicBezTo>
                  <a:cubicBezTo>
                    <a:pt x="16150" y="13902"/>
                    <a:pt x="17063" y="13221"/>
                    <a:pt x="17758" y="12198"/>
                  </a:cubicBezTo>
                  <a:cubicBezTo>
                    <a:pt x="18389" y="11262"/>
                    <a:pt x="18399" y="10368"/>
                    <a:pt x="18402" y="9275"/>
                  </a:cubicBezTo>
                  <a:cubicBezTo>
                    <a:pt x="18419" y="6633"/>
                    <a:pt x="17798" y="4102"/>
                    <a:pt x="15970" y="2108"/>
                  </a:cubicBezTo>
                  <a:cubicBezTo>
                    <a:pt x="15233" y="1305"/>
                    <a:pt x="14279" y="291"/>
                    <a:pt x="13163" y="79"/>
                  </a:cubicBezTo>
                  <a:cubicBezTo>
                    <a:pt x="12845" y="19"/>
                    <a:pt x="12513" y="0"/>
                    <a:pt x="121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8492204" y="3457409"/>
              <a:ext cx="39498" cy="15690"/>
            </a:xfrm>
            <a:custGeom>
              <a:avLst/>
              <a:gdLst/>
              <a:ahLst/>
              <a:cxnLst/>
              <a:rect l="l" t="t" r="r" b="b"/>
              <a:pathLst>
                <a:path w="871" h="346" extrusionOk="0">
                  <a:moveTo>
                    <a:pt x="529" y="0"/>
                  </a:moveTo>
                  <a:cubicBezTo>
                    <a:pt x="300" y="0"/>
                    <a:pt x="1" y="345"/>
                    <a:pt x="343" y="345"/>
                  </a:cubicBezTo>
                  <a:cubicBezTo>
                    <a:pt x="572" y="345"/>
                    <a:pt x="871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8404411" y="3420314"/>
              <a:ext cx="40223" cy="11518"/>
            </a:xfrm>
            <a:custGeom>
              <a:avLst/>
              <a:gdLst/>
              <a:ahLst/>
              <a:cxnLst/>
              <a:rect l="l" t="t" r="r" b="b"/>
              <a:pathLst>
                <a:path w="887" h="254" extrusionOk="0">
                  <a:moveTo>
                    <a:pt x="548" y="1"/>
                  </a:moveTo>
                  <a:cubicBezTo>
                    <a:pt x="379" y="1"/>
                    <a:pt x="0" y="254"/>
                    <a:pt x="339" y="254"/>
                  </a:cubicBezTo>
                  <a:cubicBezTo>
                    <a:pt x="505" y="254"/>
                    <a:pt x="887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8448852" y="3319053"/>
              <a:ext cx="34328" cy="16280"/>
            </a:xfrm>
            <a:custGeom>
              <a:avLst/>
              <a:gdLst/>
              <a:ahLst/>
              <a:cxnLst/>
              <a:rect l="l" t="t" r="r" b="b"/>
              <a:pathLst>
                <a:path w="757" h="359" extrusionOk="0">
                  <a:moveTo>
                    <a:pt x="424" y="0"/>
                  </a:moveTo>
                  <a:cubicBezTo>
                    <a:pt x="333" y="0"/>
                    <a:pt x="238" y="26"/>
                    <a:pt x="180" y="84"/>
                  </a:cubicBezTo>
                  <a:lnTo>
                    <a:pt x="149" y="115"/>
                  </a:lnTo>
                  <a:cubicBezTo>
                    <a:pt x="0" y="263"/>
                    <a:pt x="161" y="359"/>
                    <a:pt x="336" y="359"/>
                  </a:cubicBezTo>
                  <a:cubicBezTo>
                    <a:pt x="426" y="359"/>
                    <a:pt x="521" y="334"/>
                    <a:pt x="578" y="277"/>
                  </a:cubicBezTo>
                  <a:cubicBezTo>
                    <a:pt x="588" y="264"/>
                    <a:pt x="598" y="254"/>
                    <a:pt x="608" y="244"/>
                  </a:cubicBezTo>
                  <a:cubicBezTo>
                    <a:pt x="756" y="95"/>
                    <a:pt x="598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8520819" y="3381179"/>
              <a:ext cx="27662" cy="17368"/>
            </a:xfrm>
            <a:custGeom>
              <a:avLst/>
              <a:gdLst/>
              <a:ahLst/>
              <a:cxnLst/>
              <a:rect l="l" t="t" r="r" b="b"/>
              <a:pathLst>
                <a:path w="610" h="383" extrusionOk="0">
                  <a:moveTo>
                    <a:pt x="293" y="0"/>
                  </a:moveTo>
                  <a:cubicBezTo>
                    <a:pt x="180" y="0"/>
                    <a:pt x="25" y="86"/>
                    <a:pt x="14" y="209"/>
                  </a:cubicBezTo>
                  <a:cubicBezTo>
                    <a:pt x="1" y="342"/>
                    <a:pt x="147" y="382"/>
                    <a:pt x="250" y="382"/>
                  </a:cubicBezTo>
                  <a:lnTo>
                    <a:pt x="316" y="382"/>
                  </a:lnTo>
                  <a:cubicBezTo>
                    <a:pt x="430" y="382"/>
                    <a:pt x="583" y="296"/>
                    <a:pt x="595" y="173"/>
                  </a:cubicBezTo>
                  <a:cubicBezTo>
                    <a:pt x="609" y="40"/>
                    <a:pt x="463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8407404" y="3525929"/>
              <a:ext cx="40269" cy="11518"/>
            </a:xfrm>
            <a:custGeom>
              <a:avLst/>
              <a:gdLst/>
              <a:ahLst/>
              <a:cxnLst/>
              <a:rect l="l" t="t" r="r" b="b"/>
              <a:pathLst>
                <a:path w="888" h="254" extrusionOk="0">
                  <a:moveTo>
                    <a:pt x="548" y="1"/>
                  </a:moveTo>
                  <a:cubicBezTo>
                    <a:pt x="379" y="1"/>
                    <a:pt x="0" y="254"/>
                    <a:pt x="339" y="254"/>
                  </a:cubicBezTo>
                  <a:cubicBezTo>
                    <a:pt x="508" y="254"/>
                    <a:pt x="887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8341106" y="3371520"/>
              <a:ext cx="40133" cy="12561"/>
            </a:xfrm>
            <a:custGeom>
              <a:avLst/>
              <a:gdLst/>
              <a:ahLst/>
              <a:cxnLst/>
              <a:rect l="l" t="t" r="r" b="b"/>
              <a:pathLst>
                <a:path w="885" h="277" extrusionOk="0">
                  <a:moveTo>
                    <a:pt x="542" y="0"/>
                  </a:moveTo>
                  <a:cubicBezTo>
                    <a:pt x="360" y="0"/>
                    <a:pt x="1" y="276"/>
                    <a:pt x="340" y="276"/>
                  </a:cubicBezTo>
                  <a:cubicBezTo>
                    <a:pt x="526" y="276"/>
                    <a:pt x="884" y="0"/>
                    <a:pt x="5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8386454" y="3322545"/>
              <a:ext cx="39815" cy="13922"/>
            </a:xfrm>
            <a:custGeom>
              <a:avLst/>
              <a:gdLst/>
              <a:ahLst/>
              <a:cxnLst/>
              <a:rect l="l" t="t" r="r" b="b"/>
              <a:pathLst>
                <a:path w="878" h="307" extrusionOk="0">
                  <a:moveTo>
                    <a:pt x="536" y="1"/>
                  </a:moveTo>
                  <a:cubicBezTo>
                    <a:pt x="332" y="1"/>
                    <a:pt x="1" y="306"/>
                    <a:pt x="343" y="306"/>
                  </a:cubicBezTo>
                  <a:cubicBezTo>
                    <a:pt x="545" y="306"/>
                    <a:pt x="878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8323194" y="3498539"/>
              <a:ext cx="30610" cy="11926"/>
            </a:xfrm>
            <a:custGeom>
              <a:avLst/>
              <a:gdLst/>
              <a:ahLst/>
              <a:cxnLst/>
              <a:rect l="l" t="t" r="r" b="b"/>
              <a:pathLst>
                <a:path w="675" h="263" extrusionOk="0">
                  <a:moveTo>
                    <a:pt x="406" y="0"/>
                  </a:moveTo>
                  <a:cubicBezTo>
                    <a:pt x="296" y="0"/>
                    <a:pt x="140" y="36"/>
                    <a:pt x="70" y="133"/>
                  </a:cubicBezTo>
                  <a:cubicBezTo>
                    <a:pt x="0" y="229"/>
                    <a:pt x="130" y="263"/>
                    <a:pt x="203" y="263"/>
                  </a:cubicBezTo>
                  <a:lnTo>
                    <a:pt x="269" y="263"/>
                  </a:lnTo>
                  <a:cubicBezTo>
                    <a:pt x="379" y="263"/>
                    <a:pt x="535" y="223"/>
                    <a:pt x="605" y="130"/>
                  </a:cubicBezTo>
                  <a:cubicBezTo>
                    <a:pt x="675" y="33"/>
                    <a:pt x="545" y="0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1"/>
            <p:cNvSpPr/>
            <p:nvPr/>
          </p:nvSpPr>
          <p:spPr>
            <a:xfrm>
              <a:off x="8335392" y="3417457"/>
              <a:ext cx="33330" cy="17232"/>
            </a:xfrm>
            <a:custGeom>
              <a:avLst/>
              <a:gdLst/>
              <a:ahLst/>
              <a:cxnLst/>
              <a:rect l="l" t="t" r="r" b="b"/>
              <a:pathLst>
                <a:path w="735" h="380" extrusionOk="0">
                  <a:moveTo>
                    <a:pt x="389" y="1"/>
                  </a:moveTo>
                  <a:cubicBezTo>
                    <a:pt x="97" y="1"/>
                    <a:pt x="0" y="380"/>
                    <a:pt x="346" y="380"/>
                  </a:cubicBezTo>
                  <a:cubicBezTo>
                    <a:pt x="638" y="380"/>
                    <a:pt x="735" y="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" name="Google Shape;360;p11"/>
          <p:cNvGrpSpPr/>
          <p:nvPr/>
        </p:nvGrpSpPr>
        <p:grpSpPr>
          <a:xfrm>
            <a:off x="1" y="-14200"/>
            <a:ext cx="12191932" cy="6877957"/>
            <a:chOff x="0" y="-10650"/>
            <a:chExt cx="9143949" cy="5158468"/>
          </a:xfrm>
        </p:grpSpPr>
        <p:grpSp>
          <p:nvGrpSpPr>
            <p:cNvPr id="361" name="Google Shape;361;p11"/>
            <p:cNvGrpSpPr/>
            <p:nvPr/>
          </p:nvGrpSpPr>
          <p:grpSpPr>
            <a:xfrm>
              <a:off x="0" y="-10650"/>
              <a:ext cx="9143949" cy="5158468"/>
              <a:chOff x="267864" y="140547"/>
              <a:chExt cx="8608500" cy="4856400"/>
            </a:xfrm>
          </p:grpSpPr>
          <p:sp>
            <p:nvSpPr>
              <p:cNvPr id="362" name="Google Shape;362;p11"/>
              <p:cNvSpPr/>
              <p:nvPr/>
            </p:nvSpPr>
            <p:spPr>
              <a:xfrm>
                <a:off x="267864" y="146479"/>
                <a:ext cx="8608500" cy="393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C343D"/>
                  </a:solidFill>
                </a:endParaRPr>
              </a:p>
            </p:txBody>
          </p:sp>
          <p:sp>
            <p:nvSpPr>
              <p:cNvPr id="363" name="Google Shape;363;p11"/>
              <p:cNvSpPr/>
              <p:nvPr/>
            </p:nvSpPr>
            <p:spPr>
              <a:xfrm rot="5400000">
                <a:off x="-1927873" y="2336397"/>
                <a:ext cx="4856400" cy="4647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C343D"/>
                  </a:solidFill>
                </a:endParaRPr>
              </a:p>
            </p:txBody>
          </p:sp>
        </p:grpSp>
        <p:grpSp>
          <p:nvGrpSpPr>
            <p:cNvPr id="364" name="Google Shape;364;p11"/>
            <p:cNvGrpSpPr/>
            <p:nvPr/>
          </p:nvGrpSpPr>
          <p:grpSpPr>
            <a:xfrm rot="10800000">
              <a:off x="0" y="-10650"/>
              <a:ext cx="9143949" cy="5158468"/>
              <a:chOff x="267864" y="140547"/>
              <a:chExt cx="8608500" cy="4856400"/>
            </a:xfrm>
          </p:grpSpPr>
          <p:sp>
            <p:nvSpPr>
              <p:cNvPr id="365" name="Google Shape;365;p11"/>
              <p:cNvSpPr/>
              <p:nvPr/>
            </p:nvSpPr>
            <p:spPr>
              <a:xfrm>
                <a:off x="267864" y="146479"/>
                <a:ext cx="8608500" cy="393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C343D"/>
                  </a:solidFill>
                </a:endParaRPr>
              </a:p>
            </p:txBody>
          </p:sp>
          <p:sp>
            <p:nvSpPr>
              <p:cNvPr id="366" name="Google Shape;366;p11"/>
              <p:cNvSpPr/>
              <p:nvPr/>
            </p:nvSpPr>
            <p:spPr>
              <a:xfrm rot="5400000">
                <a:off x="-1927873" y="2336397"/>
                <a:ext cx="4856400" cy="4647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C343D"/>
                  </a:solidFill>
                </a:endParaRPr>
              </a:p>
            </p:txBody>
          </p:sp>
        </p:grpSp>
      </p:grpSp>
      <p:grpSp>
        <p:nvGrpSpPr>
          <p:cNvPr id="367" name="Google Shape;367;p11"/>
          <p:cNvGrpSpPr/>
          <p:nvPr/>
        </p:nvGrpSpPr>
        <p:grpSpPr>
          <a:xfrm rot="10800000">
            <a:off x="1" y="-14200"/>
            <a:ext cx="12191932" cy="6877957"/>
            <a:chOff x="267864" y="140547"/>
            <a:chExt cx="8608500" cy="4856400"/>
          </a:xfrm>
        </p:grpSpPr>
        <p:sp>
          <p:nvSpPr>
            <p:cNvPr id="368" name="Google Shape;368;p11"/>
            <p:cNvSpPr/>
            <p:nvPr/>
          </p:nvSpPr>
          <p:spPr>
            <a:xfrm>
              <a:off x="267864" y="146479"/>
              <a:ext cx="8608500" cy="393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C343D"/>
                </a:solidFill>
              </a:endParaRPr>
            </a:p>
          </p:txBody>
        </p:sp>
        <p:sp>
          <p:nvSpPr>
            <p:cNvPr id="369" name="Google Shape;369;p11"/>
            <p:cNvSpPr/>
            <p:nvPr/>
          </p:nvSpPr>
          <p:spPr>
            <a:xfrm rot="5400000">
              <a:off x="-1927873" y="2336397"/>
              <a:ext cx="4856400" cy="464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C343D"/>
                </a:solidFill>
              </a:endParaRPr>
            </a:p>
          </p:txBody>
        </p:sp>
      </p:grpSp>
      <p:sp>
        <p:nvSpPr>
          <p:cNvPr id="370" name="Google Shape;370;p11"/>
          <p:cNvSpPr txBox="1">
            <a:spLocks noGrp="1"/>
          </p:cNvSpPr>
          <p:nvPr>
            <p:ph type="subTitle" idx="1"/>
          </p:nvPr>
        </p:nvSpPr>
        <p:spPr>
          <a:xfrm>
            <a:off x="962256" y="3946700"/>
            <a:ext cx="10252400" cy="108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71" name="Google Shape;371;p11"/>
          <p:cNvSpPr txBox="1">
            <a:spLocks noGrp="1"/>
          </p:cNvSpPr>
          <p:nvPr>
            <p:ph type="title" hasCustomPrompt="1"/>
          </p:nvPr>
        </p:nvSpPr>
        <p:spPr>
          <a:xfrm>
            <a:off x="961867" y="2475633"/>
            <a:ext cx="10252400" cy="147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Font typeface="Fira Sans Extra Condensed Medium"/>
              <a:buNone/>
              <a:defRPr sz="12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Font typeface="Fira Sans Extra Condensed Medium"/>
              <a:buNone/>
              <a:defRPr sz="12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Font typeface="Fira Sans Extra Condensed Medium"/>
              <a:buNone/>
              <a:defRPr sz="12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Font typeface="Fira Sans Extra Condensed Medium"/>
              <a:buNone/>
              <a:defRPr sz="12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Font typeface="Fira Sans Extra Condensed Medium"/>
              <a:buNone/>
              <a:defRPr sz="12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Font typeface="Fira Sans Extra Condensed Medium"/>
              <a:buNone/>
              <a:defRPr sz="12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Font typeface="Fira Sans Extra Condensed Medium"/>
              <a:buNone/>
              <a:defRPr sz="12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Font typeface="Fira Sans Extra Condensed Medium"/>
              <a:buNone/>
              <a:defRPr sz="12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84908417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TITLE" type="title">
  <p:cSld name="OPENING 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686300" y="534467"/>
            <a:ext cx="10820400" cy="5791200"/>
          </a:xfrm>
          <a:prstGeom prst="rect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829403" y="1602367"/>
            <a:ext cx="85332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bril Fatface"/>
              <a:buNone/>
              <a:defRPr sz="64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307800" y="4242567"/>
            <a:ext cx="757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4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67499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LIST">
  <p:cSld name="TITLE + LIS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body" idx="1"/>
          </p:nvPr>
        </p:nvSpPr>
        <p:spPr>
          <a:xfrm>
            <a:off x="960000" y="1841433"/>
            <a:ext cx="7963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1219170" lvl="1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828754" lvl="2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2438339" lvl="3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3047924" lvl="4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3657509" lvl="5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4267093" lvl="6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4876678" lvl="7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5486263" lvl="8" indent="-389457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4236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 hasCustomPrompt="1"/>
          </p:nvPr>
        </p:nvSpPr>
        <p:spPr>
          <a:xfrm>
            <a:off x="1533200" y="1913000"/>
            <a:ext cx="132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" name="Google Shape;17;p4"/>
          <p:cNvSpPr txBox="1">
            <a:spLocks noGrp="1"/>
          </p:cNvSpPr>
          <p:nvPr>
            <p:ph type="ctrTitle" idx="2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ctrTitle" idx="3"/>
          </p:nvPr>
        </p:nvSpPr>
        <p:spPr>
          <a:xfrm>
            <a:off x="789400" y="2530500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>
            <a:off x="758400" y="2909067"/>
            <a:ext cx="2874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 idx="4" hasCustomPrompt="1"/>
          </p:nvPr>
        </p:nvSpPr>
        <p:spPr>
          <a:xfrm>
            <a:off x="1533200" y="3965867"/>
            <a:ext cx="132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" name="Google Shape;21;p4"/>
          <p:cNvSpPr txBox="1">
            <a:spLocks noGrp="1"/>
          </p:cNvSpPr>
          <p:nvPr>
            <p:ph type="ctrTitle" idx="5"/>
          </p:nvPr>
        </p:nvSpPr>
        <p:spPr>
          <a:xfrm>
            <a:off x="789400" y="4583367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ubTitle" idx="6"/>
          </p:nvPr>
        </p:nvSpPr>
        <p:spPr>
          <a:xfrm>
            <a:off x="758400" y="4961933"/>
            <a:ext cx="2874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 idx="7" hasCustomPrompt="1"/>
          </p:nvPr>
        </p:nvSpPr>
        <p:spPr>
          <a:xfrm>
            <a:off x="4407600" y="1913000"/>
            <a:ext cx="132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" name="Google Shape;24;p4"/>
          <p:cNvSpPr txBox="1">
            <a:spLocks noGrp="1"/>
          </p:cNvSpPr>
          <p:nvPr>
            <p:ph type="ctrTitle" idx="8"/>
          </p:nvPr>
        </p:nvSpPr>
        <p:spPr>
          <a:xfrm>
            <a:off x="3663800" y="2530500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ubTitle" idx="9"/>
          </p:nvPr>
        </p:nvSpPr>
        <p:spPr>
          <a:xfrm>
            <a:off x="3632800" y="2909067"/>
            <a:ext cx="2874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title" idx="13" hasCustomPrompt="1"/>
          </p:nvPr>
        </p:nvSpPr>
        <p:spPr>
          <a:xfrm>
            <a:off x="4407600" y="3965867"/>
            <a:ext cx="132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7" name="Google Shape;27;p4"/>
          <p:cNvSpPr txBox="1">
            <a:spLocks noGrp="1"/>
          </p:cNvSpPr>
          <p:nvPr>
            <p:ph type="ctrTitle" idx="14"/>
          </p:nvPr>
        </p:nvSpPr>
        <p:spPr>
          <a:xfrm>
            <a:off x="3663800" y="4583367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ubTitle" idx="15"/>
          </p:nvPr>
        </p:nvSpPr>
        <p:spPr>
          <a:xfrm>
            <a:off x="3632800" y="4961933"/>
            <a:ext cx="2874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title" idx="16" hasCustomPrompt="1"/>
          </p:nvPr>
        </p:nvSpPr>
        <p:spPr>
          <a:xfrm>
            <a:off x="7293461" y="1913000"/>
            <a:ext cx="132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" name="Google Shape;30;p4"/>
          <p:cNvSpPr txBox="1">
            <a:spLocks noGrp="1"/>
          </p:cNvSpPr>
          <p:nvPr>
            <p:ph type="ctrTitle" idx="17"/>
          </p:nvPr>
        </p:nvSpPr>
        <p:spPr>
          <a:xfrm>
            <a:off x="6549661" y="2530500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ubTitle" idx="18"/>
          </p:nvPr>
        </p:nvSpPr>
        <p:spPr>
          <a:xfrm>
            <a:off x="6518661" y="2909067"/>
            <a:ext cx="2874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title" idx="19" hasCustomPrompt="1"/>
          </p:nvPr>
        </p:nvSpPr>
        <p:spPr>
          <a:xfrm>
            <a:off x="7293461" y="3965867"/>
            <a:ext cx="132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3" name="Google Shape;33;p4"/>
          <p:cNvSpPr txBox="1">
            <a:spLocks noGrp="1"/>
          </p:cNvSpPr>
          <p:nvPr>
            <p:ph type="ctrTitle" idx="20"/>
          </p:nvPr>
        </p:nvSpPr>
        <p:spPr>
          <a:xfrm>
            <a:off x="6549661" y="4583367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ubTitle" idx="21"/>
          </p:nvPr>
        </p:nvSpPr>
        <p:spPr>
          <a:xfrm>
            <a:off x="6518661" y="4961933"/>
            <a:ext cx="2874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7681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1">
  <p:cSld name="SECTION 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ctrTitle"/>
          </p:nvPr>
        </p:nvSpPr>
        <p:spPr>
          <a:xfrm>
            <a:off x="2493600" y="2836700"/>
            <a:ext cx="7204800" cy="3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4018200" y="3272300"/>
            <a:ext cx="4155600" cy="20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title" idx="2" hasCustomPrompt="1"/>
          </p:nvPr>
        </p:nvSpPr>
        <p:spPr>
          <a:xfrm>
            <a:off x="5196200" y="1815167"/>
            <a:ext cx="17996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40470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ubTitle" idx="1"/>
          </p:nvPr>
        </p:nvSpPr>
        <p:spPr>
          <a:xfrm>
            <a:off x="4018200" y="4288300"/>
            <a:ext cx="4155600" cy="20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8504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ubTitle" idx="1"/>
          </p:nvPr>
        </p:nvSpPr>
        <p:spPr>
          <a:xfrm>
            <a:off x="1328900" y="3085200"/>
            <a:ext cx="4155600" cy="20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74637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ctrTitle" idx="2"/>
          </p:nvPr>
        </p:nvSpPr>
        <p:spPr>
          <a:xfrm>
            <a:off x="1612200" y="3859100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ubTitle" idx="1"/>
          </p:nvPr>
        </p:nvSpPr>
        <p:spPr>
          <a:xfrm>
            <a:off x="1739000" y="4237667"/>
            <a:ext cx="2558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ctrTitle" idx="3"/>
          </p:nvPr>
        </p:nvSpPr>
        <p:spPr>
          <a:xfrm>
            <a:off x="4689800" y="3859100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ubTitle" idx="4"/>
          </p:nvPr>
        </p:nvSpPr>
        <p:spPr>
          <a:xfrm>
            <a:off x="4816600" y="4237667"/>
            <a:ext cx="2558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ctrTitle" idx="5"/>
          </p:nvPr>
        </p:nvSpPr>
        <p:spPr>
          <a:xfrm>
            <a:off x="7767400" y="3859100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subTitle" idx="6"/>
          </p:nvPr>
        </p:nvSpPr>
        <p:spPr>
          <a:xfrm>
            <a:off x="7894200" y="4237667"/>
            <a:ext cx="2558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7024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ctrTitle" idx="2"/>
          </p:nvPr>
        </p:nvSpPr>
        <p:spPr>
          <a:xfrm>
            <a:off x="1054052" y="2464784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ubTitle" idx="1"/>
          </p:nvPr>
        </p:nvSpPr>
        <p:spPr>
          <a:xfrm>
            <a:off x="1028100" y="2843351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ctrTitle" idx="3"/>
          </p:nvPr>
        </p:nvSpPr>
        <p:spPr>
          <a:xfrm>
            <a:off x="3630528" y="3785584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subTitle" idx="4"/>
          </p:nvPr>
        </p:nvSpPr>
        <p:spPr>
          <a:xfrm>
            <a:off x="3604576" y="4164151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ctrTitle" idx="5"/>
          </p:nvPr>
        </p:nvSpPr>
        <p:spPr>
          <a:xfrm>
            <a:off x="6206989" y="2464784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6"/>
          </p:nvPr>
        </p:nvSpPr>
        <p:spPr>
          <a:xfrm>
            <a:off x="6181037" y="2843351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ctrTitle" idx="7"/>
          </p:nvPr>
        </p:nvSpPr>
        <p:spPr>
          <a:xfrm>
            <a:off x="8783456" y="3785584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subTitle" idx="8"/>
          </p:nvPr>
        </p:nvSpPr>
        <p:spPr>
          <a:xfrm>
            <a:off x="8757504" y="4164151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2909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665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">
  <p:cSld name="NUMBER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title" hasCustomPrompt="1"/>
          </p:nvPr>
        </p:nvSpPr>
        <p:spPr>
          <a:xfrm>
            <a:off x="8527625" y="1265243"/>
            <a:ext cx="1518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67" name="Google Shape;67;p11"/>
          <p:cNvSpPr txBox="1">
            <a:spLocks noGrp="1"/>
          </p:cNvSpPr>
          <p:nvPr>
            <p:ph type="ctrTitle" idx="2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ctrTitle" idx="3"/>
          </p:nvPr>
        </p:nvSpPr>
        <p:spPr>
          <a:xfrm>
            <a:off x="7674875" y="1885577"/>
            <a:ext cx="322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subTitle" idx="1"/>
          </p:nvPr>
        </p:nvSpPr>
        <p:spPr>
          <a:xfrm>
            <a:off x="7639333" y="2206123"/>
            <a:ext cx="3295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title" idx="4" hasCustomPrompt="1"/>
          </p:nvPr>
        </p:nvSpPr>
        <p:spPr>
          <a:xfrm>
            <a:off x="8527625" y="4614137"/>
            <a:ext cx="1518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71" name="Google Shape;71;p11"/>
          <p:cNvSpPr txBox="1">
            <a:spLocks noGrp="1"/>
          </p:cNvSpPr>
          <p:nvPr>
            <p:ph type="ctrTitle" idx="5"/>
          </p:nvPr>
        </p:nvSpPr>
        <p:spPr>
          <a:xfrm>
            <a:off x="7674875" y="5234472"/>
            <a:ext cx="322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subTitle" idx="6"/>
          </p:nvPr>
        </p:nvSpPr>
        <p:spPr>
          <a:xfrm>
            <a:off x="7639333" y="5555017"/>
            <a:ext cx="3295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title" idx="7" hasCustomPrompt="1"/>
          </p:nvPr>
        </p:nvSpPr>
        <p:spPr>
          <a:xfrm>
            <a:off x="8527625" y="2944432"/>
            <a:ext cx="1518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74" name="Google Shape;74;p11"/>
          <p:cNvSpPr txBox="1">
            <a:spLocks noGrp="1"/>
          </p:cNvSpPr>
          <p:nvPr>
            <p:ph type="ctrTitle" idx="8"/>
          </p:nvPr>
        </p:nvSpPr>
        <p:spPr>
          <a:xfrm>
            <a:off x="7674875" y="3564767"/>
            <a:ext cx="322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subTitle" idx="9"/>
          </p:nvPr>
        </p:nvSpPr>
        <p:spPr>
          <a:xfrm>
            <a:off x="7639333" y="3885312"/>
            <a:ext cx="3295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9041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slideLayout" Target="../slideLayouts/slideLayout5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26" Type="http://schemas.openxmlformats.org/officeDocument/2006/relationships/slideLayout" Target="../slideLayouts/slideLayout78.xml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slideLayout" Target="../slideLayouts/slideLayout77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28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Relationship Id="rId27" Type="http://schemas.openxmlformats.org/officeDocument/2006/relationships/slideLayout" Target="../slideLayouts/slideLayout79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6.xml"/><Relationship Id="rId10" Type="http://schemas.openxmlformats.org/officeDocument/2006/relationships/image" Target="../media/image21.jpg"/><Relationship Id="rId4" Type="http://schemas.openxmlformats.org/officeDocument/2006/relationships/slideLayout" Target="../slideLayouts/slideLayout85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2.xml"/><Relationship Id="rId21" Type="http://schemas.openxmlformats.org/officeDocument/2006/relationships/image" Target="../media/image21.jpg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9.xml"/><Relationship Id="rId19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1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11.xml"/><Relationship Id="rId21" Type="http://schemas.openxmlformats.org/officeDocument/2006/relationships/image" Target="../media/image21.jpg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0.xml"/><Relationship Id="rId16" Type="http://schemas.openxmlformats.org/officeDocument/2006/relationships/slideLayout" Target="../slideLayouts/slideLayout124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18.xml"/><Relationship Id="rId19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llota"/>
              <a:buNone/>
              <a:defRPr sz="2400" b="1">
                <a:solidFill>
                  <a:schemeClr val="lt1"/>
                </a:solidFill>
                <a:latin typeface="Bellota"/>
                <a:ea typeface="Bellota"/>
                <a:cs typeface="Bellota"/>
                <a:sym typeface="Bellot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●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○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■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●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○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■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●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○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Didact Gothic"/>
              <a:buChar char="■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42044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  <p:sldLayoutId id="2147483816" r:id="rId18"/>
    <p:sldLayoutId id="2147483817" r:id="rId19"/>
    <p:sldLayoutId id="2147483818" r:id="rId20"/>
    <p:sldLayoutId id="2147483819" r:id="rId21"/>
    <p:sldLayoutId id="2147483820" r:id="rId22"/>
    <p:sldLayoutId id="2147483821" r:id="rId23"/>
    <p:sldLayoutId id="2147483822" r:id="rId24"/>
    <p:sldLayoutId id="2147483823" r:id="rId25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51231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  <p:sldLayoutId id="2147483839" r:id="rId14"/>
    <p:sldLayoutId id="2147483840" r:id="rId15"/>
    <p:sldLayoutId id="2147483841" r:id="rId16"/>
    <p:sldLayoutId id="2147483842" r:id="rId17"/>
    <p:sldLayoutId id="2147483843" r:id="rId18"/>
    <p:sldLayoutId id="2147483844" r:id="rId19"/>
    <p:sldLayoutId id="2147483845" r:id="rId20"/>
    <p:sldLayoutId id="2147483846" r:id="rId21"/>
    <p:sldLayoutId id="2147483847" r:id="rId22"/>
    <p:sldLayoutId id="2147483848" r:id="rId23"/>
    <p:sldLayoutId id="2147483849" r:id="rId24"/>
    <p:sldLayoutId id="2147483850" r:id="rId25"/>
    <p:sldLayoutId id="2147483851" r:id="rId26"/>
    <p:sldLayoutId id="2147483852" r:id="rId27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00533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  <p:sldLayoutId id="2147483869" r:id="rId15"/>
    <p:sldLayoutId id="2147483870" r:id="rId16"/>
    <p:sldLayoutId id="2147483871" r:id="rId17"/>
    <p:sldLayoutId id="2147483872" r:id="rId18"/>
    <p:sldLayoutId id="2147483873" r:id="rId19"/>
    <p:sldLayoutId id="2147483874" r:id="rId20"/>
    <p:sldLayoutId id="2147483875" r:id="rId21"/>
    <p:sldLayoutId id="2147483876" r:id="rId22"/>
    <p:sldLayoutId id="2147483877" r:id="rId23"/>
    <p:sldLayoutId id="2147483878" r:id="rId24"/>
    <p:sldLayoutId id="2147483879" r:id="rId25"/>
    <p:sldLayoutId id="2147483880" r:id="rId26"/>
    <p:sldLayoutId id="2147483881" r:id="rId27"/>
    <p:sldLayoutId id="2147483882" r:id="rId28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0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67" name="Google Shape;167;p30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20262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bril Fatface"/>
              <a:buNone/>
              <a:defRPr sz="28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 Light"/>
              <a:buChar char="●"/>
              <a:defRPr sz="18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●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●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52527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7" r:id="rId1"/>
    <p:sldLayoutId id="2147483891" r:id="rId2"/>
    <p:sldLayoutId id="2147483895" r:id="rId3"/>
    <p:sldLayoutId id="2147483896" r:id="rId4"/>
    <p:sldLayoutId id="2147483900" r:id="rId5"/>
    <p:sldLayoutId id="2147483901" r:id="rId6"/>
    <p:sldLayoutId id="2147483904" r:id="rId7"/>
    <p:sldLayoutId id="214748390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bril Fatface"/>
              <a:buNone/>
              <a:defRPr sz="28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 Light"/>
              <a:buChar char="●"/>
              <a:defRPr sz="18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●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●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15885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  <p:sldLayoutId id="2147483919" r:id="rId13"/>
    <p:sldLayoutId id="2147483920" r:id="rId14"/>
    <p:sldLayoutId id="2147483921" r:id="rId15"/>
    <p:sldLayoutId id="2147483922" r:id="rId16"/>
    <p:sldLayoutId id="2147483923" r:id="rId17"/>
    <p:sldLayoutId id="2147483924" r:id="rId18"/>
    <p:sldLayoutId id="2147483925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2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bril Fatface"/>
              <a:buNone/>
              <a:defRPr sz="28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 Light"/>
              <a:buChar char="●"/>
              <a:defRPr sz="18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●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●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85552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  <p:sldLayoutId id="2147483962" r:id="rId12"/>
    <p:sldLayoutId id="2147483963" r:id="rId13"/>
    <p:sldLayoutId id="2147483964" r:id="rId14"/>
    <p:sldLayoutId id="2147483965" r:id="rId15"/>
    <p:sldLayoutId id="2147483966" r:id="rId16"/>
    <p:sldLayoutId id="2147483967" r:id="rId17"/>
    <p:sldLayoutId id="2147483968" r:id="rId18"/>
    <p:sldLayoutId id="2147483969" r:id="rId19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3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2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5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9.png"/><Relationship Id="rId11" Type="http://schemas.openxmlformats.org/officeDocument/2006/relationships/image" Target="../media/image32.png"/><Relationship Id="rId5" Type="http://schemas.openxmlformats.org/officeDocument/2006/relationships/audio" Target="../media/audio1.wav"/><Relationship Id="rId10" Type="http://schemas.openxmlformats.org/officeDocument/2006/relationships/image" Target="../media/image5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28767" y="1"/>
            <a:ext cx="2664500" cy="421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06327" y="3524534"/>
            <a:ext cx="1479900" cy="168006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6F975C5-90CD-4577-9923-6EC3D5569D13}"/>
              </a:ext>
            </a:extLst>
          </p:cNvPr>
          <p:cNvSpPr txBox="1"/>
          <p:nvPr/>
        </p:nvSpPr>
        <p:spPr>
          <a:xfrm>
            <a:off x="4000820" y="3679167"/>
            <a:ext cx="4389716" cy="243143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dirty="0">
                <a:solidFill>
                  <a:srgbClr val="345C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الوحدة الثانية التغذية السليمة في مرحلة البلوغ</a:t>
            </a:r>
          </a:p>
          <a:p>
            <a:pPr algn="ctr" rtl="1"/>
            <a:r>
              <a:rPr lang="ar-BH" sz="2400" b="1" dirty="0">
                <a:solidFill>
                  <a:srgbClr val="345C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مادة التربية الأسرية</a:t>
            </a:r>
          </a:p>
          <a:p>
            <a:pPr algn="ctr" rtl="1"/>
            <a:r>
              <a:rPr lang="ar-BH" sz="2400" b="1" dirty="0">
                <a:solidFill>
                  <a:srgbClr val="345C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الصف الأول إعدادي</a:t>
            </a:r>
          </a:p>
          <a:p>
            <a:pPr algn="ctr" rtl="1"/>
            <a:r>
              <a:rPr lang="ar-BH" sz="2400" b="1" dirty="0">
                <a:solidFill>
                  <a:srgbClr val="345C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الفصل</a:t>
            </a:r>
            <a:r>
              <a:rPr lang="ar-BH" sz="3200" b="1" dirty="0">
                <a:solidFill>
                  <a:srgbClr val="345C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ar-BH" sz="2400" b="1" dirty="0">
                <a:solidFill>
                  <a:srgbClr val="345C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الدراسي</a:t>
            </a:r>
            <a:r>
              <a:rPr lang="ar-BH" sz="3200" b="1" dirty="0">
                <a:solidFill>
                  <a:srgbClr val="345C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ar-BH" sz="2400" b="1" dirty="0">
                <a:solidFill>
                  <a:srgbClr val="345C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الأول/الثاني</a:t>
            </a:r>
          </a:p>
          <a:p>
            <a:pPr algn="ctr" rtl="1"/>
            <a:r>
              <a:rPr lang="ar-BH" sz="2400" b="1" dirty="0">
                <a:solidFill>
                  <a:srgbClr val="345C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الصفحة63-73</a:t>
            </a:r>
          </a:p>
        </p:txBody>
      </p:sp>
      <p:pic>
        <p:nvPicPr>
          <p:cNvPr id="140" name="Google Shape;14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27270" y="5309300"/>
            <a:ext cx="1479900" cy="160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0655035">
            <a:off x="9421507" y="-1102086"/>
            <a:ext cx="3334452" cy="3295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369999">
            <a:off x="687451" y="5616361"/>
            <a:ext cx="1302967" cy="1322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067935" y="-155282"/>
            <a:ext cx="1553765" cy="1402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221433">
            <a:off x="-39827" y="2597815"/>
            <a:ext cx="2199337" cy="461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577364" y="5273300"/>
            <a:ext cx="1832504" cy="1680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160697" y="1914420"/>
            <a:ext cx="1479900" cy="1764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580808-2C0C-43B6-82E5-05107A84D4A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3009899" y="588282"/>
            <a:ext cx="6172201" cy="101871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A6C31ED-5553-4EBA-86A2-8AB06A23F700}"/>
              </a:ext>
            </a:extLst>
          </p:cNvPr>
          <p:cNvSpPr/>
          <p:nvPr/>
        </p:nvSpPr>
        <p:spPr>
          <a:xfrm>
            <a:off x="3066514" y="2211509"/>
            <a:ext cx="6058969" cy="1170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BH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ar-BH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BH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(( </a:t>
            </a:r>
            <a:r>
              <a:rPr lang="ar-BH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المغذيات التي يحتاجها الجسم))</a:t>
            </a:r>
            <a:br>
              <a:rPr lang="ar-BH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ar-BH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الفيتامينات – المعادن - الماء</a:t>
            </a:r>
            <a:endParaRPr lang="ar-BH" sz="2800" b="1" dirty="0">
              <a:solidFill>
                <a:schemeClr val="bg1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C2F551-35D1-4821-85CD-C12999DC8C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82100" y="5472340"/>
            <a:ext cx="2196602" cy="7738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247;p30">
            <a:extLst>
              <a:ext uri="{FF2B5EF4-FFF2-40B4-BE49-F238E27FC236}">
                <a16:creationId xmlns:a16="http://schemas.microsoft.com/office/drawing/2014/main" id="{097D3A36-61E3-4A15-8CDF-90928B390CE0}"/>
              </a:ext>
            </a:extLst>
          </p:cNvPr>
          <p:cNvSpPr/>
          <p:nvPr/>
        </p:nvSpPr>
        <p:spPr>
          <a:xfrm>
            <a:off x="5236647" y="2720684"/>
            <a:ext cx="2406400" cy="2692000"/>
          </a:xfrm>
          <a:prstGeom prst="rect">
            <a:avLst/>
          </a:prstGeom>
          <a:noFill/>
          <a:ln w="19050" cap="flat" cmpd="sng">
            <a:solidFill>
              <a:srgbClr val="A1C4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252;p30">
            <a:extLst>
              <a:ext uri="{FF2B5EF4-FFF2-40B4-BE49-F238E27FC236}">
                <a16:creationId xmlns:a16="http://schemas.microsoft.com/office/drawing/2014/main" id="{CA3FD8F3-709C-42AE-A09C-1E65739C63DA}"/>
              </a:ext>
            </a:extLst>
          </p:cNvPr>
          <p:cNvSpPr txBox="1">
            <a:spLocks/>
          </p:cNvSpPr>
          <p:nvPr/>
        </p:nvSpPr>
        <p:spPr>
          <a:xfrm>
            <a:off x="5236645" y="3642100"/>
            <a:ext cx="2406400" cy="105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BH" sz="2000" b="1" kern="0" dirty="0">
                <a:solidFill>
                  <a:srgbClr val="345C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(1)</a:t>
            </a:r>
          </a:p>
          <a:p>
            <a:pPr algn="ctr"/>
            <a:r>
              <a:rPr lang="ar-BH" sz="2000" b="1" kern="0" dirty="0">
                <a:solidFill>
                  <a:srgbClr val="345C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أن تميز الطالبة بين أنواع المعادن من خلال العرض بدقة .</a:t>
            </a:r>
            <a:endParaRPr lang="ar-BH" sz="1800" b="1" kern="0" dirty="0">
              <a:solidFill>
                <a:srgbClr val="345C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23" name="Google Shape;261;p30">
            <a:extLst>
              <a:ext uri="{FF2B5EF4-FFF2-40B4-BE49-F238E27FC236}">
                <a16:creationId xmlns:a16="http://schemas.microsoft.com/office/drawing/2014/main" id="{3D0CE447-8A02-43E7-8B2D-1D8AA7D0D8F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39">
            <a:off x="5939291" y="2169954"/>
            <a:ext cx="1001803" cy="10168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07;p49">
            <a:extLst>
              <a:ext uri="{FF2B5EF4-FFF2-40B4-BE49-F238E27FC236}">
                <a16:creationId xmlns:a16="http://schemas.microsoft.com/office/drawing/2014/main" id="{1C7E711D-20C5-4C94-B884-1974FE73A4D8}"/>
              </a:ext>
            </a:extLst>
          </p:cNvPr>
          <p:cNvSpPr txBox="1">
            <a:spLocks/>
          </p:cNvSpPr>
          <p:nvPr/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BH" sz="3200" b="1" dirty="0">
                <a:solidFill>
                  <a:srgbClr val="A1C4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أهداف الدرس</a:t>
            </a:r>
            <a:endParaRPr lang="en-US" sz="3200" kern="0" dirty="0">
              <a:solidFill>
                <a:srgbClr val="A1C448"/>
              </a:solidFill>
            </a:endParaRPr>
          </a:p>
        </p:txBody>
      </p:sp>
      <p:cxnSp>
        <p:nvCxnSpPr>
          <p:cNvPr id="3" name="Google Shape;1109;p49">
            <a:extLst>
              <a:ext uri="{FF2B5EF4-FFF2-40B4-BE49-F238E27FC236}">
                <a16:creationId xmlns:a16="http://schemas.microsoft.com/office/drawing/2014/main" id="{D295481D-F877-4166-95C5-D87F6C3F9F81}"/>
              </a:ext>
            </a:extLst>
          </p:cNvPr>
          <p:cNvCxnSpPr>
            <a:cxnSpLocks/>
          </p:cNvCxnSpPr>
          <p:nvPr/>
        </p:nvCxnSpPr>
        <p:spPr>
          <a:xfrm>
            <a:off x="3691156" y="927233"/>
            <a:ext cx="8505929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Google Shape;1113;p49">
            <a:extLst>
              <a:ext uri="{FF2B5EF4-FFF2-40B4-BE49-F238E27FC236}">
                <a16:creationId xmlns:a16="http://schemas.microsoft.com/office/drawing/2014/main" id="{D94342CA-1D7E-44AA-B441-CEB09311F763}"/>
              </a:ext>
            </a:extLst>
          </p:cNvPr>
          <p:cNvSpPr/>
          <p:nvPr/>
        </p:nvSpPr>
        <p:spPr>
          <a:xfrm>
            <a:off x="0" y="4188369"/>
            <a:ext cx="2991600" cy="2988400"/>
          </a:xfrm>
          <a:prstGeom prst="ellipse">
            <a:avLst/>
          </a:prstGeom>
          <a:solidFill>
            <a:srgbClr val="EA9999">
              <a:alpha val="285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2" name="Google Shape;1117;p49">
            <a:extLst>
              <a:ext uri="{FF2B5EF4-FFF2-40B4-BE49-F238E27FC236}">
                <a16:creationId xmlns:a16="http://schemas.microsoft.com/office/drawing/2014/main" id="{C4062D16-01D6-48C7-8A3D-74BA5586136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44944" y="4555468"/>
            <a:ext cx="2109344" cy="2254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118;p49">
            <a:extLst>
              <a:ext uri="{FF2B5EF4-FFF2-40B4-BE49-F238E27FC236}">
                <a16:creationId xmlns:a16="http://schemas.microsoft.com/office/drawing/2014/main" id="{6C123581-FF14-4CE5-A6B3-B6585A08B44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6320" y="4477449"/>
            <a:ext cx="1732416" cy="2670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119;p49">
            <a:extLst>
              <a:ext uri="{FF2B5EF4-FFF2-40B4-BE49-F238E27FC236}">
                <a16:creationId xmlns:a16="http://schemas.microsoft.com/office/drawing/2014/main" id="{36D7AEFF-1C54-4014-951E-C035F4F0E39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6252" y="4347480"/>
            <a:ext cx="1113200" cy="178529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نجمة مكونة من 6 نقاط 10">
            <a:extLst>
              <a:ext uri="{FF2B5EF4-FFF2-40B4-BE49-F238E27FC236}">
                <a16:creationId xmlns:a16="http://schemas.microsoft.com/office/drawing/2014/main" id="{B651D865-53EE-4442-AE35-D416EED4BE12}"/>
              </a:ext>
            </a:extLst>
          </p:cNvPr>
          <p:cNvSpPr/>
          <p:nvPr/>
        </p:nvSpPr>
        <p:spPr>
          <a:xfrm>
            <a:off x="297647" y="1281629"/>
            <a:ext cx="1239184" cy="1439055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1600" b="1" dirty="0"/>
              <a:t>قيمتنا اليوم</a:t>
            </a:r>
          </a:p>
          <a:p>
            <a:pPr algn="ctr"/>
            <a:r>
              <a:rPr lang="ar-BH" sz="1600" b="1" dirty="0"/>
              <a:t>الاحترام</a:t>
            </a:r>
            <a:endParaRPr lang="en-US" sz="16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BB44E65-ABEE-4616-AA00-321E9A7468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8157" y="5931797"/>
            <a:ext cx="1863587" cy="65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0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" grpId="0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35"/>
          <p:cNvSpPr txBox="1">
            <a:spLocks noGrp="1"/>
          </p:cNvSpPr>
          <p:nvPr>
            <p:ph type="ctrTitle"/>
          </p:nvPr>
        </p:nvSpPr>
        <p:spPr>
          <a:xfrm>
            <a:off x="1296809" y="496804"/>
            <a:ext cx="6104800" cy="808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ar-B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المعادن</a:t>
            </a:r>
            <a:endParaRPr dirty="0"/>
          </a:p>
        </p:txBody>
      </p:sp>
      <p:cxnSp>
        <p:nvCxnSpPr>
          <p:cNvPr id="725" name="Google Shape;725;p35"/>
          <p:cNvCxnSpPr>
            <a:cxnSpLocks/>
          </p:cNvCxnSpPr>
          <p:nvPr/>
        </p:nvCxnSpPr>
        <p:spPr>
          <a:xfrm>
            <a:off x="3906267" y="927233"/>
            <a:ext cx="838371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Text Box 6">
            <a:extLst>
              <a:ext uri="{FF2B5EF4-FFF2-40B4-BE49-F238E27FC236}">
                <a16:creationId xmlns:a16="http://schemas.microsoft.com/office/drawing/2014/main" id="{8A6F83E7-209E-47F8-ABE1-5CC39F72D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2407" y="1545778"/>
            <a:ext cx="3408348" cy="3539430"/>
          </a:xfrm>
          <a:custGeom>
            <a:avLst/>
            <a:gdLst>
              <a:gd name="connsiteX0" fmla="*/ 0 w 3408348"/>
              <a:gd name="connsiteY0" fmla="*/ 0 h 3539430"/>
              <a:gd name="connsiteX1" fmla="*/ 613503 w 3408348"/>
              <a:gd name="connsiteY1" fmla="*/ 0 h 3539430"/>
              <a:gd name="connsiteX2" fmla="*/ 1261089 w 3408348"/>
              <a:gd name="connsiteY2" fmla="*/ 0 h 3539430"/>
              <a:gd name="connsiteX3" fmla="*/ 1840508 w 3408348"/>
              <a:gd name="connsiteY3" fmla="*/ 0 h 3539430"/>
              <a:gd name="connsiteX4" fmla="*/ 2488094 w 3408348"/>
              <a:gd name="connsiteY4" fmla="*/ 0 h 3539430"/>
              <a:gd name="connsiteX5" fmla="*/ 3408348 w 3408348"/>
              <a:gd name="connsiteY5" fmla="*/ 0 h 3539430"/>
              <a:gd name="connsiteX6" fmla="*/ 3408348 w 3408348"/>
              <a:gd name="connsiteY6" fmla="*/ 625299 h 3539430"/>
              <a:gd name="connsiteX7" fmla="*/ 3408348 w 3408348"/>
              <a:gd name="connsiteY7" fmla="*/ 1285993 h 3539430"/>
              <a:gd name="connsiteX8" fmla="*/ 3408348 w 3408348"/>
              <a:gd name="connsiteY8" fmla="*/ 1805109 h 3539430"/>
              <a:gd name="connsiteX9" fmla="*/ 3408348 w 3408348"/>
              <a:gd name="connsiteY9" fmla="*/ 2359620 h 3539430"/>
              <a:gd name="connsiteX10" fmla="*/ 3408348 w 3408348"/>
              <a:gd name="connsiteY10" fmla="*/ 3020314 h 3539430"/>
              <a:gd name="connsiteX11" fmla="*/ 3408348 w 3408348"/>
              <a:gd name="connsiteY11" fmla="*/ 3539430 h 3539430"/>
              <a:gd name="connsiteX12" fmla="*/ 2692595 w 3408348"/>
              <a:gd name="connsiteY12" fmla="*/ 3539430 h 3539430"/>
              <a:gd name="connsiteX13" fmla="*/ 2113176 w 3408348"/>
              <a:gd name="connsiteY13" fmla="*/ 3539430 h 3539430"/>
              <a:gd name="connsiteX14" fmla="*/ 1397423 w 3408348"/>
              <a:gd name="connsiteY14" fmla="*/ 3539430 h 3539430"/>
              <a:gd name="connsiteX15" fmla="*/ 783920 w 3408348"/>
              <a:gd name="connsiteY15" fmla="*/ 3539430 h 3539430"/>
              <a:gd name="connsiteX16" fmla="*/ 0 w 3408348"/>
              <a:gd name="connsiteY16" fmla="*/ 3539430 h 3539430"/>
              <a:gd name="connsiteX17" fmla="*/ 0 w 3408348"/>
              <a:gd name="connsiteY17" fmla="*/ 2984919 h 3539430"/>
              <a:gd name="connsiteX18" fmla="*/ 0 w 3408348"/>
              <a:gd name="connsiteY18" fmla="*/ 2465803 h 3539430"/>
              <a:gd name="connsiteX19" fmla="*/ 0 w 3408348"/>
              <a:gd name="connsiteY19" fmla="*/ 1840504 h 3539430"/>
              <a:gd name="connsiteX20" fmla="*/ 0 w 3408348"/>
              <a:gd name="connsiteY20" fmla="*/ 1215204 h 3539430"/>
              <a:gd name="connsiteX21" fmla="*/ 0 w 3408348"/>
              <a:gd name="connsiteY21" fmla="*/ 696088 h 3539430"/>
              <a:gd name="connsiteX22" fmla="*/ 0 w 3408348"/>
              <a:gd name="connsiteY22" fmla="*/ 0 h 353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408348" h="3539430" fill="none" extrusionOk="0">
                <a:moveTo>
                  <a:pt x="0" y="0"/>
                </a:moveTo>
                <a:cubicBezTo>
                  <a:pt x="306589" y="22790"/>
                  <a:pt x="358053" y="-15403"/>
                  <a:pt x="613503" y="0"/>
                </a:cubicBezTo>
                <a:cubicBezTo>
                  <a:pt x="868953" y="15403"/>
                  <a:pt x="1114056" y="23734"/>
                  <a:pt x="1261089" y="0"/>
                </a:cubicBezTo>
                <a:cubicBezTo>
                  <a:pt x="1408122" y="-23734"/>
                  <a:pt x="1591852" y="-14316"/>
                  <a:pt x="1840508" y="0"/>
                </a:cubicBezTo>
                <a:cubicBezTo>
                  <a:pt x="2089164" y="14316"/>
                  <a:pt x="2331536" y="20022"/>
                  <a:pt x="2488094" y="0"/>
                </a:cubicBezTo>
                <a:cubicBezTo>
                  <a:pt x="2644652" y="-20022"/>
                  <a:pt x="3123040" y="-40981"/>
                  <a:pt x="3408348" y="0"/>
                </a:cubicBezTo>
                <a:cubicBezTo>
                  <a:pt x="3417865" y="289157"/>
                  <a:pt x="3404760" y="457749"/>
                  <a:pt x="3408348" y="625299"/>
                </a:cubicBezTo>
                <a:cubicBezTo>
                  <a:pt x="3411936" y="792849"/>
                  <a:pt x="3389882" y="1017589"/>
                  <a:pt x="3408348" y="1285993"/>
                </a:cubicBezTo>
                <a:cubicBezTo>
                  <a:pt x="3426814" y="1554397"/>
                  <a:pt x="3433696" y="1595560"/>
                  <a:pt x="3408348" y="1805109"/>
                </a:cubicBezTo>
                <a:cubicBezTo>
                  <a:pt x="3383000" y="2014658"/>
                  <a:pt x="3401128" y="2200069"/>
                  <a:pt x="3408348" y="2359620"/>
                </a:cubicBezTo>
                <a:cubicBezTo>
                  <a:pt x="3415568" y="2519171"/>
                  <a:pt x="3396330" y="2868185"/>
                  <a:pt x="3408348" y="3020314"/>
                </a:cubicBezTo>
                <a:cubicBezTo>
                  <a:pt x="3420366" y="3172443"/>
                  <a:pt x="3428309" y="3311287"/>
                  <a:pt x="3408348" y="3539430"/>
                </a:cubicBezTo>
                <a:cubicBezTo>
                  <a:pt x="3118690" y="3531114"/>
                  <a:pt x="2969977" y="3546169"/>
                  <a:pt x="2692595" y="3539430"/>
                </a:cubicBezTo>
                <a:cubicBezTo>
                  <a:pt x="2415213" y="3532691"/>
                  <a:pt x="2397268" y="3567358"/>
                  <a:pt x="2113176" y="3539430"/>
                </a:cubicBezTo>
                <a:cubicBezTo>
                  <a:pt x="1829084" y="3511502"/>
                  <a:pt x="1637440" y="3508997"/>
                  <a:pt x="1397423" y="3539430"/>
                </a:cubicBezTo>
                <a:cubicBezTo>
                  <a:pt x="1157406" y="3569863"/>
                  <a:pt x="916431" y="3568458"/>
                  <a:pt x="783920" y="3539430"/>
                </a:cubicBezTo>
                <a:cubicBezTo>
                  <a:pt x="651409" y="3510402"/>
                  <a:pt x="248382" y="3502910"/>
                  <a:pt x="0" y="3539430"/>
                </a:cubicBezTo>
                <a:cubicBezTo>
                  <a:pt x="-12943" y="3274315"/>
                  <a:pt x="19176" y="3114404"/>
                  <a:pt x="0" y="2984919"/>
                </a:cubicBezTo>
                <a:cubicBezTo>
                  <a:pt x="-19176" y="2855434"/>
                  <a:pt x="-19175" y="2614718"/>
                  <a:pt x="0" y="2465803"/>
                </a:cubicBezTo>
                <a:cubicBezTo>
                  <a:pt x="19175" y="2316888"/>
                  <a:pt x="1511" y="2043529"/>
                  <a:pt x="0" y="1840504"/>
                </a:cubicBezTo>
                <a:cubicBezTo>
                  <a:pt x="-1511" y="1637479"/>
                  <a:pt x="-22245" y="1361556"/>
                  <a:pt x="0" y="1215204"/>
                </a:cubicBezTo>
                <a:cubicBezTo>
                  <a:pt x="22245" y="1068852"/>
                  <a:pt x="-21280" y="882509"/>
                  <a:pt x="0" y="696088"/>
                </a:cubicBezTo>
                <a:cubicBezTo>
                  <a:pt x="21280" y="509667"/>
                  <a:pt x="-7856" y="301226"/>
                  <a:pt x="0" y="0"/>
                </a:cubicBezTo>
                <a:close/>
              </a:path>
              <a:path w="3408348" h="3539430" stroke="0" extrusionOk="0">
                <a:moveTo>
                  <a:pt x="0" y="0"/>
                </a:moveTo>
                <a:cubicBezTo>
                  <a:pt x="282870" y="15600"/>
                  <a:pt x="346684" y="-8082"/>
                  <a:pt x="681670" y="0"/>
                </a:cubicBezTo>
                <a:cubicBezTo>
                  <a:pt x="1016656" y="8082"/>
                  <a:pt x="1159328" y="-10885"/>
                  <a:pt x="1363339" y="0"/>
                </a:cubicBezTo>
                <a:cubicBezTo>
                  <a:pt x="1567350" y="10885"/>
                  <a:pt x="1787935" y="21729"/>
                  <a:pt x="1942758" y="0"/>
                </a:cubicBezTo>
                <a:cubicBezTo>
                  <a:pt x="2097581" y="-21729"/>
                  <a:pt x="2410509" y="-8871"/>
                  <a:pt x="2692595" y="0"/>
                </a:cubicBezTo>
                <a:cubicBezTo>
                  <a:pt x="2974681" y="8871"/>
                  <a:pt x="3060626" y="-21590"/>
                  <a:pt x="3408348" y="0"/>
                </a:cubicBezTo>
                <a:cubicBezTo>
                  <a:pt x="3423409" y="152706"/>
                  <a:pt x="3415464" y="249793"/>
                  <a:pt x="3408348" y="483722"/>
                </a:cubicBezTo>
                <a:cubicBezTo>
                  <a:pt x="3401232" y="717651"/>
                  <a:pt x="3422424" y="787712"/>
                  <a:pt x="3408348" y="1002839"/>
                </a:cubicBezTo>
                <a:cubicBezTo>
                  <a:pt x="3394272" y="1217966"/>
                  <a:pt x="3425124" y="1396377"/>
                  <a:pt x="3408348" y="1628138"/>
                </a:cubicBezTo>
                <a:cubicBezTo>
                  <a:pt x="3391572" y="1859899"/>
                  <a:pt x="3399485" y="2058038"/>
                  <a:pt x="3408348" y="2182648"/>
                </a:cubicBezTo>
                <a:cubicBezTo>
                  <a:pt x="3417212" y="2307258"/>
                  <a:pt x="3405427" y="2644692"/>
                  <a:pt x="3408348" y="2807948"/>
                </a:cubicBezTo>
                <a:cubicBezTo>
                  <a:pt x="3411269" y="2971204"/>
                  <a:pt x="3403009" y="3316546"/>
                  <a:pt x="3408348" y="3539430"/>
                </a:cubicBezTo>
                <a:cubicBezTo>
                  <a:pt x="3190979" y="3532836"/>
                  <a:pt x="3064962" y="3514623"/>
                  <a:pt x="2828929" y="3539430"/>
                </a:cubicBezTo>
                <a:cubicBezTo>
                  <a:pt x="2592896" y="3564237"/>
                  <a:pt x="2384685" y="3547531"/>
                  <a:pt x="2147259" y="3539430"/>
                </a:cubicBezTo>
                <a:cubicBezTo>
                  <a:pt x="1909833" y="3531330"/>
                  <a:pt x="1748032" y="3541356"/>
                  <a:pt x="1533757" y="3539430"/>
                </a:cubicBezTo>
                <a:cubicBezTo>
                  <a:pt x="1319482" y="3537504"/>
                  <a:pt x="1133827" y="3505411"/>
                  <a:pt x="783920" y="3539430"/>
                </a:cubicBezTo>
                <a:cubicBezTo>
                  <a:pt x="434013" y="3573449"/>
                  <a:pt x="285754" y="3570704"/>
                  <a:pt x="0" y="3539430"/>
                </a:cubicBezTo>
                <a:cubicBezTo>
                  <a:pt x="14026" y="3268263"/>
                  <a:pt x="16306" y="3210550"/>
                  <a:pt x="0" y="2949525"/>
                </a:cubicBezTo>
                <a:cubicBezTo>
                  <a:pt x="-16306" y="2688501"/>
                  <a:pt x="-7204" y="2481353"/>
                  <a:pt x="0" y="2359620"/>
                </a:cubicBezTo>
                <a:cubicBezTo>
                  <a:pt x="7204" y="2237887"/>
                  <a:pt x="20580" y="1938751"/>
                  <a:pt x="0" y="1769715"/>
                </a:cubicBezTo>
                <a:cubicBezTo>
                  <a:pt x="-20580" y="1600680"/>
                  <a:pt x="12244" y="1474993"/>
                  <a:pt x="0" y="1215204"/>
                </a:cubicBezTo>
                <a:cubicBezTo>
                  <a:pt x="-12244" y="955415"/>
                  <a:pt x="-17903" y="826870"/>
                  <a:pt x="0" y="660694"/>
                </a:cubicBezTo>
                <a:cubicBezTo>
                  <a:pt x="17903" y="494518"/>
                  <a:pt x="-32012" y="15055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39333629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ar-BH" altLang="en-US" sz="3200" u="sng" dirty="0">
                <a:solidFill>
                  <a:srgbClr val="CC33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الفوائد :</a:t>
            </a:r>
          </a:p>
          <a:p>
            <a:pPr marL="457200" indent="-457200" algn="r" rtl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ar-BH" altLang="en-US" sz="3200" dirty="0">
                <a:solidFill>
                  <a:srgbClr val="224B2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المادة الأساسية لبناء الهيكل العظمي والأسنان والدم.</a:t>
            </a:r>
          </a:p>
          <a:p>
            <a:pPr marL="457200" indent="-457200" algn="r" rtl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ar-BH" altLang="en-US" sz="3200" dirty="0">
                <a:solidFill>
                  <a:srgbClr val="224B2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مساعدة الجسم على القيام بوظائفه.</a:t>
            </a:r>
            <a:endParaRPr lang="en-US" altLang="en-US" sz="3200" u="sng" dirty="0">
              <a:solidFill>
                <a:srgbClr val="224B28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FE9BE5E4-4E10-4DBE-9BEC-4CB92C6C5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3587" y="1570023"/>
            <a:ext cx="3093865" cy="584775"/>
          </a:xfrm>
          <a:custGeom>
            <a:avLst/>
            <a:gdLst>
              <a:gd name="connsiteX0" fmla="*/ 0 w 3093865"/>
              <a:gd name="connsiteY0" fmla="*/ 0 h 584775"/>
              <a:gd name="connsiteX1" fmla="*/ 556896 w 3093865"/>
              <a:gd name="connsiteY1" fmla="*/ 0 h 584775"/>
              <a:gd name="connsiteX2" fmla="*/ 1144730 w 3093865"/>
              <a:gd name="connsiteY2" fmla="*/ 0 h 584775"/>
              <a:gd name="connsiteX3" fmla="*/ 1732564 w 3093865"/>
              <a:gd name="connsiteY3" fmla="*/ 0 h 584775"/>
              <a:gd name="connsiteX4" fmla="*/ 2413215 w 3093865"/>
              <a:gd name="connsiteY4" fmla="*/ 0 h 584775"/>
              <a:gd name="connsiteX5" fmla="*/ 3093865 w 3093865"/>
              <a:gd name="connsiteY5" fmla="*/ 0 h 584775"/>
              <a:gd name="connsiteX6" fmla="*/ 3093865 w 3093865"/>
              <a:gd name="connsiteY6" fmla="*/ 584775 h 584775"/>
              <a:gd name="connsiteX7" fmla="*/ 2536969 w 3093865"/>
              <a:gd name="connsiteY7" fmla="*/ 584775 h 584775"/>
              <a:gd name="connsiteX8" fmla="*/ 1949135 w 3093865"/>
              <a:gd name="connsiteY8" fmla="*/ 584775 h 584775"/>
              <a:gd name="connsiteX9" fmla="*/ 1330362 w 3093865"/>
              <a:gd name="connsiteY9" fmla="*/ 584775 h 584775"/>
              <a:gd name="connsiteX10" fmla="*/ 742528 w 3093865"/>
              <a:gd name="connsiteY10" fmla="*/ 584775 h 584775"/>
              <a:gd name="connsiteX11" fmla="*/ 0 w 3093865"/>
              <a:gd name="connsiteY11" fmla="*/ 584775 h 584775"/>
              <a:gd name="connsiteX12" fmla="*/ 0 w 3093865"/>
              <a:gd name="connsiteY12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93865" h="584775" fill="none" extrusionOk="0">
                <a:moveTo>
                  <a:pt x="0" y="0"/>
                </a:moveTo>
                <a:cubicBezTo>
                  <a:pt x="218811" y="-8827"/>
                  <a:pt x="355530" y="-3442"/>
                  <a:pt x="556896" y="0"/>
                </a:cubicBezTo>
                <a:cubicBezTo>
                  <a:pt x="758262" y="3442"/>
                  <a:pt x="880212" y="13869"/>
                  <a:pt x="1144730" y="0"/>
                </a:cubicBezTo>
                <a:cubicBezTo>
                  <a:pt x="1409248" y="-13869"/>
                  <a:pt x="1581126" y="-23321"/>
                  <a:pt x="1732564" y="0"/>
                </a:cubicBezTo>
                <a:cubicBezTo>
                  <a:pt x="1884002" y="23321"/>
                  <a:pt x="2142581" y="23371"/>
                  <a:pt x="2413215" y="0"/>
                </a:cubicBezTo>
                <a:cubicBezTo>
                  <a:pt x="2683849" y="-23371"/>
                  <a:pt x="2772458" y="26206"/>
                  <a:pt x="3093865" y="0"/>
                </a:cubicBezTo>
                <a:cubicBezTo>
                  <a:pt x="3079620" y="243905"/>
                  <a:pt x="3099402" y="412029"/>
                  <a:pt x="3093865" y="584775"/>
                </a:cubicBezTo>
                <a:cubicBezTo>
                  <a:pt x="2926092" y="565387"/>
                  <a:pt x="2776499" y="607455"/>
                  <a:pt x="2536969" y="584775"/>
                </a:cubicBezTo>
                <a:cubicBezTo>
                  <a:pt x="2297439" y="562095"/>
                  <a:pt x="2212020" y="568232"/>
                  <a:pt x="1949135" y="584775"/>
                </a:cubicBezTo>
                <a:cubicBezTo>
                  <a:pt x="1686250" y="601318"/>
                  <a:pt x="1579838" y="610847"/>
                  <a:pt x="1330362" y="584775"/>
                </a:cubicBezTo>
                <a:cubicBezTo>
                  <a:pt x="1080886" y="558703"/>
                  <a:pt x="1028811" y="586758"/>
                  <a:pt x="742528" y="584775"/>
                </a:cubicBezTo>
                <a:cubicBezTo>
                  <a:pt x="456245" y="582792"/>
                  <a:pt x="272998" y="548732"/>
                  <a:pt x="0" y="584775"/>
                </a:cubicBezTo>
                <a:cubicBezTo>
                  <a:pt x="-9046" y="391082"/>
                  <a:pt x="-15906" y="194191"/>
                  <a:pt x="0" y="0"/>
                </a:cubicBezTo>
                <a:close/>
              </a:path>
              <a:path w="3093865" h="584775" stroke="0" extrusionOk="0">
                <a:moveTo>
                  <a:pt x="0" y="0"/>
                </a:moveTo>
                <a:cubicBezTo>
                  <a:pt x="235012" y="-25764"/>
                  <a:pt x="486701" y="-16194"/>
                  <a:pt x="618773" y="0"/>
                </a:cubicBezTo>
                <a:cubicBezTo>
                  <a:pt x="750845" y="16194"/>
                  <a:pt x="1026718" y="20551"/>
                  <a:pt x="1299423" y="0"/>
                </a:cubicBezTo>
                <a:cubicBezTo>
                  <a:pt x="1572128" y="-20551"/>
                  <a:pt x="1613388" y="-28709"/>
                  <a:pt x="1887258" y="0"/>
                </a:cubicBezTo>
                <a:cubicBezTo>
                  <a:pt x="2161128" y="28709"/>
                  <a:pt x="2235335" y="-895"/>
                  <a:pt x="2475092" y="0"/>
                </a:cubicBezTo>
                <a:cubicBezTo>
                  <a:pt x="2714849" y="895"/>
                  <a:pt x="2938320" y="-12082"/>
                  <a:pt x="3093865" y="0"/>
                </a:cubicBezTo>
                <a:cubicBezTo>
                  <a:pt x="3105868" y="236165"/>
                  <a:pt x="3111259" y="302694"/>
                  <a:pt x="3093865" y="584775"/>
                </a:cubicBezTo>
                <a:cubicBezTo>
                  <a:pt x="2830869" y="596183"/>
                  <a:pt x="2616552" y="597137"/>
                  <a:pt x="2444153" y="584775"/>
                </a:cubicBezTo>
                <a:cubicBezTo>
                  <a:pt x="2271754" y="572413"/>
                  <a:pt x="1993914" y="586254"/>
                  <a:pt x="1825380" y="584775"/>
                </a:cubicBezTo>
                <a:cubicBezTo>
                  <a:pt x="1656846" y="583296"/>
                  <a:pt x="1404255" y="596969"/>
                  <a:pt x="1237546" y="584775"/>
                </a:cubicBezTo>
                <a:cubicBezTo>
                  <a:pt x="1070837" y="572581"/>
                  <a:pt x="877447" y="598803"/>
                  <a:pt x="587834" y="584775"/>
                </a:cubicBezTo>
                <a:cubicBezTo>
                  <a:pt x="298221" y="570747"/>
                  <a:pt x="227450" y="565365"/>
                  <a:pt x="0" y="584775"/>
                </a:cubicBezTo>
                <a:cubicBezTo>
                  <a:pt x="-5896" y="373032"/>
                  <a:pt x="-11188" y="121792"/>
                  <a:pt x="0" y="0"/>
                </a:cubicBezTo>
                <a:close/>
              </a:path>
            </a:pathLst>
          </a:custGeom>
          <a:solidFill>
            <a:srgbClr val="F9A25F"/>
          </a:solidFill>
          <a:ln>
            <a:solidFill>
              <a:srgbClr val="DA4728"/>
            </a:solidFill>
            <a:headEnd/>
            <a:tailEnd/>
            <a:extLst>
              <a:ext uri="{C807C97D-BFC1-408E-A445-0C87EB9F89A2}">
                <ask:lineSketchStyleProps xmlns:ask="http://schemas.microsoft.com/office/drawing/2018/sketchyshapes" sd="218675911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BH" altLang="en-US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تقسيم المعادن </a:t>
            </a:r>
            <a:endParaRPr lang="en-US" altLang="en-US" sz="32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Line 11">
            <a:extLst>
              <a:ext uri="{FF2B5EF4-FFF2-40B4-BE49-F238E27FC236}">
                <a16:creationId xmlns:a16="http://schemas.microsoft.com/office/drawing/2014/main" id="{5E20252F-BAF6-4D10-A2E2-C31F3BA0C59D}"/>
              </a:ext>
            </a:extLst>
          </p:cNvPr>
          <p:cNvSpPr>
            <a:spLocks noChangeShapeType="1"/>
          </p:cNvSpPr>
          <p:nvPr/>
        </p:nvSpPr>
        <p:spPr bwMode="auto">
          <a:xfrm>
            <a:off x="4740656" y="2354088"/>
            <a:ext cx="531889" cy="81331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BECB76DC-DFF7-4E2F-B103-06F14D992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0983" y="3269299"/>
            <a:ext cx="3307148" cy="190333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ar-BH" altLang="en-US" sz="2800" u="sng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الرئيسية </a:t>
            </a:r>
          </a:p>
          <a:p>
            <a:pPr algn="ctr"/>
            <a:r>
              <a:rPr lang="ar-BH" altLang="en-US" sz="28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يحتاجها الجسم بكمية كبيرة</a:t>
            </a:r>
          </a:p>
          <a:p>
            <a:pPr algn="ctr"/>
            <a:r>
              <a:rPr lang="ar-BH" altLang="en-US" sz="28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الكالسيوم، البوتاسيوم، </a:t>
            </a:r>
          </a:p>
          <a:p>
            <a:pPr algn="ctr"/>
            <a:r>
              <a:rPr lang="ar-BH" altLang="en-US" sz="28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المغنسيوم، والفسفور</a:t>
            </a:r>
            <a:endParaRPr lang="en-US" altLang="en-US" sz="28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9" name="Line 13">
            <a:extLst>
              <a:ext uri="{FF2B5EF4-FFF2-40B4-BE49-F238E27FC236}">
                <a16:creationId xmlns:a16="http://schemas.microsoft.com/office/drawing/2014/main" id="{CDC101BA-7FEC-4DCD-BF0C-29E99381838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13134" y="2354088"/>
            <a:ext cx="396917" cy="7921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EA0D72DF-145B-4A00-A8AD-783056C3F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6696" y="3270528"/>
            <a:ext cx="3039343" cy="136683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ar-BH" altLang="en-US" sz="2800" u="sng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قليلة الأثر </a:t>
            </a:r>
          </a:p>
          <a:p>
            <a:pPr algn="ctr"/>
            <a:r>
              <a:rPr lang="ar-BH" altLang="en-US" sz="28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يحتاجها الجسم بكمية أقل</a:t>
            </a:r>
          </a:p>
          <a:p>
            <a:pPr algn="ctr"/>
            <a:r>
              <a:rPr lang="ar-BH" altLang="en-US" sz="28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الحديد، اليود، الزنك</a:t>
            </a:r>
            <a:endParaRPr lang="en-US" altLang="en-US" sz="28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AutoShape 15">
            <a:extLst>
              <a:ext uri="{FF2B5EF4-FFF2-40B4-BE49-F238E27FC236}">
                <a16:creationId xmlns:a16="http://schemas.microsoft.com/office/drawing/2014/main" id="{30521947-9FF5-4BF4-845E-B44C254D2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533" y="1466587"/>
            <a:ext cx="1714188" cy="1560353"/>
          </a:xfrm>
          <a:prstGeom prst="cloudCallout">
            <a:avLst>
              <a:gd name="adj1" fmla="val -94751"/>
              <a:gd name="adj2" fmla="val 45786"/>
            </a:avLst>
          </a:prstGeom>
          <a:solidFill>
            <a:srgbClr val="92D050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ar-BH" altLang="en-US" sz="2400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كلاهما</a:t>
            </a:r>
          </a:p>
          <a:p>
            <a:pPr algn="ctr"/>
            <a:r>
              <a:rPr lang="ar-BH" altLang="en-US" sz="2400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بالغ الأهمية</a:t>
            </a:r>
            <a:endParaRPr lang="en-US" altLang="en-US" sz="2400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2D8A45-6F75-46CF-9F20-E8471EEF5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4282" y="4854955"/>
            <a:ext cx="2642532" cy="2389289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46E7A63C-4757-4B5D-A85F-2CDB8D6DC1C6}"/>
              </a:ext>
            </a:extLst>
          </p:cNvPr>
          <p:cNvSpPr/>
          <p:nvPr/>
        </p:nvSpPr>
        <p:spPr>
          <a:xfrm>
            <a:off x="551712" y="2023439"/>
            <a:ext cx="1156034" cy="1065402"/>
          </a:xfrm>
          <a:custGeom>
            <a:avLst/>
            <a:gdLst>
              <a:gd name="connsiteX0" fmla="*/ 0 w 1156034"/>
              <a:gd name="connsiteY0" fmla="*/ 532701 h 1065402"/>
              <a:gd name="connsiteX1" fmla="*/ 578017 w 1156034"/>
              <a:gd name="connsiteY1" fmla="*/ 0 h 1065402"/>
              <a:gd name="connsiteX2" fmla="*/ 1156034 w 1156034"/>
              <a:gd name="connsiteY2" fmla="*/ 532701 h 1065402"/>
              <a:gd name="connsiteX3" fmla="*/ 578017 w 1156034"/>
              <a:gd name="connsiteY3" fmla="*/ 1065402 h 1065402"/>
              <a:gd name="connsiteX4" fmla="*/ 0 w 1156034"/>
              <a:gd name="connsiteY4" fmla="*/ 532701 h 106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6034" h="1065402" fill="none" extrusionOk="0">
                <a:moveTo>
                  <a:pt x="0" y="532701"/>
                </a:moveTo>
                <a:cubicBezTo>
                  <a:pt x="-14594" y="232519"/>
                  <a:pt x="254539" y="7676"/>
                  <a:pt x="578017" y="0"/>
                </a:cubicBezTo>
                <a:cubicBezTo>
                  <a:pt x="908175" y="12549"/>
                  <a:pt x="1162519" y="245127"/>
                  <a:pt x="1156034" y="532701"/>
                </a:cubicBezTo>
                <a:cubicBezTo>
                  <a:pt x="1136407" y="820890"/>
                  <a:pt x="906962" y="1076621"/>
                  <a:pt x="578017" y="1065402"/>
                </a:cubicBezTo>
                <a:cubicBezTo>
                  <a:pt x="241583" y="1088662"/>
                  <a:pt x="-5351" y="821996"/>
                  <a:pt x="0" y="532701"/>
                </a:cubicBezTo>
                <a:close/>
              </a:path>
              <a:path w="1156034" h="1065402" stroke="0" extrusionOk="0">
                <a:moveTo>
                  <a:pt x="0" y="532701"/>
                </a:moveTo>
                <a:cubicBezTo>
                  <a:pt x="11368" y="221766"/>
                  <a:pt x="276006" y="26990"/>
                  <a:pt x="578017" y="0"/>
                </a:cubicBezTo>
                <a:cubicBezTo>
                  <a:pt x="890892" y="-17688"/>
                  <a:pt x="1178075" y="251682"/>
                  <a:pt x="1156034" y="532701"/>
                </a:cubicBezTo>
                <a:cubicBezTo>
                  <a:pt x="1154649" y="811796"/>
                  <a:pt x="839326" y="1091490"/>
                  <a:pt x="578017" y="1065402"/>
                </a:cubicBezTo>
                <a:cubicBezTo>
                  <a:pt x="251860" y="1032169"/>
                  <a:pt x="27209" y="866140"/>
                  <a:pt x="0" y="532701"/>
                </a:cubicBezTo>
                <a:close/>
              </a:path>
            </a:pathLst>
          </a:custGeom>
          <a:solidFill>
            <a:srgbClr val="F9A25F"/>
          </a:solidFill>
          <a:ln w="38100">
            <a:solidFill>
              <a:srgbClr val="DA4728"/>
            </a:solidFill>
            <a:extLst>
              <a:ext uri="{C807C97D-BFC1-408E-A445-0C87EB9F89A2}">
                <ask:lineSketchStyleProps xmlns:ask="http://schemas.microsoft.com/office/drawing/2018/sketchyshapes" sd="161725608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استراتيجية الحوار والمناقشة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0647773-C1EF-48E0-9ABA-75C040D8C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1409" y="5931797"/>
            <a:ext cx="1850335" cy="6518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" grpId="0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8" name="Google Shape;268;p31"/>
          <p:cNvCxnSpPr>
            <a:cxnSpLocks/>
          </p:cNvCxnSpPr>
          <p:nvPr/>
        </p:nvCxnSpPr>
        <p:spPr>
          <a:xfrm>
            <a:off x="5368954" y="927233"/>
            <a:ext cx="6862623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Text Box 5">
            <a:extLst>
              <a:ext uri="{FF2B5EF4-FFF2-40B4-BE49-F238E27FC236}">
                <a16:creationId xmlns:a16="http://schemas.microsoft.com/office/drawing/2014/main" id="{6668DB40-8341-4B7A-823E-475087169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0185" y="1615994"/>
            <a:ext cx="5321815" cy="2092881"/>
          </a:xfrm>
          <a:prstGeom prst="rect">
            <a:avLst/>
          </a:prstGeom>
          <a:solidFill>
            <a:srgbClr val="C9DC99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r" rtl="1"/>
            <a:r>
              <a:rPr lang="ar-BH" altLang="en-US" sz="26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أهميتهما للجسم</a:t>
            </a:r>
            <a:endParaRPr lang="en-US" altLang="en-US" sz="26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457200" indent="-457200" algn="r" rtl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ar-BH" altLang="en-US" sz="2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يعمل الكالسيوم على بناء العظام والأسنان وإعطائها القوة والصلابة.</a:t>
            </a:r>
          </a:p>
          <a:p>
            <a:pPr marL="457200" indent="-457200" algn="r" rtl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ar-BH" altLang="en-US" sz="2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يساعد على تجلط الدم لمنع النزيف في الجروح.</a:t>
            </a:r>
            <a:r>
              <a:rPr lang="ar-BH" sz="2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r>
              <a:rPr lang="ar-SA" sz="2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en-US" altLang="en-US" sz="2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3" name="Text Box 10">
            <a:extLst>
              <a:ext uri="{FF2B5EF4-FFF2-40B4-BE49-F238E27FC236}">
                <a16:creationId xmlns:a16="http://schemas.microsoft.com/office/drawing/2014/main" id="{1178CAF1-2610-4592-B225-E46DB6476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2749" y="4654959"/>
            <a:ext cx="2152287" cy="1754326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1">
              <a:spcBef>
                <a:spcPct val="50000"/>
              </a:spcBef>
            </a:pPr>
            <a:r>
              <a:rPr lang="ar-BH" altLang="en-US" sz="2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يكون ملح فوسفات الكالسيوم</a:t>
            </a:r>
          </a:p>
          <a:p>
            <a:pPr algn="ctr" rtl="1">
              <a:spcBef>
                <a:spcPct val="50000"/>
              </a:spcBef>
            </a:pPr>
            <a:r>
              <a:rPr lang="ar-BH" altLang="en-US" sz="2400" dirty="0">
                <a:solidFill>
                  <a:srgbClr val="CC33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يترسب في العظام فيزيدها صلابة</a:t>
            </a:r>
            <a:endParaRPr lang="en-US" altLang="en-US" sz="24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1D953C3-5EBC-48EC-BBDB-E4100918B0A9}"/>
              </a:ext>
            </a:extLst>
          </p:cNvPr>
          <p:cNvSpPr/>
          <p:nvPr/>
        </p:nvSpPr>
        <p:spPr>
          <a:xfrm>
            <a:off x="450644" y="1600198"/>
            <a:ext cx="4424157" cy="1990288"/>
          </a:xfrm>
          <a:prstGeom prst="rect">
            <a:avLst/>
          </a:prstGeom>
          <a:solidFill>
            <a:srgbClr val="C9DC9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 algn="justLow" rtl="1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يساعد </a:t>
            </a:r>
            <a:r>
              <a:rPr lang="ar-SA" sz="2000" b="1" dirty="0">
                <a:solidFill>
                  <a:schemeClr val="tx1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المحافظة على الجهاز العظمي في صحة جيدة ، ويعمل كأنه حقيبة يحفظ بداخله أجهزة الجسم الدقيقة والحساسة كالقلب والرئتين</a:t>
            </a:r>
            <a:r>
              <a: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</a:p>
          <a:p>
            <a:pPr marL="342900" indent="-342900" algn="justLow" rtl="1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ar-SA" sz="2000" b="1" dirty="0">
                <a:solidFill>
                  <a:schemeClr val="tx1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إبقاء الجسم منتصباً ، كما في الساقين تقومان بحمل وزن الجسم</a:t>
            </a:r>
            <a:r>
              <a: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.</a:t>
            </a:r>
            <a:endParaRPr lang="en-US" sz="2000" b="1" dirty="0">
              <a:solidFill>
                <a:schemeClr val="tx1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E49CFDF-7DFE-4AA1-8103-E46ADE9028C1}"/>
              </a:ext>
            </a:extLst>
          </p:cNvPr>
          <p:cNvSpPr/>
          <p:nvPr/>
        </p:nvSpPr>
        <p:spPr>
          <a:xfrm>
            <a:off x="450644" y="4339865"/>
            <a:ext cx="4316024" cy="1862048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justLow" rtl="1">
              <a:lnSpc>
                <a:spcPct val="115000"/>
              </a:lnSpc>
              <a:spcAft>
                <a:spcPts val="1000"/>
              </a:spcAft>
            </a:pPr>
            <a:r>
              <a:rPr lang="ar-SA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r-SA" sz="2000" b="1" dirty="0">
                <a:solidFill>
                  <a:srgbClr val="FF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في حالة نقص مستوى الكالسيوم في الدم </a:t>
            </a:r>
            <a:r>
              <a:rPr lang="ar-SA" sz="2000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فإن أحد الهرمونات يعمل على سحب الكالسيوم من العظام والأسنان ويعيده إلى الدم ، لهذا يجب تناول أطعمة غنية بالكالسيوم يومياً وطيلة العمر للمحافظة على مستوى الكالسيوم في الدم والعظام والأسنان .  </a:t>
            </a:r>
            <a:endParaRPr lang="en-US" sz="20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27" name="Line 9">
            <a:extLst>
              <a:ext uri="{FF2B5EF4-FFF2-40B4-BE49-F238E27FC236}">
                <a16:creationId xmlns:a16="http://schemas.microsoft.com/office/drawing/2014/main" id="{DB2D6177-6085-4390-826B-78199A9E405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420380" y="5452185"/>
            <a:ext cx="568877" cy="310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04AE54B-A8F0-4E33-A807-02B0B80BAD6B}"/>
              </a:ext>
            </a:extLst>
          </p:cNvPr>
          <p:cNvSpPr txBox="1"/>
          <p:nvPr/>
        </p:nvSpPr>
        <p:spPr>
          <a:xfrm>
            <a:off x="9960992" y="3948529"/>
            <a:ext cx="2092030" cy="193899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2400" dirty="0">
                <a:solidFill>
                  <a:schemeClr val="tx1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الكالسيوم الذي يحصل عليه الجسم من الأطعمة يتحد مع الفسفور</a:t>
            </a:r>
            <a:endParaRPr lang="ar-BH" sz="2400" dirty="0">
              <a:solidFill>
                <a:schemeClr val="tx1"/>
              </a:solidFill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algn="ctr" rtl="1"/>
            <a:r>
              <a:rPr lang="ar-BH" altLang="en-US" sz="24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الكالسيوم + فوسفور</a:t>
            </a:r>
            <a:endParaRPr lang="en-US" dirty="0"/>
          </a:p>
        </p:txBody>
      </p:sp>
      <p:sp>
        <p:nvSpPr>
          <p:cNvPr id="266" name="Google Shape;266;p31"/>
          <p:cNvSpPr/>
          <p:nvPr/>
        </p:nvSpPr>
        <p:spPr>
          <a:xfrm>
            <a:off x="5272117" y="3122851"/>
            <a:ext cx="1730400" cy="1730400"/>
          </a:xfrm>
          <a:prstGeom prst="ellipse">
            <a:avLst/>
          </a:prstGeom>
          <a:solidFill>
            <a:srgbClr val="EA9999">
              <a:alpha val="285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84B9A0-1ED5-48ED-9B29-1462F7310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161" y="684161"/>
            <a:ext cx="4767485" cy="4761389"/>
          </a:xfrm>
          <a:prstGeom prst="rect">
            <a:avLst/>
          </a:prstGeom>
        </p:spPr>
      </p:pic>
      <p:sp>
        <p:nvSpPr>
          <p:cNvPr id="24" name="Rectangle 16">
            <a:extLst>
              <a:ext uri="{FF2B5EF4-FFF2-40B4-BE49-F238E27FC236}">
                <a16:creationId xmlns:a16="http://schemas.microsoft.com/office/drawing/2014/main" id="{DF6D1CA5-00FE-4762-893F-3CAE53AC42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2624" y="5270889"/>
            <a:ext cx="1651528" cy="1316652"/>
          </a:xfrm>
          <a:prstGeom prst="rect">
            <a:avLst/>
          </a:prstGeom>
          <a:solidFill>
            <a:srgbClr val="FFFFCC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ar-BH" altLang="en-US" sz="2400" dirty="0">
                <a:solidFill>
                  <a:srgbClr val="CC33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أفضل المصادر</a:t>
            </a:r>
          </a:p>
          <a:p>
            <a:pPr algn="ctr"/>
            <a:r>
              <a:rPr lang="ar-BH" altLang="en-US" sz="2400" dirty="0">
                <a:solidFill>
                  <a:srgbClr val="CC33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الحليب ومنتجاته</a:t>
            </a:r>
          </a:p>
          <a:p>
            <a:pPr algn="ctr"/>
            <a:r>
              <a:rPr lang="ar-BH" altLang="en-US" sz="2400" dirty="0">
                <a:solidFill>
                  <a:srgbClr val="CC33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 أكواب فما فوق</a:t>
            </a:r>
            <a:endParaRPr lang="en-US" altLang="en-US" sz="2400" dirty="0">
              <a:solidFill>
                <a:srgbClr val="CC33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67" name="Google Shape;267;p31"/>
          <p:cNvSpPr txBox="1">
            <a:spLocks noGrp="1"/>
          </p:cNvSpPr>
          <p:nvPr>
            <p:ph type="ctrTitle"/>
          </p:nvPr>
        </p:nvSpPr>
        <p:spPr>
          <a:xfrm>
            <a:off x="820300" y="422284"/>
            <a:ext cx="7204800" cy="808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ar-B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الكالسيوم والفسفور</a:t>
            </a:r>
            <a:endParaRPr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08AC407-AA38-4030-B42C-265370C23DD0}"/>
              </a:ext>
            </a:extLst>
          </p:cNvPr>
          <p:cNvSpPr/>
          <p:nvPr/>
        </p:nvSpPr>
        <p:spPr>
          <a:xfrm>
            <a:off x="10793683" y="394532"/>
            <a:ext cx="1156034" cy="1065402"/>
          </a:xfrm>
          <a:custGeom>
            <a:avLst/>
            <a:gdLst>
              <a:gd name="connsiteX0" fmla="*/ 0 w 1156034"/>
              <a:gd name="connsiteY0" fmla="*/ 532701 h 1065402"/>
              <a:gd name="connsiteX1" fmla="*/ 578017 w 1156034"/>
              <a:gd name="connsiteY1" fmla="*/ 0 h 1065402"/>
              <a:gd name="connsiteX2" fmla="*/ 1156034 w 1156034"/>
              <a:gd name="connsiteY2" fmla="*/ 532701 h 1065402"/>
              <a:gd name="connsiteX3" fmla="*/ 578017 w 1156034"/>
              <a:gd name="connsiteY3" fmla="*/ 1065402 h 1065402"/>
              <a:gd name="connsiteX4" fmla="*/ 0 w 1156034"/>
              <a:gd name="connsiteY4" fmla="*/ 532701 h 106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6034" h="1065402" fill="none" extrusionOk="0">
                <a:moveTo>
                  <a:pt x="0" y="532701"/>
                </a:moveTo>
                <a:cubicBezTo>
                  <a:pt x="-14594" y="232519"/>
                  <a:pt x="254539" y="7676"/>
                  <a:pt x="578017" y="0"/>
                </a:cubicBezTo>
                <a:cubicBezTo>
                  <a:pt x="908175" y="12549"/>
                  <a:pt x="1162519" y="245127"/>
                  <a:pt x="1156034" y="532701"/>
                </a:cubicBezTo>
                <a:cubicBezTo>
                  <a:pt x="1136407" y="820890"/>
                  <a:pt x="906962" y="1076621"/>
                  <a:pt x="578017" y="1065402"/>
                </a:cubicBezTo>
                <a:cubicBezTo>
                  <a:pt x="241583" y="1088662"/>
                  <a:pt x="-5351" y="821996"/>
                  <a:pt x="0" y="532701"/>
                </a:cubicBezTo>
                <a:close/>
              </a:path>
              <a:path w="1156034" h="1065402" stroke="0" extrusionOk="0">
                <a:moveTo>
                  <a:pt x="0" y="532701"/>
                </a:moveTo>
                <a:cubicBezTo>
                  <a:pt x="11368" y="221766"/>
                  <a:pt x="276006" y="26990"/>
                  <a:pt x="578017" y="0"/>
                </a:cubicBezTo>
                <a:cubicBezTo>
                  <a:pt x="890892" y="-17688"/>
                  <a:pt x="1178075" y="251682"/>
                  <a:pt x="1156034" y="532701"/>
                </a:cubicBezTo>
                <a:cubicBezTo>
                  <a:pt x="1154649" y="811796"/>
                  <a:pt x="839326" y="1091490"/>
                  <a:pt x="578017" y="1065402"/>
                </a:cubicBezTo>
                <a:cubicBezTo>
                  <a:pt x="251860" y="1032169"/>
                  <a:pt x="27209" y="866140"/>
                  <a:pt x="0" y="53270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61725608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استراتيجية السؤال والجواب</a:t>
            </a:r>
            <a:endParaRPr lang="en-US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EEC707CE-AF9A-46F5-9845-B8783E3EAE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280" y="4684580"/>
            <a:ext cx="1692803" cy="5863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7D1B24-526A-4256-BC0B-2B16A60C2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9704" y="215206"/>
            <a:ext cx="1223555" cy="14240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13142A-08A4-467F-9711-61A4F21553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0277" y="5931797"/>
            <a:ext cx="1861467" cy="6557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4" grpId="0" animBg="1"/>
      <p:bldP spid="267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ED78F1-4B04-4102-8C25-F2B4A2DDF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1275" y="-30638"/>
            <a:ext cx="2040062" cy="22617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4DB05E-5089-4658-BF8C-CE26D5E4E7B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70227" y="-74934"/>
            <a:ext cx="2040062" cy="2350302"/>
          </a:xfrm>
          <a:prstGeom prst="rect">
            <a:avLst/>
          </a:prstGeom>
        </p:spPr>
      </p:pic>
      <p:pic>
        <p:nvPicPr>
          <p:cNvPr id="11" name="Video 10">
            <a:hlinkClick r:id="" action="ppaction://media"/>
            <a:extLst>
              <a:ext uri="{FF2B5EF4-FFF2-40B4-BE49-F238E27FC236}">
                <a16:creationId xmlns:a16="http://schemas.microsoft.com/office/drawing/2014/main" id="{2E767D49-1236-4B87-854A-D1F6DD87D0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50725" y="1317437"/>
            <a:ext cx="8290549" cy="4692764"/>
          </a:xfrm>
          <a:prstGeom prst="rect">
            <a:avLst/>
          </a:prstGeom>
        </p:spPr>
      </p:pic>
      <p:sp>
        <p:nvSpPr>
          <p:cNvPr id="7" name="Google Shape;152;p24">
            <a:extLst>
              <a:ext uri="{FF2B5EF4-FFF2-40B4-BE49-F238E27FC236}">
                <a16:creationId xmlns:a16="http://schemas.microsoft.com/office/drawing/2014/main" id="{A8450AF8-87F6-47E5-8113-DBEE24179713}"/>
              </a:ext>
            </a:extLst>
          </p:cNvPr>
          <p:cNvSpPr txBox="1">
            <a:spLocks/>
          </p:cNvSpPr>
          <p:nvPr/>
        </p:nvSpPr>
        <p:spPr>
          <a:xfrm>
            <a:off x="738231" y="509037"/>
            <a:ext cx="10723196" cy="808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BH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استراتيجية حل المشكلات</a:t>
            </a:r>
            <a:r>
              <a:rPr lang="en-GB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ar-BH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والان هيا لنشاهد الفيديو </a:t>
            </a:r>
            <a:endParaRPr lang="en-US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139BF5-FBD4-46D8-ACF6-FA094E1E24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1682" y="6010201"/>
            <a:ext cx="2208144" cy="77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87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550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9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ar-B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المعادن</a:t>
            </a:r>
            <a:endParaRPr sz="4000" dirty="0"/>
          </a:p>
        </p:txBody>
      </p:sp>
      <p:sp>
        <p:nvSpPr>
          <p:cNvPr id="228" name="Google Shape;228;p29"/>
          <p:cNvSpPr/>
          <p:nvPr/>
        </p:nvSpPr>
        <p:spPr>
          <a:xfrm>
            <a:off x="4789149" y="18568"/>
            <a:ext cx="1251200" cy="1251200"/>
          </a:xfrm>
          <a:prstGeom prst="ellipse">
            <a:avLst/>
          </a:prstGeom>
          <a:solidFill>
            <a:srgbClr val="EA9999">
              <a:alpha val="285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3" name="Google Shape;233;p29"/>
          <p:cNvSpPr/>
          <p:nvPr/>
        </p:nvSpPr>
        <p:spPr>
          <a:xfrm>
            <a:off x="6216348" y="-3167"/>
            <a:ext cx="1251200" cy="1251200"/>
          </a:xfrm>
          <a:prstGeom prst="ellipse">
            <a:avLst/>
          </a:prstGeom>
          <a:solidFill>
            <a:srgbClr val="EA9999">
              <a:alpha val="285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39" name="Google Shape;239;p29"/>
          <p:cNvCxnSpPr>
            <a:cxnSpLocks/>
          </p:cNvCxnSpPr>
          <p:nvPr/>
        </p:nvCxnSpPr>
        <p:spPr>
          <a:xfrm>
            <a:off x="3145872" y="927233"/>
            <a:ext cx="9094265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36" name="Google Shape;23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7700" y="40301"/>
            <a:ext cx="1558300" cy="1207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0652183">
            <a:off x="6347449" y="18568"/>
            <a:ext cx="988991" cy="1207733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Rounded Rectangle 15">
            <a:extLst>
              <a:ext uri="{FF2B5EF4-FFF2-40B4-BE49-F238E27FC236}">
                <a16:creationId xmlns:a16="http://schemas.microsoft.com/office/drawing/2014/main" id="{B24812E1-600E-40A0-839A-A92A686A1C3A}"/>
              </a:ext>
            </a:extLst>
          </p:cNvPr>
          <p:cNvSpPr/>
          <p:nvPr/>
        </p:nvSpPr>
        <p:spPr>
          <a:xfrm>
            <a:off x="8583917" y="1335484"/>
            <a:ext cx="2951123" cy="53804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الحديد</a:t>
            </a:r>
            <a:endParaRPr lang="en-US" sz="36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0" name="Rounded Rectangle 16">
            <a:extLst>
              <a:ext uri="{FF2B5EF4-FFF2-40B4-BE49-F238E27FC236}">
                <a16:creationId xmlns:a16="http://schemas.microsoft.com/office/drawing/2014/main" id="{1A07E2DD-DD0B-4CA0-9804-042E8AE826A5}"/>
              </a:ext>
            </a:extLst>
          </p:cNvPr>
          <p:cNvSpPr/>
          <p:nvPr/>
        </p:nvSpPr>
        <p:spPr>
          <a:xfrm>
            <a:off x="996604" y="1390452"/>
            <a:ext cx="3071000" cy="54987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البوتاسيوم</a:t>
            </a:r>
            <a:endParaRPr lang="en-US" sz="36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5050BCC-D534-4E88-AB34-50EDB089AC76}"/>
              </a:ext>
            </a:extLst>
          </p:cNvPr>
          <p:cNvSpPr txBox="1"/>
          <p:nvPr/>
        </p:nvSpPr>
        <p:spPr>
          <a:xfrm>
            <a:off x="6252323" y="3341901"/>
            <a:ext cx="5780763" cy="83099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BH" altLang="en-US" sz="2400" u="sng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نقص الحديد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BH" altLang="en-US" sz="2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يسبب فقر الدم</a:t>
            </a:r>
            <a:r>
              <a:rPr lang="ar-BH" altLang="en-US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altLang="en-US" sz="2400" dirty="0">
                <a:solidFill>
                  <a:srgbClr val="CC33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 الأنيميا ).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605C7F-242C-4472-96F6-76A58920FCC3}"/>
              </a:ext>
            </a:extLst>
          </p:cNvPr>
          <p:cNvSpPr txBox="1"/>
          <p:nvPr/>
        </p:nvSpPr>
        <p:spPr>
          <a:xfrm>
            <a:off x="6603066" y="2006632"/>
            <a:ext cx="5430020" cy="120032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BH" altLang="en-US" sz="2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هو المادة الأساسية لتكوين هيموغلوبين الدم وهي التي تكون كريات الدم الحمراء التي تنقل الأوكسجين من الهواء إلى جميع خلايا الجسم.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4BAD2C1-CAC7-4295-A60A-68AF5C73C2EA}"/>
              </a:ext>
            </a:extLst>
          </p:cNvPr>
          <p:cNvSpPr/>
          <p:nvPr/>
        </p:nvSpPr>
        <p:spPr>
          <a:xfrm>
            <a:off x="611152" y="2077780"/>
            <a:ext cx="3841903" cy="830997"/>
          </a:xfrm>
          <a:prstGeom prst="rect">
            <a:avLst/>
          </a:prstGeom>
          <a:solidFill>
            <a:srgbClr val="A4F0A9"/>
          </a:solidFill>
          <a:ln>
            <a:solidFill>
              <a:srgbClr val="0A7521"/>
            </a:solidFill>
          </a:ln>
        </p:spPr>
        <p:txBody>
          <a:bodyPr wrap="square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BH" altLang="en-US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مهم لعمل القلب والعضلات والأعصاب. 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BH" altLang="en-US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المحافظة على توازن السوائل في الخلايا.</a:t>
            </a:r>
            <a:endParaRPr lang="en-US" altLang="en-US" sz="24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40DFF99-48D7-4698-86AA-001745EF098C}"/>
              </a:ext>
            </a:extLst>
          </p:cNvPr>
          <p:cNvSpPr txBox="1"/>
          <p:nvPr/>
        </p:nvSpPr>
        <p:spPr>
          <a:xfrm>
            <a:off x="84273" y="3013501"/>
            <a:ext cx="4895660" cy="830997"/>
          </a:xfrm>
          <a:prstGeom prst="rect">
            <a:avLst/>
          </a:prstGeom>
          <a:solidFill>
            <a:srgbClr val="A4F0A9"/>
          </a:solidFill>
          <a:ln>
            <a:solidFill>
              <a:srgbClr val="0A7521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BH" altLang="en-US" sz="2400" u="sng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نقص البوتاسيوم</a:t>
            </a:r>
          </a:p>
          <a:p>
            <a:pPr algn="r" rtl="1"/>
            <a:r>
              <a:rPr lang="ar-BH" altLang="en-US" sz="2400" dirty="0">
                <a:solidFill>
                  <a:srgbClr val="CC3300"/>
                </a:solidFill>
                <a:cs typeface="PT Bold Heading" panose="02010400000000000000" pitchFamily="2" charset="-78"/>
              </a:rPr>
              <a:t> </a:t>
            </a:r>
            <a:r>
              <a:rPr lang="ar-BH" altLang="en-US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يسبب حدوث انتفاخ في الجسم نتيجة لتخزين السوائل.</a:t>
            </a:r>
            <a:endParaRPr lang="en-US" altLang="en-US" sz="24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7" name="Rounded Rectangle 24">
            <a:extLst>
              <a:ext uri="{FF2B5EF4-FFF2-40B4-BE49-F238E27FC236}">
                <a16:creationId xmlns:a16="http://schemas.microsoft.com/office/drawing/2014/main" id="{690D558F-B799-4160-B669-A452548A1984}"/>
              </a:ext>
            </a:extLst>
          </p:cNvPr>
          <p:cNvSpPr/>
          <p:nvPr/>
        </p:nvSpPr>
        <p:spPr>
          <a:xfrm>
            <a:off x="8903858" y="4534288"/>
            <a:ext cx="3129228" cy="53427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اليود</a:t>
            </a:r>
            <a:endParaRPr lang="en-US" sz="36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909C255-A384-433B-8C8D-858EE7F99FDF}"/>
              </a:ext>
            </a:extLst>
          </p:cNvPr>
          <p:cNvSpPr txBox="1"/>
          <p:nvPr/>
        </p:nvSpPr>
        <p:spPr>
          <a:xfrm>
            <a:off x="884216" y="4699227"/>
            <a:ext cx="4338011" cy="193899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BH" altLang="en-US" sz="2400" u="sng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نقص اليود</a:t>
            </a:r>
          </a:p>
          <a:p>
            <a:pPr algn="ctr"/>
            <a:r>
              <a:rPr lang="ar-BH" altLang="en-US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altLang="en-US" sz="2400" b="1" dirty="0">
                <a:solidFill>
                  <a:srgbClr val="657C2B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يسبب</a:t>
            </a:r>
            <a:r>
              <a:rPr lang="ar-BH" altLang="en-US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altLang="en-US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مرض ( </a:t>
            </a:r>
            <a:r>
              <a:rPr lang="ar-BH" altLang="en-US" sz="2400" b="1" dirty="0" err="1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الجويتر</a:t>
            </a:r>
            <a:r>
              <a:rPr lang="ar-BH" altLang="en-US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)</a:t>
            </a:r>
          </a:p>
          <a:p>
            <a:pPr algn="ctr"/>
            <a:r>
              <a:rPr lang="ar-BH" altLang="en-US" sz="2400" b="1" dirty="0">
                <a:solidFill>
                  <a:srgbClr val="657C2B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يؤدي إلى السمنة وبطء النمو العقلي وجفاف الشعر وخفقان القلب وسرعة اضطراب الأعصاب</a:t>
            </a:r>
            <a:endParaRPr lang="en-US" altLang="en-US" sz="2400" b="1" dirty="0">
              <a:solidFill>
                <a:srgbClr val="657C2B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4C33862-DE30-4ABB-8E57-A454CEA43CF2}"/>
              </a:ext>
            </a:extLst>
          </p:cNvPr>
          <p:cNvSpPr/>
          <p:nvPr/>
        </p:nvSpPr>
        <p:spPr>
          <a:xfrm>
            <a:off x="8240500" y="5424698"/>
            <a:ext cx="3872753" cy="120032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r-BH" altLang="en-US" sz="2400" b="1" dirty="0">
                <a:solidFill>
                  <a:schemeClr val="accent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تنظيم عمل الغدة الدرقية</a:t>
            </a:r>
          </a:p>
          <a:p>
            <a:pPr algn="ctr"/>
            <a:r>
              <a:rPr lang="ar-BH" altLang="en-US" sz="2400" b="1" dirty="0">
                <a:solidFill>
                  <a:schemeClr val="accent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المسئولة عن تنظيم نمو الجسم نمواً طبيعياً</a:t>
            </a:r>
            <a:endParaRPr lang="en-US" altLang="en-US" sz="2400" b="1" dirty="0">
              <a:solidFill>
                <a:schemeClr val="accent2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4AE3984-CFAC-4C1D-90E0-70F4C7AE277C}"/>
              </a:ext>
            </a:extLst>
          </p:cNvPr>
          <p:cNvSpPr/>
          <p:nvPr/>
        </p:nvSpPr>
        <p:spPr>
          <a:xfrm>
            <a:off x="5255710" y="5068559"/>
            <a:ext cx="2951307" cy="15696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r-BH" altLang="en-US" sz="2400" b="1" u="sng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مصادر اليود : </a:t>
            </a:r>
            <a:r>
              <a:rPr lang="ar-BH" altLang="en-US" sz="2400" b="1" dirty="0">
                <a:solidFill>
                  <a:srgbClr val="657C2B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الأطعمة البحرية</a:t>
            </a:r>
          </a:p>
          <a:p>
            <a:pPr algn="ctr"/>
            <a:r>
              <a:rPr lang="ar-BH" altLang="en-US" sz="2400" b="1" dirty="0">
                <a:solidFill>
                  <a:srgbClr val="657C2B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الملح المضاف إليه اليود</a:t>
            </a:r>
          </a:p>
          <a:p>
            <a:pPr algn="ctr"/>
            <a:r>
              <a:rPr lang="ar-BH" altLang="en-US" sz="2400" b="1" dirty="0">
                <a:solidFill>
                  <a:srgbClr val="657C2B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الخضروات المزروعة</a:t>
            </a:r>
          </a:p>
          <a:p>
            <a:pPr algn="ctr"/>
            <a:r>
              <a:rPr lang="ar-BH" altLang="en-US" sz="2400" b="1" dirty="0">
                <a:solidFill>
                  <a:srgbClr val="657C2B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بالقرب من الشاطئ</a:t>
            </a:r>
            <a:endParaRPr lang="en-US" altLang="en-US" sz="2000" b="1" dirty="0">
              <a:solidFill>
                <a:srgbClr val="657C2B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1" name="Picture 2" descr="8966الغدة الدرقية">
            <a:extLst>
              <a:ext uri="{FF2B5EF4-FFF2-40B4-BE49-F238E27FC236}">
                <a16:creationId xmlns:a16="http://schemas.microsoft.com/office/drawing/2014/main" id="{615E5BDB-2610-4E91-A308-1F0DD831A2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1" t="11250" r="23721" b="13751"/>
          <a:stretch/>
        </p:blipFill>
        <p:spPr bwMode="auto">
          <a:xfrm>
            <a:off x="210182" y="4308685"/>
            <a:ext cx="1239848" cy="1273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 Box 3">
            <a:extLst>
              <a:ext uri="{FF2B5EF4-FFF2-40B4-BE49-F238E27FC236}">
                <a16:creationId xmlns:a16="http://schemas.microsoft.com/office/drawing/2014/main" id="{26B8F64C-329D-4925-B141-4FB78D9BF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7178" y="5632049"/>
            <a:ext cx="122368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EBF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ar-SA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Arial" panose="020B0604020202020204" pitchFamily="34" charset="0"/>
                <a:cs typeface="Sakkal Majalla" panose="02000000000000000000" pitchFamily="2" charset="-78"/>
              </a:rPr>
              <a:t>تضخم الغدة الدرقية بسبب نقص اليود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Arial" panose="020B0604020202020204" pitchFamily="34" charset="0"/>
                <a:cs typeface="Sakkal Majalla" panose="02000000000000000000" pitchFamily="2" charset="-78"/>
              </a:rPr>
              <a:t> 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362D06-BBBA-46BA-92D9-607F13099C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50665" y="97755"/>
            <a:ext cx="1274174" cy="11888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2D2986-50E6-4CDE-9889-C0F1AF2E2F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2074" y="1248033"/>
            <a:ext cx="1353429" cy="159119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32EA2ED-B871-4094-AEE6-9F84F63630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83916" y="175404"/>
            <a:ext cx="1990947" cy="701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0"/>
      <p:bldP spid="228" grpId="0" animBg="1"/>
      <p:bldP spid="233" grpId="0" animBg="1"/>
      <p:bldP spid="29" grpId="0" animBg="1"/>
      <p:bldP spid="30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7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ar-B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هيا يا أميراتي لنقيم الهدف</a:t>
            </a:r>
            <a:endParaRPr dirty="0"/>
          </a:p>
        </p:txBody>
      </p:sp>
      <p:cxnSp>
        <p:nvCxnSpPr>
          <p:cNvPr id="206" name="Google Shape;206;p27"/>
          <p:cNvCxnSpPr>
            <a:cxnSpLocks/>
          </p:cNvCxnSpPr>
          <p:nvPr/>
        </p:nvCxnSpPr>
        <p:spPr>
          <a:xfrm>
            <a:off x="7349383" y="927233"/>
            <a:ext cx="5457646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7" name="Google Shape;207;p27"/>
          <p:cNvSpPr/>
          <p:nvPr/>
        </p:nvSpPr>
        <p:spPr>
          <a:xfrm>
            <a:off x="-1309400" y="3181167"/>
            <a:ext cx="3474800" cy="3474800"/>
          </a:xfrm>
          <a:prstGeom prst="ellipse">
            <a:avLst/>
          </a:prstGeom>
          <a:solidFill>
            <a:srgbClr val="A1C448">
              <a:alpha val="34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9" name="Google Shape;209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37462" y="-616367"/>
            <a:ext cx="3072033" cy="425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40631" y="3435469"/>
            <a:ext cx="2566832" cy="3251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6" descr="How to play Quizizz! | Other Quiz - Quizizz">
            <a:extLst>
              <a:ext uri="{FF2B5EF4-FFF2-40B4-BE49-F238E27FC236}">
                <a16:creationId xmlns:a16="http://schemas.microsoft.com/office/drawing/2014/main" id="{A4C8C460-319F-4D4C-8A2A-8086C03D7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203" y="3343257"/>
            <a:ext cx="5572125" cy="334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artoon Illustration Of A Young Girl Having A Bright Idea Stock  Illustration - Download Image Now - iStock">
            <a:extLst>
              <a:ext uri="{FF2B5EF4-FFF2-40B4-BE49-F238E27FC236}">
                <a16:creationId xmlns:a16="http://schemas.microsoft.com/office/drawing/2014/main" id="{4CA68DBE-82C1-424D-A93D-E39D9763F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909" y="2145387"/>
            <a:ext cx="2666492" cy="426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3C7900F-8FB1-4098-8403-29AAA2AB8137}"/>
              </a:ext>
            </a:extLst>
          </p:cNvPr>
          <p:cNvSpPr/>
          <p:nvPr/>
        </p:nvSpPr>
        <p:spPr>
          <a:xfrm>
            <a:off x="10212888" y="3847876"/>
            <a:ext cx="1521180" cy="1449468"/>
          </a:xfrm>
          <a:custGeom>
            <a:avLst/>
            <a:gdLst>
              <a:gd name="connsiteX0" fmla="*/ 0 w 1521180"/>
              <a:gd name="connsiteY0" fmla="*/ 724734 h 1449468"/>
              <a:gd name="connsiteX1" fmla="*/ 760590 w 1521180"/>
              <a:gd name="connsiteY1" fmla="*/ 0 h 1449468"/>
              <a:gd name="connsiteX2" fmla="*/ 1521180 w 1521180"/>
              <a:gd name="connsiteY2" fmla="*/ 724734 h 1449468"/>
              <a:gd name="connsiteX3" fmla="*/ 760590 w 1521180"/>
              <a:gd name="connsiteY3" fmla="*/ 1449468 h 1449468"/>
              <a:gd name="connsiteX4" fmla="*/ 0 w 1521180"/>
              <a:gd name="connsiteY4" fmla="*/ 724734 h 1449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1180" h="1449468" fill="none" extrusionOk="0">
                <a:moveTo>
                  <a:pt x="0" y="724734"/>
                </a:moveTo>
                <a:cubicBezTo>
                  <a:pt x="-44303" y="306323"/>
                  <a:pt x="323851" y="30136"/>
                  <a:pt x="760590" y="0"/>
                </a:cubicBezTo>
                <a:cubicBezTo>
                  <a:pt x="1193773" y="15067"/>
                  <a:pt x="1574853" y="379343"/>
                  <a:pt x="1521180" y="724734"/>
                </a:cubicBezTo>
                <a:cubicBezTo>
                  <a:pt x="1477844" y="1111714"/>
                  <a:pt x="1188267" y="1458262"/>
                  <a:pt x="760590" y="1449468"/>
                </a:cubicBezTo>
                <a:cubicBezTo>
                  <a:pt x="312123" y="1487872"/>
                  <a:pt x="-26512" y="1100676"/>
                  <a:pt x="0" y="724734"/>
                </a:cubicBezTo>
                <a:close/>
              </a:path>
              <a:path w="1521180" h="1449468" stroke="0" extrusionOk="0">
                <a:moveTo>
                  <a:pt x="0" y="724734"/>
                </a:moveTo>
                <a:cubicBezTo>
                  <a:pt x="37798" y="268841"/>
                  <a:pt x="380162" y="62123"/>
                  <a:pt x="760590" y="0"/>
                </a:cubicBezTo>
                <a:cubicBezTo>
                  <a:pt x="1174689" y="-16598"/>
                  <a:pt x="1574450" y="356337"/>
                  <a:pt x="1521180" y="724734"/>
                </a:cubicBezTo>
                <a:cubicBezTo>
                  <a:pt x="1520707" y="1119837"/>
                  <a:pt x="1105965" y="1483108"/>
                  <a:pt x="760590" y="1449468"/>
                </a:cubicBezTo>
                <a:cubicBezTo>
                  <a:pt x="332260" y="1409801"/>
                  <a:pt x="12213" y="1142606"/>
                  <a:pt x="0" y="724734"/>
                </a:cubicBezTo>
                <a:close/>
              </a:path>
            </a:pathLst>
          </a:custGeom>
          <a:solidFill>
            <a:srgbClr val="EA2940"/>
          </a:solidFill>
          <a:ln w="38100" cap="flat" cmpd="sng" algn="ctr">
            <a:solidFill>
              <a:srgbClr val="4F124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61725608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مهارة الثقافة التكنولوجية 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10" name="MS910219404[1].wav">
            <a:hlinkClick r:id="" action="ppaction://media"/>
            <a:extLst>
              <a:ext uri="{FF2B5EF4-FFF2-40B4-BE49-F238E27FC236}">
                <a16:creationId xmlns:a16="http://schemas.microsoft.com/office/drawing/2014/main" id="{B2C7E449-36CA-4F47-B2B3-EA84E2DBC7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698340" y="2027749"/>
            <a:ext cx="204595" cy="204595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B0042C49-E6F3-4BC7-8F44-FF75FAF0A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2:00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3464F3C6-5B33-48F8-8BCC-A6954F673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1:59</a:t>
            </a: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408E56C9-6376-4AB4-83D0-AFE09DA567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1:58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4F3F18F1-055C-4808-859D-B1CB6B2BB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1:57</a:t>
            </a:r>
          </a:p>
        </p:txBody>
      </p:sp>
      <p:sp>
        <p:nvSpPr>
          <p:cNvPr id="17" name="Rectangle 7">
            <a:extLst>
              <a:ext uri="{FF2B5EF4-FFF2-40B4-BE49-F238E27FC236}">
                <a16:creationId xmlns:a16="http://schemas.microsoft.com/office/drawing/2014/main" id="{A34B2BC2-4DC3-486E-B601-DBB3E01686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1:56</a:t>
            </a: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7F0B2E34-F0BE-4300-969B-3E1B04E98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1:55</a:t>
            </a: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508FE6D7-4B0C-4CD6-9F5E-33D10EAF1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1:54</a:t>
            </a: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F207F2B5-7BE4-4E4C-9CEB-0F02EAA089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1:53</a:t>
            </a:r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635AEDFE-C6EA-4772-8647-2536DB1E6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1:52</a:t>
            </a:r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C70400CC-F237-4D2E-B815-F7A622231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1:51</a:t>
            </a:r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FC7FA01E-A8EA-473D-B67F-35EC04382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1:50</a:t>
            </a:r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6B1A2376-E102-4FF4-9874-64F5E2BB6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1:49</a:t>
            </a:r>
          </a:p>
        </p:txBody>
      </p:sp>
      <p:sp>
        <p:nvSpPr>
          <p:cNvPr id="25" name="Rectangle 15">
            <a:extLst>
              <a:ext uri="{FF2B5EF4-FFF2-40B4-BE49-F238E27FC236}">
                <a16:creationId xmlns:a16="http://schemas.microsoft.com/office/drawing/2014/main" id="{E750CC5D-928A-4BB2-85AD-E00F1E8EA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1:48</a:t>
            </a:r>
          </a:p>
        </p:txBody>
      </p:sp>
      <p:sp>
        <p:nvSpPr>
          <p:cNvPr id="26" name="Rectangle 16">
            <a:extLst>
              <a:ext uri="{FF2B5EF4-FFF2-40B4-BE49-F238E27FC236}">
                <a16:creationId xmlns:a16="http://schemas.microsoft.com/office/drawing/2014/main" id="{59C34DE4-4FB9-47ED-AEC9-3FEE620CB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1:47</a:t>
            </a:r>
          </a:p>
        </p:txBody>
      </p:sp>
      <p:sp>
        <p:nvSpPr>
          <p:cNvPr id="27" name="Rectangle 17">
            <a:extLst>
              <a:ext uri="{FF2B5EF4-FFF2-40B4-BE49-F238E27FC236}">
                <a16:creationId xmlns:a16="http://schemas.microsoft.com/office/drawing/2014/main" id="{3D4F6E71-4855-4052-9AFA-8B13A064A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1:46</a:t>
            </a:r>
          </a:p>
        </p:txBody>
      </p:sp>
      <p:sp>
        <p:nvSpPr>
          <p:cNvPr id="28" name="Rectangle 18">
            <a:extLst>
              <a:ext uri="{FF2B5EF4-FFF2-40B4-BE49-F238E27FC236}">
                <a16:creationId xmlns:a16="http://schemas.microsoft.com/office/drawing/2014/main" id="{BD021D82-0291-4283-BBFF-375208A38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1:45</a:t>
            </a:r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CF720973-4A98-418B-90EF-16AC694E2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1:44</a:t>
            </a:r>
          </a:p>
        </p:txBody>
      </p:sp>
      <p:sp>
        <p:nvSpPr>
          <p:cNvPr id="30" name="Rectangle 20">
            <a:extLst>
              <a:ext uri="{FF2B5EF4-FFF2-40B4-BE49-F238E27FC236}">
                <a16:creationId xmlns:a16="http://schemas.microsoft.com/office/drawing/2014/main" id="{EA88ACB3-0C36-45A6-A8B3-5EDBD0E78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1:43</a:t>
            </a:r>
          </a:p>
        </p:txBody>
      </p:sp>
      <p:sp>
        <p:nvSpPr>
          <p:cNvPr id="31" name="Rectangle 21">
            <a:extLst>
              <a:ext uri="{FF2B5EF4-FFF2-40B4-BE49-F238E27FC236}">
                <a16:creationId xmlns:a16="http://schemas.microsoft.com/office/drawing/2014/main" id="{E00E63B5-244C-4241-9632-730BF1F7F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1:42</a:t>
            </a:r>
          </a:p>
        </p:txBody>
      </p:sp>
      <p:sp>
        <p:nvSpPr>
          <p:cNvPr id="32" name="Rectangle 22">
            <a:extLst>
              <a:ext uri="{FF2B5EF4-FFF2-40B4-BE49-F238E27FC236}">
                <a16:creationId xmlns:a16="http://schemas.microsoft.com/office/drawing/2014/main" id="{AC44C867-4EB8-432A-9FDC-ECE6C38F8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1:41</a:t>
            </a:r>
          </a:p>
        </p:txBody>
      </p:sp>
      <p:sp>
        <p:nvSpPr>
          <p:cNvPr id="33" name="Rectangle 23">
            <a:extLst>
              <a:ext uri="{FF2B5EF4-FFF2-40B4-BE49-F238E27FC236}">
                <a16:creationId xmlns:a16="http://schemas.microsoft.com/office/drawing/2014/main" id="{72A3A70F-B30E-4B86-9A3A-819A9A1EE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1:40</a:t>
            </a:r>
          </a:p>
        </p:txBody>
      </p:sp>
      <p:sp>
        <p:nvSpPr>
          <p:cNvPr id="34" name="Rectangle 24">
            <a:extLst>
              <a:ext uri="{FF2B5EF4-FFF2-40B4-BE49-F238E27FC236}">
                <a16:creationId xmlns:a16="http://schemas.microsoft.com/office/drawing/2014/main" id="{D8C40E39-2695-42A5-B29E-7E21E7101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1:39</a:t>
            </a:r>
          </a:p>
        </p:txBody>
      </p:sp>
      <p:sp>
        <p:nvSpPr>
          <p:cNvPr id="35" name="Rectangle 25">
            <a:extLst>
              <a:ext uri="{FF2B5EF4-FFF2-40B4-BE49-F238E27FC236}">
                <a16:creationId xmlns:a16="http://schemas.microsoft.com/office/drawing/2014/main" id="{F603C201-C7E7-4E58-B2AE-ED6F964B3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1:38</a:t>
            </a:r>
          </a:p>
        </p:txBody>
      </p:sp>
      <p:sp>
        <p:nvSpPr>
          <p:cNvPr id="36" name="Rectangle 26">
            <a:extLst>
              <a:ext uri="{FF2B5EF4-FFF2-40B4-BE49-F238E27FC236}">
                <a16:creationId xmlns:a16="http://schemas.microsoft.com/office/drawing/2014/main" id="{C96993DD-A571-4DB6-929D-A50E2290B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1:37</a:t>
            </a:r>
          </a:p>
        </p:txBody>
      </p:sp>
      <p:sp>
        <p:nvSpPr>
          <p:cNvPr id="37" name="Rectangle 27">
            <a:extLst>
              <a:ext uri="{FF2B5EF4-FFF2-40B4-BE49-F238E27FC236}">
                <a16:creationId xmlns:a16="http://schemas.microsoft.com/office/drawing/2014/main" id="{A71AB03D-015A-4C07-B539-6DE230C01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1:36</a:t>
            </a:r>
          </a:p>
        </p:txBody>
      </p:sp>
      <p:sp>
        <p:nvSpPr>
          <p:cNvPr id="38" name="Rectangle 28">
            <a:extLst>
              <a:ext uri="{FF2B5EF4-FFF2-40B4-BE49-F238E27FC236}">
                <a16:creationId xmlns:a16="http://schemas.microsoft.com/office/drawing/2014/main" id="{1D7386C9-2282-4062-A481-399F539D3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1:35</a:t>
            </a:r>
          </a:p>
        </p:txBody>
      </p:sp>
      <p:sp>
        <p:nvSpPr>
          <p:cNvPr id="39" name="Rectangle 29">
            <a:extLst>
              <a:ext uri="{FF2B5EF4-FFF2-40B4-BE49-F238E27FC236}">
                <a16:creationId xmlns:a16="http://schemas.microsoft.com/office/drawing/2014/main" id="{143773BF-9684-4885-973A-CA0EFEA0E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1:34</a:t>
            </a:r>
          </a:p>
        </p:txBody>
      </p:sp>
      <p:sp>
        <p:nvSpPr>
          <p:cNvPr id="40" name="Rectangle 30">
            <a:extLst>
              <a:ext uri="{FF2B5EF4-FFF2-40B4-BE49-F238E27FC236}">
                <a16:creationId xmlns:a16="http://schemas.microsoft.com/office/drawing/2014/main" id="{5A6AA42E-EE2F-47A2-9B34-8E4EAD4CF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1:33</a:t>
            </a:r>
          </a:p>
        </p:txBody>
      </p:sp>
      <p:sp>
        <p:nvSpPr>
          <p:cNvPr id="41" name="Rectangle 31">
            <a:extLst>
              <a:ext uri="{FF2B5EF4-FFF2-40B4-BE49-F238E27FC236}">
                <a16:creationId xmlns:a16="http://schemas.microsoft.com/office/drawing/2014/main" id="{6809B189-542E-40BC-8BE5-568BE8114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1:32</a:t>
            </a:r>
          </a:p>
        </p:txBody>
      </p:sp>
      <p:sp>
        <p:nvSpPr>
          <p:cNvPr id="42" name="Rectangle 32">
            <a:extLst>
              <a:ext uri="{FF2B5EF4-FFF2-40B4-BE49-F238E27FC236}">
                <a16:creationId xmlns:a16="http://schemas.microsoft.com/office/drawing/2014/main" id="{B275C95D-2E08-46C6-8528-4A52BE673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1:31</a:t>
            </a:r>
          </a:p>
        </p:txBody>
      </p:sp>
      <p:sp>
        <p:nvSpPr>
          <p:cNvPr id="43" name="Rectangle 33">
            <a:extLst>
              <a:ext uri="{FF2B5EF4-FFF2-40B4-BE49-F238E27FC236}">
                <a16:creationId xmlns:a16="http://schemas.microsoft.com/office/drawing/2014/main" id="{B5BBAE52-DBF4-45E5-B902-B5FCCD6A5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1:30</a:t>
            </a:r>
          </a:p>
        </p:txBody>
      </p:sp>
      <p:sp>
        <p:nvSpPr>
          <p:cNvPr id="44" name="Rectangle 34">
            <a:extLst>
              <a:ext uri="{FF2B5EF4-FFF2-40B4-BE49-F238E27FC236}">
                <a16:creationId xmlns:a16="http://schemas.microsoft.com/office/drawing/2014/main" id="{1CB123EC-B934-42DA-B975-1DB3C02F03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1:29</a:t>
            </a:r>
          </a:p>
        </p:txBody>
      </p:sp>
      <p:sp>
        <p:nvSpPr>
          <p:cNvPr id="45" name="Rectangle 35">
            <a:extLst>
              <a:ext uri="{FF2B5EF4-FFF2-40B4-BE49-F238E27FC236}">
                <a16:creationId xmlns:a16="http://schemas.microsoft.com/office/drawing/2014/main" id="{EBC43466-3E7E-4BDE-808C-44791C636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1:28</a:t>
            </a:r>
          </a:p>
        </p:txBody>
      </p:sp>
      <p:sp>
        <p:nvSpPr>
          <p:cNvPr id="46" name="Rectangle 36">
            <a:extLst>
              <a:ext uri="{FF2B5EF4-FFF2-40B4-BE49-F238E27FC236}">
                <a16:creationId xmlns:a16="http://schemas.microsoft.com/office/drawing/2014/main" id="{9F1700DA-699B-4834-8B81-C13A56BA33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1:27</a:t>
            </a:r>
          </a:p>
        </p:txBody>
      </p:sp>
      <p:sp>
        <p:nvSpPr>
          <p:cNvPr id="47" name="Rectangle 37">
            <a:extLst>
              <a:ext uri="{FF2B5EF4-FFF2-40B4-BE49-F238E27FC236}">
                <a16:creationId xmlns:a16="http://schemas.microsoft.com/office/drawing/2014/main" id="{B8D023B8-741B-4D98-96D8-855AD8896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1:26</a:t>
            </a:r>
          </a:p>
        </p:txBody>
      </p:sp>
      <p:sp>
        <p:nvSpPr>
          <p:cNvPr id="48" name="Rectangle 38">
            <a:extLst>
              <a:ext uri="{FF2B5EF4-FFF2-40B4-BE49-F238E27FC236}">
                <a16:creationId xmlns:a16="http://schemas.microsoft.com/office/drawing/2014/main" id="{75135409-C7C4-4333-97F8-F50C7A5A53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1:25</a:t>
            </a:r>
          </a:p>
        </p:txBody>
      </p:sp>
      <p:sp>
        <p:nvSpPr>
          <p:cNvPr id="49" name="Rectangle 39">
            <a:extLst>
              <a:ext uri="{FF2B5EF4-FFF2-40B4-BE49-F238E27FC236}">
                <a16:creationId xmlns:a16="http://schemas.microsoft.com/office/drawing/2014/main" id="{B1283D7E-7E77-444D-A344-2E50D9A80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1:24</a:t>
            </a:r>
          </a:p>
        </p:txBody>
      </p:sp>
      <p:sp>
        <p:nvSpPr>
          <p:cNvPr id="50" name="Rectangle 40">
            <a:extLst>
              <a:ext uri="{FF2B5EF4-FFF2-40B4-BE49-F238E27FC236}">
                <a16:creationId xmlns:a16="http://schemas.microsoft.com/office/drawing/2014/main" id="{2B894068-0FC4-4714-9D2D-54C508966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1:23</a:t>
            </a:r>
          </a:p>
        </p:txBody>
      </p:sp>
      <p:sp>
        <p:nvSpPr>
          <p:cNvPr id="51" name="Rectangle 41">
            <a:extLst>
              <a:ext uri="{FF2B5EF4-FFF2-40B4-BE49-F238E27FC236}">
                <a16:creationId xmlns:a16="http://schemas.microsoft.com/office/drawing/2014/main" id="{34B34B83-43C6-4AC3-AC57-F1D1C9F30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1:22</a:t>
            </a:r>
          </a:p>
        </p:txBody>
      </p:sp>
      <p:sp>
        <p:nvSpPr>
          <p:cNvPr id="52" name="Rectangle 42">
            <a:extLst>
              <a:ext uri="{FF2B5EF4-FFF2-40B4-BE49-F238E27FC236}">
                <a16:creationId xmlns:a16="http://schemas.microsoft.com/office/drawing/2014/main" id="{CFDEF6B8-9D0A-4982-A6AD-EA6F98D4B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1:21</a:t>
            </a:r>
          </a:p>
        </p:txBody>
      </p:sp>
      <p:sp>
        <p:nvSpPr>
          <p:cNvPr id="53" name="Rectangle 43">
            <a:extLst>
              <a:ext uri="{FF2B5EF4-FFF2-40B4-BE49-F238E27FC236}">
                <a16:creationId xmlns:a16="http://schemas.microsoft.com/office/drawing/2014/main" id="{86259968-D9AB-4664-A149-E2D3FF134B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1:20</a:t>
            </a:r>
          </a:p>
        </p:txBody>
      </p:sp>
      <p:sp>
        <p:nvSpPr>
          <p:cNvPr id="54" name="Rectangle 44">
            <a:extLst>
              <a:ext uri="{FF2B5EF4-FFF2-40B4-BE49-F238E27FC236}">
                <a16:creationId xmlns:a16="http://schemas.microsoft.com/office/drawing/2014/main" id="{1DD5629A-53D5-4039-B612-415C6908A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1:19</a:t>
            </a:r>
          </a:p>
        </p:txBody>
      </p:sp>
      <p:sp>
        <p:nvSpPr>
          <p:cNvPr id="55" name="Rectangle 45">
            <a:extLst>
              <a:ext uri="{FF2B5EF4-FFF2-40B4-BE49-F238E27FC236}">
                <a16:creationId xmlns:a16="http://schemas.microsoft.com/office/drawing/2014/main" id="{89141C35-2F65-4D17-A0C0-6E7A2F27F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1:18</a:t>
            </a:r>
          </a:p>
        </p:txBody>
      </p:sp>
      <p:sp>
        <p:nvSpPr>
          <p:cNvPr id="56" name="Rectangle 46">
            <a:extLst>
              <a:ext uri="{FF2B5EF4-FFF2-40B4-BE49-F238E27FC236}">
                <a16:creationId xmlns:a16="http://schemas.microsoft.com/office/drawing/2014/main" id="{6A5A0916-8FFD-4CAB-8C5A-5466B8C2F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1:17</a:t>
            </a:r>
          </a:p>
        </p:txBody>
      </p:sp>
      <p:sp>
        <p:nvSpPr>
          <p:cNvPr id="57" name="Rectangle 47">
            <a:extLst>
              <a:ext uri="{FF2B5EF4-FFF2-40B4-BE49-F238E27FC236}">
                <a16:creationId xmlns:a16="http://schemas.microsoft.com/office/drawing/2014/main" id="{F7F57C4E-E29F-4914-8767-3F32A86FC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1:16</a:t>
            </a:r>
          </a:p>
        </p:txBody>
      </p:sp>
      <p:sp>
        <p:nvSpPr>
          <p:cNvPr id="58" name="Rectangle 48">
            <a:extLst>
              <a:ext uri="{FF2B5EF4-FFF2-40B4-BE49-F238E27FC236}">
                <a16:creationId xmlns:a16="http://schemas.microsoft.com/office/drawing/2014/main" id="{9CD34486-0149-46CE-995D-52C001EC8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1:15</a:t>
            </a:r>
          </a:p>
        </p:txBody>
      </p:sp>
      <p:sp>
        <p:nvSpPr>
          <p:cNvPr id="59" name="Rectangle 49">
            <a:extLst>
              <a:ext uri="{FF2B5EF4-FFF2-40B4-BE49-F238E27FC236}">
                <a16:creationId xmlns:a16="http://schemas.microsoft.com/office/drawing/2014/main" id="{40FC0A8A-D882-41CE-8A6A-81A217AFD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1:14</a:t>
            </a:r>
          </a:p>
        </p:txBody>
      </p:sp>
      <p:sp>
        <p:nvSpPr>
          <p:cNvPr id="60" name="Rectangle 50">
            <a:extLst>
              <a:ext uri="{FF2B5EF4-FFF2-40B4-BE49-F238E27FC236}">
                <a16:creationId xmlns:a16="http://schemas.microsoft.com/office/drawing/2014/main" id="{5DCEE393-E0DB-4C6D-A3C1-69758D6BD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1:13</a:t>
            </a:r>
          </a:p>
        </p:txBody>
      </p:sp>
      <p:sp>
        <p:nvSpPr>
          <p:cNvPr id="61" name="Rectangle 51">
            <a:extLst>
              <a:ext uri="{FF2B5EF4-FFF2-40B4-BE49-F238E27FC236}">
                <a16:creationId xmlns:a16="http://schemas.microsoft.com/office/drawing/2014/main" id="{F7BB543D-FBE5-4FCC-9B9B-436EAC4E5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1:12</a:t>
            </a:r>
          </a:p>
        </p:txBody>
      </p:sp>
      <p:sp>
        <p:nvSpPr>
          <p:cNvPr id="62" name="Rectangle 52">
            <a:extLst>
              <a:ext uri="{FF2B5EF4-FFF2-40B4-BE49-F238E27FC236}">
                <a16:creationId xmlns:a16="http://schemas.microsoft.com/office/drawing/2014/main" id="{67C52B44-FD43-4332-94BD-947EC7190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1:11</a:t>
            </a:r>
          </a:p>
        </p:txBody>
      </p:sp>
      <p:sp>
        <p:nvSpPr>
          <p:cNvPr id="63" name="Rectangle 53">
            <a:extLst>
              <a:ext uri="{FF2B5EF4-FFF2-40B4-BE49-F238E27FC236}">
                <a16:creationId xmlns:a16="http://schemas.microsoft.com/office/drawing/2014/main" id="{28BDE670-30E2-4CAC-9CB1-635AABAC9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1:10</a:t>
            </a:r>
          </a:p>
        </p:txBody>
      </p:sp>
      <p:sp>
        <p:nvSpPr>
          <p:cNvPr id="64" name="Rectangle 54">
            <a:extLst>
              <a:ext uri="{FF2B5EF4-FFF2-40B4-BE49-F238E27FC236}">
                <a16:creationId xmlns:a16="http://schemas.microsoft.com/office/drawing/2014/main" id="{162C81F5-3EAA-460B-BF97-3473DB65D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1:09</a:t>
            </a:r>
          </a:p>
        </p:txBody>
      </p:sp>
      <p:sp>
        <p:nvSpPr>
          <p:cNvPr id="65" name="Rectangle 55">
            <a:extLst>
              <a:ext uri="{FF2B5EF4-FFF2-40B4-BE49-F238E27FC236}">
                <a16:creationId xmlns:a16="http://schemas.microsoft.com/office/drawing/2014/main" id="{55A8C9D6-E9F4-40D8-A161-2B96D360A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1:08</a:t>
            </a:r>
          </a:p>
        </p:txBody>
      </p:sp>
      <p:sp>
        <p:nvSpPr>
          <p:cNvPr id="66" name="Rectangle 56">
            <a:extLst>
              <a:ext uri="{FF2B5EF4-FFF2-40B4-BE49-F238E27FC236}">
                <a16:creationId xmlns:a16="http://schemas.microsoft.com/office/drawing/2014/main" id="{99714BDA-B403-4C52-AE8C-3590778C2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1:07</a:t>
            </a:r>
          </a:p>
        </p:txBody>
      </p:sp>
      <p:sp>
        <p:nvSpPr>
          <p:cNvPr id="67" name="Rectangle 57">
            <a:extLst>
              <a:ext uri="{FF2B5EF4-FFF2-40B4-BE49-F238E27FC236}">
                <a16:creationId xmlns:a16="http://schemas.microsoft.com/office/drawing/2014/main" id="{EE773567-F356-4EAD-B582-BFFD49D9C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1:06</a:t>
            </a:r>
          </a:p>
        </p:txBody>
      </p:sp>
      <p:sp>
        <p:nvSpPr>
          <p:cNvPr id="68" name="Rectangle 58">
            <a:extLst>
              <a:ext uri="{FF2B5EF4-FFF2-40B4-BE49-F238E27FC236}">
                <a16:creationId xmlns:a16="http://schemas.microsoft.com/office/drawing/2014/main" id="{AEEE0592-1FDB-4B18-8AA4-EBC9BD9AE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1:05</a:t>
            </a:r>
          </a:p>
        </p:txBody>
      </p:sp>
      <p:sp>
        <p:nvSpPr>
          <p:cNvPr id="69" name="Rectangle 59">
            <a:extLst>
              <a:ext uri="{FF2B5EF4-FFF2-40B4-BE49-F238E27FC236}">
                <a16:creationId xmlns:a16="http://schemas.microsoft.com/office/drawing/2014/main" id="{34115438-3826-42E1-8704-FA6A6BCA37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1:04</a:t>
            </a:r>
          </a:p>
        </p:txBody>
      </p:sp>
      <p:sp>
        <p:nvSpPr>
          <p:cNvPr id="70" name="Rectangle 60">
            <a:extLst>
              <a:ext uri="{FF2B5EF4-FFF2-40B4-BE49-F238E27FC236}">
                <a16:creationId xmlns:a16="http://schemas.microsoft.com/office/drawing/2014/main" id="{D1CC63DA-3EE8-4C17-B67D-28459ED7C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1:03</a:t>
            </a:r>
          </a:p>
        </p:txBody>
      </p:sp>
      <p:sp>
        <p:nvSpPr>
          <p:cNvPr id="71" name="Rectangle 61">
            <a:extLst>
              <a:ext uri="{FF2B5EF4-FFF2-40B4-BE49-F238E27FC236}">
                <a16:creationId xmlns:a16="http://schemas.microsoft.com/office/drawing/2014/main" id="{64FFD16D-5A52-4D73-87DA-BDC1E187C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1:02</a:t>
            </a:r>
          </a:p>
        </p:txBody>
      </p:sp>
      <p:sp>
        <p:nvSpPr>
          <p:cNvPr id="72" name="Rectangle 62">
            <a:extLst>
              <a:ext uri="{FF2B5EF4-FFF2-40B4-BE49-F238E27FC236}">
                <a16:creationId xmlns:a16="http://schemas.microsoft.com/office/drawing/2014/main" id="{EC42D265-5EE1-4A97-BB67-53B06B4E7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1:01</a:t>
            </a:r>
          </a:p>
        </p:txBody>
      </p:sp>
      <p:sp>
        <p:nvSpPr>
          <p:cNvPr id="73" name="Rectangle 63">
            <a:extLst>
              <a:ext uri="{FF2B5EF4-FFF2-40B4-BE49-F238E27FC236}">
                <a16:creationId xmlns:a16="http://schemas.microsoft.com/office/drawing/2014/main" id="{EC3E199E-B2CD-42D8-BE70-988D11A2A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5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1:00</a:t>
            </a:r>
          </a:p>
        </p:txBody>
      </p:sp>
      <p:sp>
        <p:nvSpPr>
          <p:cNvPr id="74" name="Rectangle 64">
            <a:extLst>
              <a:ext uri="{FF2B5EF4-FFF2-40B4-BE49-F238E27FC236}">
                <a16:creationId xmlns:a16="http://schemas.microsoft.com/office/drawing/2014/main" id="{F7224FCC-01B4-4233-B56F-2C162D7D3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0:59</a:t>
            </a:r>
          </a:p>
        </p:txBody>
      </p:sp>
      <p:sp>
        <p:nvSpPr>
          <p:cNvPr id="75" name="Rectangle 65">
            <a:extLst>
              <a:ext uri="{FF2B5EF4-FFF2-40B4-BE49-F238E27FC236}">
                <a16:creationId xmlns:a16="http://schemas.microsoft.com/office/drawing/2014/main" id="{328A3568-1FFD-492F-BDDB-FD4B0E49A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0:58</a:t>
            </a:r>
          </a:p>
        </p:txBody>
      </p:sp>
      <p:sp>
        <p:nvSpPr>
          <p:cNvPr id="76" name="Rectangle 66">
            <a:extLst>
              <a:ext uri="{FF2B5EF4-FFF2-40B4-BE49-F238E27FC236}">
                <a16:creationId xmlns:a16="http://schemas.microsoft.com/office/drawing/2014/main" id="{334695BB-D1A8-48AD-9D7B-B875D4C26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0:57</a:t>
            </a:r>
          </a:p>
        </p:txBody>
      </p:sp>
      <p:sp>
        <p:nvSpPr>
          <p:cNvPr id="77" name="Rectangle 67">
            <a:extLst>
              <a:ext uri="{FF2B5EF4-FFF2-40B4-BE49-F238E27FC236}">
                <a16:creationId xmlns:a16="http://schemas.microsoft.com/office/drawing/2014/main" id="{C69302AB-EAB3-4162-BEB8-A9436C9D7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0:56</a:t>
            </a:r>
          </a:p>
        </p:txBody>
      </p:sp>
      <p:sp>
        <p:nvSpPr>
          <p:cNvPr id="78" name="Rectangle 68">
            <a:extLst>
              <a:ext uri="{FF2B5EF4-FFF2-40B4-BE49-F238E27FC236}">
                <a16:creationId xmlns:a16="http://schemas.microsoft.com/office/drawing/2014/main" id="{BC7E8BD3-11BA-457F-95AD-DD3FEA1C7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0:55</a:t>
            </a:r>
          </a:p>
        </p:txBody>
      </p:sp>
      <p:sp>
        <p:nvSpPr>
          <p:cNvPr id="79" name="Rectangle 69">
            <a:extLst>
              <a:ext uri="{FF2B5EF4-FFF2-40B4-BE49-F238E27FC236}">
                <a16:creationId xmlns:a16="http://schemas.microsoft.com/office/drawing/2014/main" id="{D0863F2E-37F1-4BBA-B404-B99650E74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0:54</a:t>
            </a:r>
          </a:p>
        </p:txBody>
      </p:sp>
      <p:sp>
        <p:nvSpPr>
          <p:cNvPr id="80" name="Rectangle 70">
            <a:extLst>
              <a:ext uri="{FF2B5EF4-FFF2-40B4-BE49-F238E27FC236}">
                <a16:creationId xmlns:a16="http://schemas.microsoft.com/office/drawing/2014/main" id="{0B5407DA-A95B-46B5-89AA-8ABE762F6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0:53</a:t>
            </a:r>
          </a:p>
        </p:txBody>
      </p:sp>
      <p:sp>
        <p:nvSpPr>
          <p:cNvPr id="81" name="Rectangle 71">
            <a:extLst>
              <a:ext uri="{FF2B5EF4-FFF2-40B4-BE49-F238E27FC236}">
                <a16:creationId xmlns:a16="http://schemas.microsoft.com/office/drawing/2014/main" id="{A28F9AC2-02D4-47BE-B0A8-4C067528F6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0:52</a:t>
            </a:r>
          </a:p>
        </p:txBody>
      </p:sp>
      <p:sp>
        <p:nvSpPr>
          <p:cNvPr id="82" name="Rectangle 72">
            <a:extLst>
              <a:ext uri="{FF2B5EF4-FFF2-40B4-BE49-F238E27FC236}">
                <a16:creationId xmlns:a16="http://schemas.microsoft.com/office/drawing/2014/main" id="{33F10717-FA5A-47EF-A09B-C2083994E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0:51</a:t>
            </a:r>
          </a:p>
        </p:txBody>
      </p:sp>
      <p:sp>
        <p:nvSpPr>
          <p:cNvPr id="83" name="Rectangle 73">
            <a:extLst>
              <a:ext uri="{FF2B5EF4-FFF2-40B4-BE49-F238E27FC236}">
                <a16:creationId xmlns:a16="http://schemas.microsoft.com/office/drawing/2014/main" id="{1CD1DAC6-C401-4BD1-A28A-892600E9C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0:50</a:t>
            </a:r>
          </a:p>
        </p:txBody>
      </p:sp>
      <p:sp>
        <p:nvSpPr>
          <p:cNvPr id="84" name="Rectangle 74">
            <a:extLst>
              <a:ext uri="{FF2B5EF4-FFF2-40B4-BE49-F238E27FC236}">
                <a16:creationId xmlns:a16="http://schemas.microsoft.com/office/drawing/2014/main" id="{B1B875F4-601C-4CA7-8C1A-A5A0CD064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0:49</a:t>
            </a:r>
          </a:p>
        </p:txBody>
      </p:sp>
      <p:sp>
        <p:nvSpPr>
          <p:cNvPr id="85" name="Rectangle 75">
            <a:extLst>
              <a:ext uri="{FF2B5EF4-FFF2-40B4-BE49-F238E27FC236}">
                <a16:creationId xmlns:a16="http://schemas.microsoft.com/office/drawing/2014/main" id="{E79F499F-FD75-4770-97EE-BDA1DA955E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0:48</a:t>
            </a:r>
          </a:p>
        </p:txBody>
      </p:sp>
      <p:sp>
        <p:nvSpPr>
          <p:cNvPr id="86" name="Rectangle 76">
            <a:extLst>
              <a:ext uri="{FF2B5EF4-FFF2-40B4-BE49-F238E27FC236}">
                <a16:creationId xmlns:a16="http://schemas.microsoft.com/office/drawing/2014/main" id="{BBEBBD78-9022-4AFF-8207-63F0D0F3C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0:47</a:t>
            </a:r>
          </a:p>
        </p:txBody>
      </p:sp>
      <p:sp>
        <p:nvSpPr>
          <p:cNvPr id="87" name="Rectangle 77">
            <a:extLst>
              <a:ext uri="{FF2B5EF4-FFF2-40B4-BE49-F238E27FC236}">
                <a16:creationId xmlns:a16="http://schemas.microsoft.com/office/drawing/2014/main" id="{3047E0DA-B69A-4032-9203-9CD4F855D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0:46</a:t>
            </a:r>
          </a:p>
        </p:txBody>
      </p:sp>
      <p:sp>
        <p:nvSpPr>
          <p:cNvPr id="88" name="Rectangle 78">
            <a:extLst>
              <a:ext uri="{FF2B5EF4-FFF2-40B4-BE49-F238E27FC236}">
                <a16:creationId xmlns:a16="http://schemas.microsoft.com/office/drawing/2014/main" id="{ED39E6DC-6C8B-405B-90EB-210867F73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0:45</a:t>
            </a:r>
          </a:p>
        </p:txBody>
      </p:sp>
      <p:sp>
        <p:nvSpPr>
          <p:cNvPr id="89" name="Rectangle 79">
            <a:extLst>
              <a:ext uri="{FF2B5EF4-FFF2-40B4-BE49-F238E27FC236}">
                <a16:creationId xmlns:a16="http://schemas.microsoft.com/office/drawing/2014/main" id="{87F39456-D8E3-4A4B-BDC5-EF226EF0E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0:44</a:t>
            </a:r>
          </a:p>
        </p:txBody>
      </p:sp>
      <p:sp>
        <p:nvSpPr>
          <p:cNvPr id="90" name="Rectangle 80">
            <a:extLst>
              <a:ext uri="{FF2B5EF4-FFF2-40B4-BE49-F238E27FC236}">
                <a16:creationId xmlns:a16="http://schemas.microsoft.com/office/drawing/2014/main" id="{59B0B4A9-9EB0-4179-B987-3EAE29D51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0:43</a:t>
            </a:r>
          </a:p>
        </p:txBody>
      </p:sp>
      <p:sp>
        <p:nvSpPr>
          <p:cNvPr id="91" name="Rectangle 81">
            <a:extLst>
              <a:ext uri="{FF2B5EF4-FFF2-40B4-BE49-F238E27FC236}">
                <a16:creationId xmlns:a16="http://schemas.microsoft.com/office/drawing/2014/main" id="{B8516CD7-4536-4877-99B7-25BDDCCD7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0:42</a:t>
            </a:r>
          </a:p>
        </p:txBody>
      </p:sp>
      <p:sp>
        <p:nvSpPr>
          <p:cNvPr id="92" name="Rectangle 82">
            <a:extLst>
              <a:ext uri="{FF2B5EF4-FFF2-40B4-BE49-F238E27FC236}">
                <a16:creationId xmlns:a16="http://schemas.microsoft.com/office/drawing/2014/main" id="{8CBC9ECE-621E-4055-8A1A-7BA55EB4F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0:41</a:t>
            </a:r>
          </a:p>
        </p:txBody>
      </p:sp>
      <p:sp>
        <p:nvSpPr>
          <p:cNvPr id="93" name="Rectangle 83">
            <a:extLst>
              <a:ext uri="{FF2B5EF4-FFF2-40B4-BE49-F238E27FC236}">
                <a16:creationId xmlns:a16="http://schemas.microsoft.com/office/drawing/2014/main" id="{EBC0BDE9-56A6-4481-85E8-74BF75286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0:40</a:t>
            </a:r>
          </a:p>
        </p:txBody>
      </p:sp>
      <p:sp>
        <p:nvSpPr>
          <p:cNvPr id="94" name="Rectangle 84">
            <a:extLst>
              <a:ext uri="{FF2B5EF4-FFF2-40B4-BE49-F238E27FC236}">
                <a16:creationId xmlns:a16="http://schemas.microsoft.com/office/drawing/2014/main" id="{BA3BCC77-D29D-4E02-A2B4-5C62171A4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0:39</a:t>
            </a:r>
          </a:p>
        </p:txBody>
      </p:sp>
      <p:sp>
        <p:nvSpPr>
          <p:cNvPr id="95" name="Rectangle 85">
            <a:extLst>
              <a:ext uri="{FF2B5EF4-FFF2-40B4-BE49-F238E27FC236}">
                <a16:creationId xmlns:a16="http://schemas.microsoft.com/office/drawing/2014/main" id="{698A6421-D471-4EF7-834C-7547AC413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0:38</a:t>
            </a:r>
          </a:p>
        </p:txBody>
      </p:sp>
      <p:sp>
        <p:nvSpPr>
          <p:cNvPr id="96" name="Rectangle 86">
            <a:extLst>
              <a:ext uri="{FF2B5EF4-FFF2-40B4-BE49-F238E27FC236}">
                <a16:creationId xmlns:a16="http://schemas.microsoft.com/office/drawing/2014/main" id="{F646074D-D791-4025-A09D-3EF2D2469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0:37</a:t>
            </a:r>
          </a:p>
        </p:txBody>
      </p:sp>
      <p:sp>
        <p:nvSpPr>
          <p:cNvPr id="97" name="Rectangle 87">
            <a:extLst>
              <a:ext uri="{FF2B5EF4-FFF2-40B4-BE49-F238E27FC236}">
                <a16:creationId xmlns:a16="http://schemas.microsoft.com/office/drawing/2014/main" id="{290521CB-E59B-4AF5-876D-710A0614A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0:36</a:t>
            </a:r>
          </a:p>
        </p:txBody>
      </p:sp>
      <p:sp>
        <p:nvSpPr>
          <p:cNvPr id="98" name="Rectangle 88">
            <a:extLst>
              <a:ext uri="{FF2B5EF4-FFF2-40B4-BE49-F238E27FC236}">
                <a16:creationId xmlns:a16="http://schemas.microsoft.com/office/drawing/2014/main" id="{C0BC7717-1AF7-49A1-ADFA-0C7F2D68E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0:35</a:t>
            </a:r>
          </a:p>
        </p:txBody>
      </p:sp>
      <p:sp>
        <p:nvSpPr>
          <p:cNvPr id="99" name="Rectangle 89">
            <a:extLst>
              <a:ext uri="{FF2B5EF4-FFF2-40B4-BE49-F238E27FC236}">
                <a16:creationId xmlns:a16="http://schemas.microsoft.com/office/drawing/2014/main" id="{104BD4EF-6A00-4B2F-8531-9A9DEFFFA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0:34</a:t>
            </a:r>
          </a:p>
        </p:txBody>
      </p:sp>
      <p:sp>
        <p:nvSpPr>
          <p:cNvPr id="100" name="Rectangle 90">
            <a:extLst>
              <a:ext uri="{FF2B5EF4-FFF2-40B4-BE49-F238E27FC236}">
                <a16:creationId xmlns:a16="http://schemas.microsoft.com/office/drawing/2014/main" id="{C07F52B2-81B1-4F13-AD36-739CD5865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0:33</a:t>
            </a:r>
          </a:p>
        </p:txBody>
      </p:sp>
      <p:sp>
        <p:nvSpPr>
          <p:cNvPr id="101" name="Rectangle 91">
            <a:extLst>
              <a:ext uri="{FF2B5EF4-FFF2-40B4-BE49-F238E27FC236}">
                <a16:creationId xmlns:a16="http://schemas.microsoft.com/office/drawing/2014/main" id="{50B75FC0-EFDF-4F1F-88CB-FBB5810C0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0:32</a:t>
            </a:r>
          </a:p>
        </p:txBody>
      </p:sp>
      <p:sp>
        <p:nvSpPr>
          <p:cNvPr id="102" name="Rectangle 92">
            <a:extLst>
              <a:ext uri="{FF2B5EF4-FFF2-40B4-BE49-F238E27FC236}">
                <a16:creationId xmlns:a16="http://schemas.microsoft.com/office/drawing/2014/main" id="{545C9042-66D6-4E26-998E-89CC9226B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0:31</a:t>
            </a:r>
          </a:p>
        </p:txBody>
      </p:sp>
      <p:sp>
        <p:nvSpPr>
          <p:cNvPr id="103" name="Rectangle 93">
            <a:extLst>
              <a:ext uri="{FF2B5EF4-FFF2-40B4-BE49-F238E27FC236}">
                <a16:creationId xmlns:a16="http://schemas.microsoft.com/office/drawing/2014/main" id="{54F12168-E0D4-43A9-BAD4-A53855F19D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0:30</a:t>
            </a:r>
          </a:p>
        </p:txBody>
      </p:sp>
      <p:sp>
        <p:nvSpPr>
          <p:cNvPr id="104" name="Rectangle 94">
            <a:extLst>
              <a:ext uri="{FF2B5EF4-FFF2-40B4-BE49-F238E27FC236}">
                <a16:creationId xmlns:a16="http://schemas.microsoft.com/office/drawing/2014/main" id="{C7BE171A-9D1E-425F-91CF-BECCAEB76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0:29</a:t>
            </a:r>
          </a:p>
        </p:txBody>
      </p:sp>
      <p:sp>
        <p:nvSpPr>
          <p:cNvPr id="105" name="Rectangle 95">
            <a:extLst>
              <a:ext uri="{FF2B5EF4-FFF2-40B4-BE49-F238E27FC236}">
                <a16:creationId xmlns:a16="http://schemas.microsoft.com/office/drawing/2014/main" id="{352379B7-D72F-4E82-8605-0FD83DC57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0:28</a:t>
            </a:r>
          </a:p>
        </p:txBody>
      </p:sp>
      <p:sp>
        <p:nvSpPr>
          <p:cNvPr id="106" name="Rectangle 96">
            <a:extLst>
              <a:ext uri="{FF2B5EF4-FFF2-40B4-BE49-F238E27FC236}">
                <a16:creationId xmlns:a16="http://schemas.microsoft.com/office/drawing/2014/main" id="{C07AD322-86AE-49FB-8820-1A202A7F1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0:27</a:t>
            </a:r>
          </a:p>
        </p:txBody>
      </p:sp>
      <p:sp>
        <p:nvSpPr>
          <p:cNvPr id="107" name="Rectangle 97">
            <a:extLst>
              <a:ext uri="{FF2B5EF4-FFF2-40B4-BE49-F238E27FC236}">
                <a16:creationId xmlns:a16="http://schemas.microsoft.com/office/drawing/2014/main" id="{5A87DFF6-6C05-473D-99BA-FD09C8986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0:26</a:t>
            </a:r>
          </a:p>
        </p:txBody>
      </p:sp>
      <p:sp>
        <p:nvSpPr>
          <p:cNvPr id="108" name="Rectangle 98">
            <a:extLst>
              <a:ext uri="{FF2B5EF4-FFF2-40B4-BE49-F238E27FC236}">
                <a16:creationId xmlns:a16="http://schemas.microsoft.com/office/drawing/2014/main" id="{F4421403-1E09-4A4B-9930-4FDC0EC10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0:25</a:t>
            </a:r>
          </a:p>
        </p:txBody>
      </p:sp>
      <p:sp>
        <p:nvSpPr>
          <p:cNvPr id="109" name="Rectangle 99">
            <a:extLst>
              <a:ext uri="{FF2B5EF4-FFF2-40B4-BE49-F238E27FC236}">
                <a16:creationId xmlns:a16="http://schemas.microsoft.com/office/drawing/2014/main" id="{2BF47678-D6B5-49A3-A098-FE1DD58BA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0:24</a:t>
            </a:r>
          </a:p>
        </p:txBody>
      </p:sp>
      <p:sp>
        <p:nvSpPr>
          <p:cNvPr id="110" name="Rectangle 100">
            <a:extLst>
              <a:ext uri="{FF2B5EF4-FFF2-40B4-BE49-F238E27FC236}">
                <a16:creationId xmlns:a16="http://schemas.microsoft.com/office/drawing/2014/main" id="{416C95C1-933F-430F-98F0-9BBD7E0376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0:23</a:t>
            </a:r>
          </a:p>
        </p:txBody>
      </p:sp>
      <p:sp>
        <p:nvSpPr>
          <p:cNvPr id="111" name="Rectangle 101">
            <a:extLst>
              <a:ext uri="{FF2B5EF4-FFF2-40B4-BE49-F238E27FC236}">
                <a16:creationId xmlns:a16="http://schemas.microsoft.com/office/drawing/2014/main" id="{ADF3803A-ABF0-4B27-BC29-7F7C3296B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0:22</a:t>
            </a:r>
          </a:p>
        </p:txBody>
      </p:sp>
      <p:sp>
        <p:nvSpPr>
          <p:cNvPr id="112" name="Rectangle 102">
            <a:extLst>
              <a:ext uri="{FF2B5EF4-FFF2-40B4-BE49-F238E27FC236}">
                <a16:creationId xmlns:a16="http://schemas.microsoft.com/office/drawing/2014/main" id="{007D9715-1ED0-4A34-8B17-E148E9D21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0:21</a:t>
            </a:r>
          </a:p>
        </p:txBody>
      </p:sp>
      <p:sp>
        <p:nvSpPr>
          <p:cNvPr id="113" name="Rectangle 103">
            <a:extLst>
              <a:ext uri="{FF2B5EF4-FFF2-40B4-BE49-F238E27FC236}">
                <a16:creationId xmlns:a16="http://schemas.microsoft.com/office/drawing/2014/main" id="{80C1F695-51F6-48D9-ADE1-E1C6C4BDD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0:20</a:t>
            </a:r>
          </a:p>
        </p:txBody>
      </p:sp>
      <p:sp>
        <p:nvSpPr>
          <p:cNvPr id="114" name="Rectangle 104">
            <a:extLst>
              <a:ext uri="{FF2B5EF4-FFF2-40B4-BE49-F238E27FC236}">
                <a16:creationId xmlns:a16="http://schemas.microsoft.com/office/drawing/2014/main" id="{F02A0F1B-94D4-48E4-A8A2-238163729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0:19</a:t>
            </a:r>
          </a:p>
        </p:txBody>
      </p:sp>
      <p:sp>
        <p:nvSpPr>
          <p:cNvPr id="115" name="Rectangle 105">
            <a:extLst>
              <a:ext uri="{FF2B5EF4-FFF2-40B4-BE49-F238E27FC236}">
                <a16:creationId xmlns:a16="http://schemas.microsoft.com/office/drawing/2014/main" id="{1DF3145D-02A7-4AF4-BE27-C6EA20A146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0:18</a:t>
            </a:r>
          </a:p>
        </p:txBody>
      </p:sp>
      <p:sp>
        <p:nvSpPr>
          <p:cNvPr id="116" name="Rectangle 106">
            <a:extLst>
              <a:ext uri="{FF2B5EF4-FFF2-40B4-BE49-F238E27FC236}">
                <a16:creationId xmlns:a16="http://schemas.microsoft.com/office/drawing/2014/main" id="{E4945723-A6F7-4AAF-AB37-3D0899DFB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0:17</a:t>
            </a:r>
          </a:p>
        </p:txBody>
      </p:sp>
      <p:sp>
        <p:nvSpPr>
          <p:cNvPr id="117" name="Rectangle 107">
            <a:extLst>
              <a:ext uri="{FF2B5EF4-FFF2-40B4-BE49-F238E27FC236}">
                <a16:creationId xmlns:a16="http://schemas.microsoft.com/office/drawing/2014/main" id="{4E946A9E-C255-4665-8BD4-F9DBA5A11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0:16</a:t>
            </a:r>
          </a:p>
        </p:txBody>
      </p:sp>
      <p:sp>
        <p:nvSpPr>
          <p:cNvPr id="118" name="Rectangle 108">
            <a:extLst>
              <a:ext uri="{FF2B5EF4-FFF2-40B4-BE49-F238E27FC236}">
                <a16:creationId xmlns:a16="http://schemas.microsoft.com/office/drawing/2014/main" id="{B212946D-2E51-430E-8F0A-324B63C7D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0:15</a:t>
            </a:r>
          </a:p>
        </p:txBody>
      </p:sp>
      <p:sp>
        <p:nvSpPr>
          <p:cNvPr id="119" name="Rectangle 109">
            <a:extLst>
              <a:ext uri="{FF2B5EF4-FFF2-40B4-BE49-F238E27FC236}">
                <a16:creationId xmlns:a16="http://schemas.microsoft.com/office/drawing/2014/main" id="{2198847C-A6C3-430B-8371-342A46831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0:14</a:t>
            </a:r>
          </a:p>
        </p:txBody>
      </p:sp>
      <p:sp>
        <p:nvSpPr>
          <p:cNvPr id="120" name="Rectangle 110">
            <a:extLst>
              <a:ext uri="{FF2B5EF4-FFF2-40B4-BE49-F238E27FC236}">
                <a16:creationId xmlns:a16="http://schemas.microsoft.com/office/drawing/2014/main" id="{EF0F19E3-B6E9-4D26-B810-9A4746071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0:13</a:t>
            </a:r>
          </a:p>
        </p:txBody>
      </p:sp>
      <p:sp>
        <p:nvSpPr>
          <p:cNvPr id="121" name="Rectangle 111">
            <a:extLst>
              <a:ext uri="{FF2B5EF4-FFF2-40B4-BE49-F238E27FC236}">
                <a16:creationId xmlns:a16="http://schemas.microsoft.com/office/drawing/2014/main" id="{175B8AA2-00A4-4A80-B5F3-DF4D5C371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0:12</a:t>
            </a:r>
          </a:p>
        </p:txBody>
      </p:sp>
      <p:sp>
        <p:nvSpPr>
          <p:cNvPr id="122" name="Rectangle 112">
            <a:extLst>
              <a:ext uri="{FF2B5EF4-FFF2-40B4-BE49-F238E27FC236}">
                <a16:creationId xmlns:a16="http://schemas.microsoft.com/office/drawing/2014/main" id="{FF6C9B42-CFE5-41E8-B9B5-FE51C7524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0:11</a:t>
            </a:r>
          </a:p>
        </p:txBody>
      </p:sp>
      <p:sp>
        <p:nvSpPr>
          <p:cNvPr id="123" name="Rectangle 113">
            <a:extLst>
              <a:ext uri="{FF2B5EF4-FFF2-40B4-BE49-F238E27FC236}">
                <a16:creationId xmlns:a16="http://schemas.microsoft.com/office/drawing/2014/main" id="{F2B676B7-DBDA-4594-B302-69E479F03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0:10</a:t>
            </a:r>
          </a:p>
        </p:txBody>
      </p:sp>
      <p:sp>
        <p:nvSpPr>
          <p:cNvPr id="124" name="Rectangle 114">
            <a:extLst>
              <a:ext uri="{FF2B5EF4-FFF2-40B4-BE49-F238E27FC236}">
                <a16:creationId xmlns:a16="http://schemas.microsoft.com/office/drawing/2014/main" id="{EE56A060-D63E-42BE-B8F9-6AD89B419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0:09</a:t>
            </a:r>
          </a:p>
        </p:txBody>
      </p:sp>
      <p:sp>
        <p:nvSpPr>
          <p:cNvPr id="125" name="Rectangle 115">
            <a:extLst>
              <a:ext uri="{FF2B5EF4-FFF2-40B4-BE49-F238E27FC236}">
                <a16:creationId xmlns:a16="http://schemas.microsoft.com/office/drawing/2014/main" id="{95D2548B-BE52-46F2-8DA2-985AFDB8D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0:08</a:t>
            </a:r>
          </a:p>
        </p:txBody>
      </p:sp>
      <p:sp>
        <p:nvSpPr>
          <p:cNvPr id="126" name="Rectangle 116">
            <a:extLst>
              <a:ext uri="{FF2B5EF4-FFF2-40B4-BE49-F238E27FC236}">
                <a16:creationId xmlns:a16="http://schemas.microsoft.com/office/drawing/2014/main" id="{2733D5CE-8613-4D3C-873B-C6EC992ED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0:07</a:t>
            </a:r>
          </a:p>
        </p:txBody>
      </p:sp>
      <p:sp>
        <p:nvSpPr>
          <p:cNvPr id="127" name="Rectangle 117">
            <a:extLst>
              <a:ext uri="{FF2B5EF4-FFF2-40B4-BE49-F238E27FC236}">
                <a16:creationId xmlns:a16="http://schemas.microsoft.com/office/drawing/2014/main" id="{0C33231E-A8C3-4AF7-B7AD-0AD08AEFF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0:06</a:t>
            </a:r>
          </a:p>
        </p:txBody>
      </p:sp>
      <p:sp>
        <p:nvSpPr>
          <p:cNvPr id="128" name="Rectangle 118">
            <a:extLst>
              <a:ext uri="{FF2B5EF4-FFF2-40B4-BE49-F238E27FC236}">
                <a16:creationId xmlns:a16="http://schemas.microsoft.com/office/drawing/2014/main" id="{1E7822D4-EB12-4027-9111-362A2042E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0:05</a:t>
            </a:r>
          </a:p>
        </p:txBody>
      </p:sp>
      <p:sp>
        <p:nvSpPr>
          <p:cNvPr id="129" name="Rectangle 119">
            <a:extLst>
              <a:ext uri="{FF2B5EF4-FFF2-40B4-BE49-F238E27FC236}">
                <a16:creationId xmlns:a16="http://schemas.microsoft.com/office/drawing/2014/main" id="{8743664E-5B65-42B0-987B-DB560FE23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0:04</a:t>
            </a:r>
          </a:p>
        </p:txBody>
      </p:sp>
      <p:sp>
        <p:nvSpPr>
          <p:cNvPr id="130" name="Rectangle 120">
            <a:extLst>
              <a:ext uri="{FF2B5EF4-FFF2-40B4-BE49-F238E27FC236}">
                <a16:creationId xmlns:a16="http://schemas.microsoft.com/office/drawing/2014/main" id="{02FE6D56-CA2F-456B-9011-FB28DFB54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0:03</a:t>
            </a:r>
          </a:p>
        </p:txBody>
      </p:sp>
      <p:sp>
        <p:nvSpPr>
          <p:cNvPr id="131" name="Rectangle 121">
            <a:extLst>
              <a:ext uri="{FF2B5EF4-FFF2-40B4-BE49-F238E27FC236}">
                <a16:creationId xmlns:a16="http://schemas.microsoft.com/office/drawing/2014/main" id="{6C3EA085-E08B-48DE-8646-E32082BAF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0:02</a:t>
            </a:r>
          </a:p>
        </p:txBody>
      </p:sp>
      <p:sp>
        <p:nvSpPr>
          <p:cNvPr id="132" name="Rectangle 122">
            <a:extLst>
              <a:ext uri="{FF2B5EF4-FFF2-40B4-BE49-F238E27FC236}">
                <a16:creationId xmlns:a16="http://schemas.microsoft.com/office/drawing/2014/main" id="{B350D1A7-A8D2-47E0-B82F-B63946472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0:01</a:t>
            </a:r>
          </a:p>
        </p:txBody>
      </p:sp>
      <p:sp>
        <p:nvSpPr>
          <p:cNvPr id="133" name="Rectangle 123">
            <a:extLst>
              <a:ext uri="{FF2B5EF4-FFF2-40B4-BE49-F238E27FC236}">
                <a16:creationId xmlns:a16="http://schemas.microsoft.com/office/drawing/2014/main" id="{9EA071EF-3205-4057-AD92-D3C0C0630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End</a:t>
            </a:r>
          </a:p>
        </p:txBody>
      </p:sp>
      <p:sp>
        <p:nvSpPr>
          <p:cNvPr id="134" name="Rectangle 123">
            <a:extLst>
              <a:ext uri="{FF2B5EF4-FFF2-40B4-BE49-F238E27FC236}">
                <a16:creationId xmlns:a16="http://schemas.microsoft.com/office/drawing/2014/main" id="{514FF8DD-DA05-4D6B-B04A-C3457A837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11" y="1779995"/>
            <a:ext cx="1837276" cy="874177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2:00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82C8E69C-0CCF-4D2A-AF5C-FE6FC8778194}"/>
              </a:ext>
            </a:extLst>
          </p:cNvPr>
          <p:cNvSpPr txBox="1"/>
          <p:nvPr/>
        </p:nvSpPr>
        <p:spPr>
          <a:xfrm>
            <a:off x="5297401" y="1451685"/>
            <a:ext cx="4552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12700">
                  <a:noFill/>
                  <a:prstDash val="solid"/>
                </a:ln>
                <a:solidFill>
                  <a:srgbClr val="4F1241"/>
                </a:solidFill>
              </a:rPr>
              <a:t>https://quizizz.com/admin/quiz/61879d48a41e34001dae7462</a:t>
            </a:r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id="{4297F111-015C-40D7-854B-94652F53AE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06036" y="5931797"/>
            <a:ext cx="2055708" cy="7241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6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7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8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9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1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3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6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1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20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30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40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60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70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8000"/>
                            </p:stCondLst>
                            <p:childTnLst>
                              <p:par>
                                <p:cTn id="1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90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0000"/>
                            </p:stCondLst>
                            <p:childTnLst>
                              <p:par>
                                <p:cTn id="1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1000"/>
                            </p:stCondLst>
                            <p:childTnLst>
                              <p:par>
                                <p:cTn id="1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30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4000"/>
                            </p:stCondLst>
                            <p:childTnLst>
                              <p:par>
                                <p:cTn id="1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5000"/>
                            </p:stCondLst>
                            <p:childTnLst>
                              <p:par>
                                <p:cTn id="1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6000"/>
                            </p:stCondLst>
                            <p:childTnLst>
                              <p:par>
                                <p:cTn id="1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7000"/>
                            </p:stCondLst>
                            <p:childTnLst>
                              <p:par>
                                <p:cTn id="1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48000"/>
                            </p:stCondLst>
                            <p:childTnLst>
                              <p:par>
                                <p:cTn id="1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900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00"/>
                            </p:stCondLst>
                            <p:childTnLst>
                              <p:par>
                                <p:cTn id="1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1000"/>
                            </p:stCondLst>
                            <p:childTnLst>
                              <p:par>
                                <p:cTn id="1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2000"/>
                            </p:stCondLst>
                            <p:childTnLst>
                              <p:par>
                                <p:cTn id="1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3000"/>
                            </p:stCondLst>
                            <p:childTnLst>
                              <p:par>
                                <p:cTn id="1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4000"/>
                            </p:stCondLst>
                            <p:childTnLst>
                              <p:par>
                                <p:cTn id="1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000"/>
                            </p:stCondLst>
                            <p:childTnLst>
                              <p:par>
                                <p:cTn id="1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6000"/>
                            </p:stCondLst>
                            <p:childTnLst>
                              <p:par>
                                <p:cTn id="2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7000"/>
                            </p:stCondLst>
                            <p:childTnLst>
                              <p:par>
                                <p:cTn id="2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8000"/>
                            </p:stCondLst>
                            <p:childTnLst>
                              <p:par>
                                <p:cTn id="2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9000"/>
                            </p:stCondLst>
                            <p:childTnLst>
                              <p:par>
                                <p:cTn id="2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60000"/>
                            </p:stCondLst>
                            <p:childTnLst>
                              <p:par>
                                <p:cTn id="2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61000"/>
                            </p:stCondLst>
                            <p:childTnLst>
                              <p:par>
                                <p:cTn id="2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62000"/>
                            </p:stCondLst>
                            <p:childTnLst>
                              <p:par>
                                <p:cTn id="2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63000"/>
                            </p:stCondLst>
                            <p:childTnLst>
                              <p:par>
                                <p:cTn id="2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4000"/>
                            </p:stCondLst>
                            <p:childTnLst>
                              <p:par>
                                <p:cTn id="2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65000"/>
                            </p:stCondLst>
                            <p:childTnLst>
                              <p:par>
                                <p:cTn id="2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66000"/>
                            </p:stCondLst>
                            <p:childTnLst>
                              <p:par>
                                <p:cTn id="2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67000"/>
                            </p:stCondLst>
                            <p:childTnLst>
                              <p:par>
                                <p:cTn id="2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68000"/>
                            </p:stCondLst>
                            <p:childTnLst>
                              <p:par>
                                <p:cTn id="2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69000"/>
                            </p:stCondLst>
                            <p:childTnLst>
                              <p:par>
                                <p:cTn id="2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70000"/>
                            </p:stCondLst>
                            <p:childTnLst>
                              <p:par>
                                <p:cTn id="2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71000"/>
                            </p:stCondLst>
                            <p:childTnLst>
                              <p:par>
                                <p:cTn id="2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72000"/>
                            </p:stCondLst>
                            <p:childTnLst>
                              <p:par>
                                <p:cTn id="2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73000"/>
                            </p:stCondLst>
                            <p:childTnLst>
                              <p:par>
                                <p:cTn id="2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74000"/>
                            </p:stCondLst>
                            <p:childTnLst>
                              <p:par>
                                <p:cTn id="2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75000"/>
                            </p:stCondLst>
                            <p:childTnLst>
                              <p:par>
                                <p:cTn id="2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76000"/>
                            </p:stCondLst>
                            <p:childTnLst>
                              <p:par>
                                <p:cTn id="2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77000"/>
                            </p:stCondLst>
                            <p:childTnLst>
                              <p:par>
                                <p:cTn id="2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78000"/>
                            </p:stCondLst>
                            <p:childTnLst>
                              <p:par>
                                <p:cTn id="2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79000"/>
                            </p:stCondLst>
                            <p:childTnLst>
                              <p:par>
                                <p:cTn id="2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80000"/>
                            </p:stCondLst>
                            <p:childTnLst>
                              <p:par>
                                <p:cTn id="2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81000"/>
                            </p:stCondLst>
                            <p:childTnLst>
                              <p:par>
                                <p:cTn id="2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82000"/>
                            </p:stCondLst>
                            <p:childTnLst>
                              <p:par>
                                <p:cTn id="2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83000"/>
                            </p:stCondLst>
                            <p:childTnLst>
                              <p:par>
                                <p:cTn id="2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84000"/>
                            </p:stCondLst>
                            <p:childTnLst>
                              <p:par>
                                <p:cTn id="2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85000"/>
                            </p:stCondLst>
                            <p:childTnLst>
                              <p:par>
                                <p:cTn id="2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86000"/>
                            </p:stCondLst>
                            <p:childTnLst>
                              <p:par>
                                <p:cTn id="2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87000"/>
                            </p:stCondLst>
                            <p:childTnLst>
                              <p:par>
                                <p:cTn id="2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88000"/>
                            </p:stCondLst>
                            <p:childTnLst>
                              <p:par>
                                <p:cTn id="2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89000"/>
                            </p:stCondLst>
                            <p:childTnLst>
                              <p:par>
                                <p:cTn id="3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90000"/>
                            </p:stCondLst>
                            <p:childTnLst>
                              <p:par>
                                <p:cTn id="3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91000"/>
                            </p:stCondLst>
                            <p:childTnLst>
                              <p:par>
                                <p:cTn id="3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92000"/>
                            </p:stCondLst>
                            <p:childTnLst>
                              <p:par>
                                <p:cTn id="3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93000"/>
                            </p:stCondLst>
                            <p:childTnLst>
                              <p:par>
                                <p:cTn id="3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94000"/>
                            </p:stCondLst>
                            <p:childTnLst>
                              <p:par>
                                <p:cTn id="3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95000"/>
                            </p:stCondLst>
                            <p:childTnLst>
                              <p:par>
                                <p:cTn id="3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96000"/>
                            </p:stCondLst>
                            <p:childTnLst>
                              <p:par>
                                <p:cTn id="3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97000"/>
                            </p:stCondLst>
                            <p:childTnLst>
                              <p:par>
                                <p:cTn id="3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98000"/>
                            </p:stCondLst>
                            <p:childTnLst>
                              <p:par>
                                <p:cTn id="3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99000"/>
                            </p:stCondLst>
                            <p:childTnLst>
                              <p:par>
                                <p:cTn id="3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3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4" dur="94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audio>
              <p:cMediaNode showWhenStopped="0">
                <p:cTn id="39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03" grpId="0"/>
      <p:bldP spid="9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/>
    </p:bldLst>
  </p:timing>
</p:sld>
</file>

<file path=ppt/theme/theme1.xml><?xml version="1.0" encoding="utf-8"?>
<a:theme xmlns:a="http://schemas.openxmlformats.org/drawingml/2006/main" name="Theme2">
  <a:themeElements>
    <a:clrScheme name="Simple Light">
      <a:dk1>
        <a:srgbClr val="F6F2F3"/>
      </a:dk1>
      <a:lt1>
        <a:srgbClr val="0C343D"/>
      </a:lt1>
      <a:dk2>
        <a:srgbClr val="134F5C"/>
      </a:dk2>
      <a:lt2>
        <a:srgbClr val="45818E"/>
      </a:lt2>
      <a:accent1>
        <a:srgbClr val="AED8CC"/>
      </a:accent1>
      <a:accent2>
        <a:srgbClr val="A73F38"/>
      </a:accent2>
      <a:accent3>
        <a:srgbClr val="F28076"/>
      </a:accent3>
      <a:accent4>
        <a:srgbClr val="F3A031"/>
      </a:accent4>
      <a:accent5>
        <a:srgbClr val="FFC75C"/>
      </a:accent5>
      <a:accent6>
        <a:srgbClr val="FFCC82"/>
      </a:accent6>
      <a:hlink>
        <a:srgbClr val="0C34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8E91B7BF-059E-428C-93A7-ABB3737929FC}" vid="{1DE46E5A-497B-4CA4-990F-5E0C42CCDF8D}"/>
    </a:ext>
  </a:extLst>
</a:theme>
</file>

<file path=ppt/theme/theme2.xml><?xml version="1.0" encoding="utf-8"?>
<a:theme xmlns:a="http://schemas.openxmlformats.org/drawingml/2006/main" name="1_Theme3">
  <a:themeElements>
    <a:clrScheme name="Simple Light">
      <a:dk1>
        <a:srgbClr val="D6EBE6"/>
      </a:dk1>
      <a:lt1>
        <a:srgbClr val="F8B21E"/>
      </a:lt1>
      <a:dk2>
        <a:srgbClr val="61C3BE"/>
      </a:dk2>
      <a:lt2>
        <a:srgbClr val="FFF475"/>
      </a:lt2>
      <a:accent1>
        <a:srgbClr val="385B86"/>
      </a:accent1>
      <a:accent2>
        <a:srgbClr val="FF8302"/>
      </a:accent2>
      <a:accent3>
        <a:srgbClr val="5C77BD"/>
      </a:accent3>
      <a:accent4>
        <a:srgbClr val="153551"/>
      </a:accent4>
      <a:accent5>
        <a:srgbClr val="153551"/>
      </a:accent5>
      <a:accent6>
        <a:srgbClr val="153551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3" id="{8C8D36EF-0D40-47D3-81D6-1CB290799E2B}" vid="{9F9C847D-0AF2-498A-92ED-34F5696A1BF3}"/>
    </a:ext>
  </a:extLst>
</a:theme>
</file>

<file path=ppt/theme/theme3.xml><?xml version="1.0" encoding="utf-8"?>
<a:theme xmlns:a="http://schemas.openxmlformats.org/drawingml/2006/main" name="Theme4">
  <a:themeElements>
    <a:clrScheme name="Simple Light">
      <a:dk1>
        <a:srgbClr val="FAEE89"/>
      </a:dk1>
      <a:lt1>
        <a:srgbClr val="FF6C53"/>
      </a:lt1>
      <a:dk2>
        <a:srgbClr val="849DEC"/>
      </a:dk2>
      <a:lt2>
        <a:srgbClr val="F8CC82"/>
      </a:lt2>
      <a:accent1>
        <a:srgbClr val="FBB249"/>
      </a:accent1>
      <a:accent2>
        <a:srgbClr val="FE9A4B"/>
      </a:accent2>
      <a:accent3>
        <a:srgbClr val="5D74C5"/>
      </a:accent3>
      <a:accent4>
        <a:srgbClr val="102564"/>
      </a:accent4>
      <a:accent5>
        <a:srgbClr val="102564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4" id="{1B867468-D4D1-4BF8-863D-844817FC50F7}" vid="{126BC99C-F3F8-4AA0-9D66-12E89F56CA9D}"/>
    </a:ext>
  </a:extLst>
</a:theme>
</file>

<file path=ppt/theme/theme4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FOOD DAY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A1C448"/>
      </a:accent1>
      <a:accent2>
        <a:srgbClr val="657C2B"/>
      </a:accent2>
      <a:accent3>
        <a:srgbClr val="DFEBC0"/>
      </a:accent3>
      <a:accent4>
        <a:srgbClr val="F7D1D1"/>
      </a:accent4>
      <a:accent5>
        <a:srgbClr val="F9E2E2"/>
      </a:accent5>
      <a:accent6>
        <a:srgbClr val="D24141"/>
      </a:accent6>
      <a:hlink>
        <a:srgbClr val="A1C44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FOOD DAY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A1C448"/>
      </a:accent1>
      <a:accent2>
        <a:srgbClr val="657C2B"/>
      </a:accent2>
      <a:accent3>
        <a:srgbClr val="DFEBC0"/>
      </a:accent3>
      <a:accent4>
        <a:srgbClr val="F7D1D1"/>
      </a:accent4>
      <a:accent5>
        <a:srgbClr val="F9E2E2"/>
      </a:accent5>
      <a:accent6>
        <a:srgbClr val="D24141"/>
      </a:accent6>
      <a:hlink>
        <a:srgbClr val="A1C44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Theme5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5" id="{6C3C7328-F6CD-44A0-B9C6-9E3EFEE0C7D6}" vid="{EED4F71A-2A5F-411B-B25B-B69E7C572340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مستند" ma:contentTypeID="0x0101006FC1A50B2185D44594E07FF03DBF98CE" ma:contentTypeVersion="12" ma:contentTypeDescription="إنشاء مستند جديد." ma:contentTypeScope="" ma:versionID="137bdb6a7e97763b5d1ddb9c281bbeda">
  <xsd:schema xmlns:xsd="http://www.w3.org/2001/XMLSchema" xmlns:xs="http://www.w3.org/2001/XMLSchema" xmlns:p="http://schemas.microsoft.com/office/2006/metadata/properties" xmlns:ns2="c1396a69-4dbf-46ca-b1e7-c99338fe0701" xmlns:ns3="fa931cbd-5dda-43a9-bf03-537c396f383c" targetNamespace="http://schemas.microsoft.com/office/2006/metadata/properties" ma:root="true" ma:fieldsID="4902a2a6ee203debab04872cabf555ee" ns2:_="" ns3:_="">
    <xsd:import namespace="c1396a69-4dbf-46ca-b1e7-c99338fe0701"/>
    <xsd:import namespace="fa931cbd-5dda-43a9-bf03-537c396f38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396a69-4dbf-46ca-b1e7-c99338fe07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931cbd-5dda-43a9-bf03-537c396f383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تمت مشاركته مع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مشتركة مع تفاصيل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المحتوى"/>
        <xsd:element ref="dc:title" minOccurs="0" maxOccurs="1" ma:index="4" ma:displayName="ال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0614EBE-6141-4584-9A71-6EAD9AE087EE}"/>
</file>

<file path=customXml/itemProps2.xml><?xml version="1.0" encoding="utf-8"?>
<ds:datastoreItem xmlns:ds="http://schemas.openxmlformats.org/officeDocument/2006/customXml" ds:itemID="{E499F957-F39A-46B1-8883-76CE72A65207}"/>
</file>

<file path=customXml/itemProps3.xml><?xml version="1.0" encoding="utf-8"?>
<ds:datastoreItem xmlns:ds="http://schemas.openxmlformats.org/officeDocument/2006/customXml" ds:itemID="{33FB6833-B503-4A0E-9F4E-9501E191ED0C}"/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8092</TotalTime>
  <Words>493</Words>
  <Application>Microsoft Office PowerPoint</Application>
  <PresentationFormat>Widescreen</PresentationFormat>
  <Paragraphs>190</Paragraphs>
  <Slides>7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7</vt:i4>
      </vt:variant>
    </vt:vector>
  </HeadingPairs>
  <TitlesOfParts>
    <vt:vector size="33" baseType="lpstr">
      <vt:lpstr>Abril Fatface</vt:lpstr>
      <vt:lpstr>Arial</vt:lpstr>
      <vt:lpstr>Bahiana</vt:lpstr>
      <vt:lpstr>Barlow</vt:lpstr>
      <vt:lpstr>Bellota</vt:lpstr>
      <vt:lpstr>Calibri</vt:lpstr>
      <vt:lpstr>Courier New</vt:lpstr>
      <vt:lpstr>Didact Gothic</vt:lpstr>
      <vt:lpstr>Fira Sans Extra Condensed Medium</vt:lpstr>
      <vt:lpstr>Microsoft Sans Serif</vt:lpstr>
      <vt:lpstr>Muli</vt:lpstr>
      <vt:lpstr>Oxygen</vt:lpstr>
      <vt:lpstr>Oxygen Light</vt:lpstr>
      <vt:lpstr>Proxima Nova</vt:lpstr>
      <vt:lpstr>Proxima Nova Semibold</vt:lpstr>
      <vt:lpstr>Roboto Slab Regular</vt:lpstr>
      <vt:lpstr>Sakkal Majalla</vt:lpstr>
      <vt:lpstr>Sansita</vt:lpstr>
      <vt:lpstr>Tulpen One</vt:lpstr>
      <vt:lpstr>Theme2</vt:lpstr>
      <vt:lpstr>1_Theme3</vt:lpstr>
      <vt:lpstr>Theme4</vt:lpstr>
      <vt:lpstr>Slidesgo Final Pages</vt:lpstr>
      <vt:lpstr>FOOD DAY</vt:lpstr>
      <vt:lpstr>1_FOOD DAY</vt:lpstr>
      <vt:lpstr>4_Theme5</vt:lpstr>
      <vt:lpstr>PowerPoint Presentation</vt:lpstr>
      <vt:lpstr>PowerPoint Presentation</vt:lpstr>
      <vt:lpstr>المعادن</vt:lpstr>
      <vt:lpstr>الكالسيوم والفسفور</vt:lpstr>
      <vt:lpstr>PowerPoint Presentation</vt:lpstr>
      <vt:lpstr>المعادن</vt:lpstr>
      <vt:lpstr>هيا يا أميراتي لنقيم الهدف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MONA SALAH IBRAHIM HAMAM</cp:lastModifiedBy>
  <cp:revision>310</cp:revision>
  <dcterms:created xsi:type="dcterms:W3CDTF">2020-03-04T10:47:58Z</dcterms:created>
  <dcterms:modified xsi:type="dcterms:W3CDTF">2022-03-28T06:45:49Z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0x0101006FC1A50B2185D44594E07FF03DBF98CE</vt:lpwstr>
  </property>
</Properties>
</file>