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sldIdLst>
    <p:sldId id="370" r:id="rId5"/>
    <p:sldId id="270" r:id="rId6"/>
    <p:sldId id="278" r:id="rId7"/>
    <p:sldId id="274" r:id="rId8"/>
    <p:sldId id="275" r:id="rId9"/>
    <p:sldId id="277" r:id="rId10"/>
    <p:sldId id="273" r:id="rId11"/>
    <p:sldId id="276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50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45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1252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70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65181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458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31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43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21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80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67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84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1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673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0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01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80BCD-F68D-448F-9F94-1DC2B07E8A9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868B627-6A29-40C3-AF22-82E50B58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63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BH" dirty="0" smtClean="0"/>
              <a:t>مدرسة سافرة الابتدائية الاعدادية للبنات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1782" y="5609177"/>
            <a:ext cx="7766936" cy="1096899"/>
          </a:xfrm>
        </p:spPr>
        <p:txBody>
          <a:bodyPr/>
          <a:lstStyle/>
          <a:p>
            <a:r>
              <a:rPr lang="ar-B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اعداد : أ/ شيخة الرميحي </a:t>
            </a:r>
          </a:p>
          <a:p>
            <a:r>
              <a:rPr lang="ar-B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مديرة المدرسة : أ/ زبيدة البلوشي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4" descr="Creative Commons Licen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02" y="10481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581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280FD4-9050-4217-A526-DBF8C67CE80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b="1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درس الأشكال الجميلة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024C3C-9DE0-494A-BFE0-7F941532F7E7}"/>
              </a:ext>
            </a:extLst>
          </p:cNvPr>
          <p:cNvSpPr txBox="1">
            <a:spLocks/>
          </p:cNvSpPr>
          <p:nvPr/>
        </p:nvSpPr>
        <p:spPr>
          <a:xfrm>
            <a:off x="794173" y="1793533"/>
            <a:ext cx="10603654" cy="30324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 rtl="1">
              <a:buFont typeface="+mj-lt"/>
              <a:buAutoNum type="arabicPeriod"/>
            </a:pPr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ترسم التلميذة شكلاً جميلاً باستخدام الاشكال الجميلة مع اختلاف أحجامها.</a:t>
            </a:r>
          </a:p>
        </p:txBody>
      </p:sp>
      <p:pic>
        <p:nvPicPr>
          <p:cNvPr id="4" name="Picture 4" descr="Creative Commons Licen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02" y="10481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28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="" xmlns:a16="http://schemas.microsoft.com/office/drawing/2014/main" id="{993A09EE-94CC-49CC-9D4D-B383D1CF2E4D}"/>
              </a:ext>
            </a:extLst>
          </p:cNvPr>
          <p:cNvSpPr/>
          <p:nvPr/>
        </p:nvSpPr>
        <p:spPr>
          <a:xfrm>
            <a:off x="10342880" y="196574"/>
            <a:ext cx="1625741" cy="143775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D09F1525-40BA-496D-A1A0-5FE6BEC57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9" t="50000" r="58642" b="19583"/>
          <a:stretch/>
        </p:blipFill>
        <p:spPr>
          <a:xfrm>
            <a:off x="661908" y="269122"/>
            <a:ext cx="4468892" cy="6987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2AF3B4-D79A-4F01-AC3B-BEF9D73ED960}"/>
              </a:ext>
            </a:extLst>
          </p:cNvPr>
          <p:cNvSpPr txBox="1"/>
          <p:nvPr/>
        </p:nvSpPr>
        <p:spPr>
          <a:xfrm>
            <a:off x="4749810" y="193040"/>
            <a:ext cx="46227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8800" b="1" dirty="0"/>
              <a:t>هيا معي</a:t>
            </a:r>
            <a:endParaRPr lang="en-US" sz="8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25802E-CC8C-4710-82C6-32269DA5A1FC}"/>
              </a:ext>
            </a:extLst>
          </p:cNvPr>
          <p:cNvSpPr txBox="1"/>
          <p:nvPr/>
        </p:nvSpPr>
        <p:spPr>
          <a:xfrm>
            <a:off x="2722247" y="3578163"/>
            <a:ext cx="7620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نتعرف على رسومات باستخدام الأشكال الهندسية الجميلة</a:t>
            </a:r>
            <a:endParaRPr lang="en-US" sz="3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BFCB6BF-3819-4323-A57C-2F15709610B7}"/>
              </a:ext>
            </a:extLst>
          </p:cNvPr>
          <p:cNvSpPr txBox="1"/>
          <p:nvPr/>
        </p:nvSpPr>
        <p:spPr>
          <a:xfrm>
            <a:off x="508017" y="26912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أحمد</a:t>
            </a:r>
            <a:endParaRPr lang="en-US" sz="3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2215531-9AF0-4391-AE47-D6201C7B9E42}"/>
              </a:ext>
            </a:extLst>
          </p:cNvPr>
          <p:cNvSpPr txBox="1"/>
          <p:nvPr/>
        </p:nvSpPr>
        <p:spPr>
          <a:xfrm>
            <a:off x="10241350" y="10294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العرض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91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أرقام للنحت">
            <a:extLst>
              <a:ext uri="{FF2B5EF4-FFF2-40B4-BE49-F238E27FC236}">
                <a16:creationId xmlns="" xmlns:a16="http://schemas.microsoft.com/office/drawing/2014/main" id="{112C1E2F-E264-474F-AF07-19A96F665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04" y="591820"/>
            <a:ext cx="8570648" cy="567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FF18B4-A2F2-42B7-9CC1-69ED1F4DD4F9}"/>
              </a:ext>
            </a:extLst>
          </p:cNvPr>
          <p:cNvSpPr txBox="1"/>
          <p:nvPr/>
        </p:nvSpPr>
        <p:spPr>
          <a:xfrm>
            <a:off x="3185160" y="0"/>
            <a:ext cx="4333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b="1" dirty="0"/>
              <a:t>منزل مع طبيعة</a:t>
            </a:r>
            <a:endParaRPr lang="en-US" sz="4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Creative Commons Licen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02" y="10481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10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قطع ورقة للأطفال طباعة الأرقام – cerceis.com">
            <a:extLst>
              <a:ext uri="{FF2B5EF4-FFF2-40B4-BE49-F238E27FC236}">
                <a16:creationId xmlns="" xmlns:a16="http://schemas.microsoft.com/office/drawing/2014/main" id="{754B786E-E653-4966-BC38-EB714B22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8013" y="56410"/>
            <a:ext cx="6128067" cy="674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15D7F4-5381-407B-86D0-23CECB2BDE9E}"/>
              </a:ext>
            </a:extLst>
          </p:cNvPr>
          <p:cNvSpPr txBox="1"/>
          <p:nvPr/>
        </p:nvSpPr>
        <p:spPr>
          <a:xfrm>
            <a:off x="7726680" y="32004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ديك</a:t>
            </a:r>
            <a:endParaRPr lang="en-US" sz="4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Creative Commons Licen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02" y="10481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91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Թեմատիկ շաբաթներ – Կրկես | Հայ ծնողների ակումբ">
            <a:extLst>
              <a:ext uri="{FF2B5EF4-FFF2-40B4-BE49-F238E27FC236}">
                <a16:creationId xmlns="" xmlns:a16="http://schemas.microsoft.com/office/drawing/2014/main" id="{4FBF02DB-B58F-4F1D-B23C-A128CF28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7375"/>
            <a:ext cx="6512560" cy="638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BC0925-75E4-4005-9F49-6ADB1E2C73AE}"/>
              </a:ext>
            </a:extLst>
          </p:cNvPr>
          <p:cNvSpPr txBox="1"/>
          <p:nvPr/>
        </p:nvSpPr>
        <p:spPr>
          <a:xfrm>
            <a:off x="7579360" y="19737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مهرج</a:t>
            </a:r>
            <a:endParaRPr lang="en-US" sz="4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Creative Commons Licen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02" y="10481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52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أرقام للنحت">
            <a:extLst>
              <a:ext uri="{FF2B5EF4-FFF2-40B4-BE49-F238E27FC236}">
                <a16:creationId xmlns="" xmlns:a16="http://schemas.microsoft.com/office/drawing/2014/main" id="{7192B87C-4295-4463-B922-3AB22EE7C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880" y="751840"/>
            <a:ext cx="8077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899970-DAB7-456F-A71A-511FF6BC255D}"/>
              </a:ext>
            </a:extLst>
          </p:cNvPr>
          <p:cNvSpPr txBox="1"/>
          <p:nvPr/>
        </p:nvSpPr>
        <p:spPr>
          <a:xfrm>
            <a:off x="6893560" y="45212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القطار</a:t>
            </a:r>
            <a:endParaRPr lang="en-US" sz="4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Creative Commons Licen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02" y="10481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6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الحرف اليدوية من الأشكال الهندسية. زين الأشكال الهندسية للأطفال">
            <a:extLst>
              <a:ext uri="{FF2B5EF4-FFF2-40B4-BE49-F238E27FC236}">
                <a16:creationId xmlns="" xmlns:a16="http://schemas.microsoft.com/office/drawing/2014/main" id="{6D313BB2-1D77-4BB7-9F0D-1811E517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307" y="290068"/>
            <a:ext cx="6255173" cy="65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7C9D6D-B266-401C-BD0A-5A7D5887EF7F}"/>
              </a:ext>
            </a:extLst>
          </p:cNvPr>
          <p:cNvSpPr txBox="1"/>
          <p:nvPr/>
        </p:nvSpPr>
        <p:spPr>
          <a:xfrm>
            <a:off x="7002780" y="1574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فراشة</a:t>
            </a:r>
            <a:endParaRPr lang="en-US" sz="4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Creative Commons Licen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02" y="10481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5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="" xmlns:a16="http://schemas.microsoft.com/office/drawing/2014/main" id="{018120DE-CFAE-4631-A444-A60EE77FBC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3" b="23094"/>
          <a:stretch/>
        </p:blipFill>
        <p:spPr>
          <a:xfrm flipH="1">
            <a:off x="306959" y="362923"/>
            <a:ext cx="10340721" cy="62082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E1A9E06-E6BB-4FCC-BFC0-C38FBD616D8F}"/>
              </a:ext>
            </a:extLst>
          </p:cNvPr>
          <p:cNvSpPr/>
          <p:nvPr/>
        </p:nvSpPr>
        <p:spPr>
          <a:xfrm>
            <a:off x="9578721" y="766758"/>
            <a:ext cx="2306320" cy="9455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E9AC0AB-FF59-4468-95D8-D57A12E8F3BB}"/>
              </a:ext>
            </a:extLst>
          </p:cNvPr>
          <p:cNvSpPr/>
          <p:nvPr/>
        </p:nvSpPr>
        <p:spPr>
          <a:xfrm>
            <a:off x="386080" y="1169502"/>
            <a:ext cx="6582885" cy="175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41E84E-765B-4876-97CE-7222F310C563}"/>
              </a:ext>
            </a:extLst>
          </p:cNvPr>
          <p:cNvSpPr txBox="1"/>
          <p:nvPr/>
        </p:nvSpPr>
        <p:spPr>
          <a:xfrm>
            <a:off x="9817481" y="10616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تطبيق عملي </a:t>
            </a:r>
            <a:endParaRPr lang="en-US" sz="1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FAA37D-0B54-4879-B01F-EA69AD405CBD}"/>
              </a:ext>
            </a:extLst>
          </p:cNvPr>
          <p:cNvSpPr txBox="1"/>
          <p:nvPr/>
        </p:nvSpPr>
        <p:spPr>
          <a:xfrm>
            <a:off x="-308508" y="1353304"/>
            <a:ext cx="7849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ارسمي يا فنانتي </a:t>
            </a:r>
          </a:p>
          <a:p>
            <a:pPr algn="ctr"/>
            <a:r>
              <a:rPr lang="ar-BH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رسمة في سبورتكِ تحتوي على أشكال هندسية فقط</a:t>
            </a:r>
          </a:p>
        </p:txBody>
      </p:sp>
      <p:pic>
        <p:nvPicPr>
          <p:cNvPr id="13314" name="Picture 2" descr="مكتبة رقية - موجود الان سبورة اطفال مع قلم سبورة وممحاة و2... | Facebook">
            <a:extLst>
              <a:ext uri="{FF2B5EF4-FFF2-40B4-BE49-F238E27FC236}">
                <a16:creationId xmlns="" xmlns:a16="http://schemas.microsoft.com/office/drawing/2014/main" id="{049281D8-3E47-4BF9-A4F1-09E5E7B9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697" y="2956003"/>
            <a:ext cx="3935228" cy="26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reative Commons Licen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02" y="10481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80046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FC1A50B2185D44594E07FF03DBF98CE" ma:contentTypeVersion="12" ma:contentTypeDescription="إنشاء مستند جديد." ma:contentTypeScope="" ma:versionID="137bdb6a7e97763b5d1ddb9c281bbeda">
  <xsd:schema xmlns:xsd="http://www.w3.org/2001/XMLSchema" xmlns:xs="http://www.w3.org/2001/XMLSchema" xmlns:p="http://schemas.microsoft.com/office/2006/metadata/properties" xmlns:ns2="c1396a69-4dbf-46ca-b1e7-c99338fe0701" xmlns:ns3="fa931cbd-5dda-43a9-bf03-537c396f383c" targetNamespace="http://schemas.microsoft.com/office/2006/metadata/properties" ma:root="true" ma:fieldsID="4902a2a6ee203debab04872cabf555ee" ns2:_="" ns3:_="">
    <xsd:import namespace="c1396a69-4dbf-46ca-b1e7-c99338fe0701"/>
    <xsd:import namespace="fa931cbd-5dda-43a9-bf03-537c396f38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96a69-4dbf-46ca-b1e7-c99338fe07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31cbd-5dda-43a9-bf03-537c396f38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15A98D-2E2D-4027-BDBB-EA8A7E8F74D6}"/>
</file>

<file path=customXml/itemProps2.xml><?xml version="1.0" encoding="utf-8"?>
<ds:datastoreItem xmlns:ds="http://schemas.openxmlformats.org/officeDocument/2006/customXml" ds:itemID="{2375DDD0-FBE3-44C6-A376-E59ACE6C8B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B361CC-3383-457B-B4FC-E857A9CF6B71}">
  <ds:schemaRefs>
    <ds:schemaRef ds:uri="http://schemas.openxmlformats.org/package/2006/metadata/core-properties"/>
    <ds:schemaRef ds:uri="684ca881-f77c-46cc-866a-2bfb1bba822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65</Words>
  <Application>Microsoft Office PowerPoint</Application>
  <PresentationFormat>مخصص</PresentationFormat>
  <Paragraphs>18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Facet</vt:lpstr>
      <vt:lpstr>مدرسة سافرة الابتدائية الاعدادية للبنات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Guest</dc:creator>
  <cp:lastModifiedBy>MOE</cp:lastModifiedBy>
  <cp:revision>33</cp:revision>
  <dcterms:created xsi:type="dcterms:W3CDTF">2014-09-27T04:24:48Z</dcterms:created>
  <dcterms:modified xsi:type="dcterms:W3CDTF">2022-03-23T09:34:11Z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0x0101006FC1A50B2185D44594E07FF03DBF98CE</vt:lpwstr>
  </property>
</Properties>
</file>