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60" r:id="rId9"/>
    <p:sldId id="259" r:id="rId10"/>
    <p:sldId id="262" r:id="rId11"/>
    <p:sldId id="264" r:id="rId12"/>
    <p:sldId id="263" r:id="rId13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" Target="../slides/slide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" Target="../slides/slide5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D17EA-6C99-495A-AE74-0F1F927B738A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DA25DD-0284-404D-B58D-C3244B1F1129}">
      <dgm:prSet phldrT="[Text]"/>
      <dgm:spPr/>
      <dgm:t>
        <a:bodyPr/>
        <a:lstStyle/>
        <a:p>
          <a:r>
            <a:rPr lang="ar-SA" dirty="0"/>
            <a:t>الإيمان بالله والجهاد في سبيله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4E26C7E-0435-44FB-A039-EABA767BED28}" type="parTrans" cxnId="{65AA7082-E599-489B-8092-C0A8ED9BC12C}">
      <dgm:prSet/>
      <dgm:spPr/>
      <dgm:t>
        <a:bodyPr/>
        <a:lstStyle/>
        <a:p>
          <a:endParaRPr lang="en-US"/>
        </a:p>
      </dgm:t>
    </dgm:pt>
    <dgm:pt modelId="{CB74C05A-85EE-4C05-B2D7-66E05B880ACD}" type="sibTrans" cxnId="{65AA7082-E599-489B-8092-C0A8ED9BC12C}">
      <dgm:prSet/>
      <dgm:spPr/>
      <dgm:t>
        <a:bodyPr/>
        <a:lstStyle/>
        <a:p>
          <a:endParaRPr lang="en-US"/>
        </a:p>
      </dgm:t>
    </dgm:pt>
    <dgm:pt modelId="{741387D9-D78F-4F77-BDB2-8C4DA1BEC6EA}">
      <dgm:prSet phldrT="[Text]"/>
      <dgm:spPr/>
      <dgm:t>
        <a:bodyPr/>
        <a:lstStyle/>
        <a:p>
          <a:r>
            <a:rPr lang="ar-SA" dirty="0"/>
            <a:t>الصلاة في وقتها وصوم رمضان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CA81470-7042-4C32-AF41-7236F9AC8874}" type="parTrans" cxnId="{611D2041-610B-419E-9318-DCF027786599}">
      <dgm:prSet/>
      <dgm:spPr/>
      <dgm:t>
        <a:bodyPr/>
        <a:lstStyle/>
        <a:p>
          <a:endParaRPr lang="en-US"/>
        </a:p>
      </dgm:t>
    </dgm:pt>
    <dgm:pt modelId="{63F5E4DA-3727-44C5-8DC7-9AE97FA74E3B}" type="sibTrans" cxnId="{611D2041-610B-419E-9318-DCF027786599}">
      <dgm:prSet/>
      <dgm:spPr/>
      <dgm:t>
        <a:bodyPr/>
        <a:lstStyle/>
        <a:p>
          <a:endParaRPr lang="en-US"/>
        </a:p>
      </dgm:t>
    </dgm:pt>
    <dgm:pt modelId="{80B2AECD-A2B1-4BE9-AF10-406B4ECFAD4A}">
      <dgm:prSet phldrT="[Text]"/>
      <dgm:spPr/>
      <dgm:t>
        <a:bodyPr/>
        <a:lstStyle/>
        <a:p>
          <a:r>
            <a:rPr lang="ar-SA" dirty="0"/>
            <a:t>الصدقة وبر الوالدين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34FD1CE-8268-41B3-A933-D348D5E30D92}" type="parTrans" cxnId="{D79ECA08-B6B1-485F-96E1-4F942FDCB2CD}">
      <dgm:prSet/>
      <dgm:spPr/>
      <dgm:t>
        <a:bodyPr/>
        <a:lstStyle/>
        <a:p>
          <a:endParaRPr lang="en-US"/>
        </a:p>
      </dgm:t>
    </dgm:pt>
    <dgm:pt modelId="{36179450-0F24-4B3F-A2C8-E99BE05979EE}" type="sibTrans" cxnId="{D79ECA08-B6B1-485F-96E1-4F942FDCB2CD}">
      <dgm:prSet/>
      <dgm:spPr/>
      <dgm:t>
        <a:bodyPr/>
        <a:lstStyle/>
        <a:p>
          <a:endParaRPr lang="en-US"/>
        </a:p>
      </dgm:t>
    </dgm:pt>
    <dgm:pt modelId="{979E39CE-F9EA-4F59-BAAA-CDFB7DC4840A}">
      <dgm:prSet phldrT="[Text]"/>
      <dgm:spPr/>
      <dgm:t>
        <a:bodyPr/>
        <a:lstStyle/>
        <a:p>
          <a:r>
            <a:rPr lang="ar-SA" dirty="0"/>
            <a:t>قيام الليل والزكاة </a:t>
          </a:r>
          <a:r>
            <a:rPr lang="ar-SA" dirty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E91C81E-4047-45AA-A36E-55AE3150D0CD}" type="parTrans" cxnId="{BC7038F5-E1B8-489E-A8EF-B2A339F1E969}">
      <dgm:prSet/>
      <dgm:spPr/>
      <dgm:t>
        <a:bodyPr/>
        <a:lstStyle/>
        <a:p>
          <a:endParaRPr lang="en-US"/>
        </a:p>
      </dgm:t>
    </dgm:pt>
    <dgm:pt modelId="{AA8CA457-D4CF-47CB-B792-7668BC12BDDC}" type="sibTrans" cxnId="{BC7038F5-E1B8-489E-A8EF-B2A339F1E969}">
      <dgm:prSet/>
      <dgm:spPr/>
      <dgm:t>
        <a:bodyPr/>
        <a:lstStyle/>
        <a:p>
          <a:endParaRPr lang="en-US"/>
        </a:p>
      </dgm:t>
    </dgm:pt>
    <dgm:pt modelId="{B33756A0-36B9-4678-A42B-C396B494C0A9}" type="pres">
      <dgm:prSet presAssocID="{107D17EA-6C99-495A-AE74-0F1F927B73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590530BD-90D5-4844-873E-DA90C49E0336}" type="pres">
      <dgm:prSet presAssocID="{4FDA25DD-0284-404D-B58D-C3244B1F11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E10632CE-D46D-43A7-99CF-D161CF9DD75C}" type="pres">
      <dgm:prSet presAssocID="{CB74C05A-85EE-4C05-B2D7-66E05B880ACD}" presName="sibTrans" presStyleCnt="0"/>
      <dgm:spPr/>
    </dgm:pt>
    <dgm:pt modelId="{93BFC88C-2B87-46E8-9A2A-6A558C17F780}" type="pres">
      <dgm:prSet presAssocID="{741387D9-D78F-4F77-BDB2-8C4DA1BEC6E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6F165B75-1927-4611-AD94-0082F47C3C23}" type="pres">
      <dgm:prSet presAssocID="{63F5E4DA-3727-44C5-8DC7-9AE97FA74E3B}" presName="sibTrans" presStyleCnt="0"/>
      <dgm:spPr/>
    </dgm:pt>
    <dgm:pt modelId="{21D0397D-ABD0-4749-8755-86A5836303C7}" type="pres">
      <dgm:prSet presAssocID="{80B2AECD-A2B1-4BE9-AF10-406B4ECFAD4A}" presName="node" presStyleLbl="node1" presStyleIdx="2" presStyleCnt="4" custLinFactNeighborY="-7420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9395A8AC-98A0-49A2-8534-1923763CA791}" type="pres">
      <dgm:prSet presAssocID="{36179450-0F24-4B3F-A2C8-E99BE05979EE}" presName="sibTrans" presStyleCnt="0"/>
      <dgm:spPr/>
    </dgm:pt>
    <dgm:pt modelId="{F1ADA176-2B1C-42B2-8B30-FD357BE800DC}" type="pres">
      <dgm:prSet presAssocID="{979E39CE-F9EA-4F59-BAAA-CDFB7DC4840A}" presName="node" presStyleLbl="node1" presStyleIdx="3" presStyleCnt="4" custLinFactNeighborY="-7420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BC7038F5-E1B8-489E-A8EF-B2A339F1E969}" srcId="{107D17EA-6C99-495A-AE74-0F1F927B738A}" destId="{979E39CE-F9EA-4F59-BAAA-CDFB7DC4840A}" srcOrd="3" destOrd="0" parTransId="{7E91C81E-4047-45AA-A36E-55AE3150D0CD}" sibTransId="{AA8CA457-D4CF-47CB-B792-7668BC12BDDC}"/>
    <dgm:cxn modelId="{B564699D-01E3-4C4F-87E2-054D1E3B23B5}" type="presOf" srcId="{741387D9-D78F-4F77-BDB2-8C4DA1BEC6EA}" destId="{93BFC88C-2B87-46E8-9A2A-6A558C17F780}" srcOrd="0" destOrd="0" presId="urn:microsoft.com/office/officeart/2005/8/layout/default"/>
    <dgm:cxn modelId="{65AA7082-E599-489B-8092-C0A8ED9BC12C}" srcId="{107D17EA-6C99-495A-AE74-0F1F927B738A}" destId="{4FDA25DD-0284-404D-B58D-C3244B1F1129}" srcOrd="0" destOrd="0" parTransId="{C4E26C7E-0435-44FB-A039-EABA767BED28}" sibTransId="{CB74C05A-85EE-4C05-B2D7-66E05B880ACD}"/>
    <dgm:cxn modelId="{611D2041-610B-419E-9318-DCF027786599}" srcId="{107D17EA-6C99-495A-AE74-0F1F927B738A}" destId="{741387D9-D78F-4F77-BDB2-8C4DA1BEC6EA}" srcOrd="1" destOrd="0" parTransId="{9CA81470-7042-4C32-AF41-7236F9AC8874}" sibTransId="{63F5E4DA-3727-44C5-8DC7-9AE97FA74E3B}"/>
    <dgm:cxn modelId="{B8FC3F7F-0A2E-4A47-9FBF-CC89A3FEC01D}" type="presOf" srcId="{4FDA25DD-0284-404D-B58D-C3244B1F1129}" destId="{590530BD-90D5-4844-873E-DA90C49E0336}" srcOrd="0" destOrd="0" presId="urn:microsoft.com/office/officeart/2005/8/layout/default"/>
    <dgm:cxn modelId="{C1ADB4A3-AA63-4E9A-A48D-D1FDA779278A}" type="presOf" srcId="{80B2AECD-A2B1-4BE9-AF10-406B4ECFAD4A}" destId="{21D0397D-ABD0-4749-8755-86A5836303C7}" srcOrd="0" destOrd="0" presId="urn:microsoft.com/office/officeart/2005/8/layout/default"/>
    <dgm:cxn modelId="{6B8C5B58-86B4-47BC-A189-59A151B893AA}" type="presOf" srcId="{979E39CE-F9EA-4F59-BAAA-CDFB7DC4840A}" destId="{F1ADA176-2B1C-42B2-8B30-FD357BE800DC}" srcOrd="0" destOrd="0" presId="urn:microsoft.com/office/officeart/2005/8/layout/default"/>
    <dgm:cxn modelId="{F111FC80-AFA7-41A8-949C-0856C403E7D4}" type="presOf" srcId="{107D17EA-6C99-495A-AE74-0F1F927B738A}" destId="{B33756A0-36B9-4678-A42B-C396B494C0A9}" srcOrd="0" destOrd="0" presId="urn:microsoft.com/office/officeart/2005/8/layout/default"/>
    <dgm:cxn modelId="{D79ECA08-B6B1-485F-96E1-4F942FDCB2CD}" srcId="{107D17EA-6C99-495A-AE74-0F1F927B738A}" destId="{80B2AECD-A2B1-4BE9-AF10-406B4ECFAD4A}" srcOrd="2" destOrd="0" parTransId="{734FD1CE-8268-41B3-A933-D348D5E30D92}" sibTransId="{36179450-0F24-4B3F-A2C8-E99BE05979EE}"/>
    <dgm:cxn modelId="{AF15CC01-2F4E-4867-8DDD-38FB506E2BFC}" type="presParOf" srcId="{B33756A0-36B9-4678-A42B-C396B494C0A9}" destId="{590530BD-90D5-4844-873E-DA90C49E0336}" srcOrd="0" destOrd="0" presId="urn:microsoft.com/office/officeart/2005/8/layout/default"/>
    <dgm:cxn modelId="{AA445617-2D7B-44DE-9087-56E8B7F33D27}" type="presParOf" srcId="{B33756A0-36B9-4678-A42B-C396B494C0A9}" destId="{E10632CE-D46D-43A7-99CF-D161CF9DD75C}" srcOrd="1" destOrd="0" presId="urn:microsoft.com/office/officeart/2005/8/layout/default"/>
    <dgm:cxn modelId="{F42E2248-9611-49C2-8C03-7050205E45EE}" type="presParOf" srcId="{B33756A0-36B9-4678-A42B-C396B494C0A9}" destId="{93BFC88C-2B87-46E8-9A2A-6A558C17F780}" srcOrd="2" destOrd="0" presId="urn:microsoft.com/office/officeart/2005/8/layout/default"/>
    <dgm:cxn modelId="{0B5AEC9A-A999-4755-A209-61EAA29D28D0}" type="presParOf" srcId="{B33756A0-36B9-4678-A42B-C396B494C0A9}" destId="{6F165B75-1927-4611-AD94-0082F47C3C23}" srcOrd="3" destOrd="0" presId="urn:microsoft.com/office/officeart/2005/8/layout/default"/>
    <dgm:cxn modelId="{4E18A889-6258-4129-9AD7-AAA6EA9BFC80}" type="presParOf" srcId="{B33756A0-36B9-4678-A42B-C396B494C0A9}" destId="{21D0397D-ABD0-4749-8755-86A5836303C7}" srcOrd="4" destOrd="0" presId="urn:microsoft.com/office/officeart/2005/8/layout/default"/>
    <dgm:cxn modelId="{4957235C-BAE7-4E40-ABC3-BE49C00C0FA2}" type="presParOf" srcId="{B33756A0-36B9-4678-A42B-C396B494C0A9}" destId="{9395A8AC-98A0-49A2-8534-1923763CA791}" srcOrd="5" destOrd="0" presId="urn:microsoft.com/office/officeart/2005/8/layout/default"/>
    <dgm:cxn modelId="{C84D5049-D71B-40DA-A6CB-98F97ECECC86}" type="presParOf" srcId="{B33756A0-36B9-4678-A42B-C396B494C0A9}" destId="{F1ADA176-2B1C-42B2-8B30-FD357BE800D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FB217B-C3E9-4169-A4A1-45C0D11717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08009D-ED29-406A-A127-148B22228963}">
      <dgm:prSet phldrT="[Text]"/>
      <dgm:spPr/>
      <dgm:t>
        <a:bodyPr/>
        <a:lstStyle/>
        <a:p>
          <a:r>
            <a:rPr lang="ar-SA" dirty="0"/>
            <a:t>إجابة خاطئة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60A91D8-743C-4739-890E-EEEBECD91E5A}" type="parTrans" cxnId="{38779F0A-6B39-4FFD-8CF8-7CC8CF92EB01}">
      <dgm:prSet/>
      <dgm:spPr/>
      <dgm:t>
        <a:bodyPr/>
        <a:lstStyle/>
        <a:p>
          <a:endParaRPr lang="en-US"/>
        </a:p>
      </dgm:t>
    </dgm:pt>
    <dgm:pt modelId="{16163F66-F44C-4A2F-BA6C-8C6831C8F8D8}" type="sibTrans" cxnId="{38779F0A-6B39-4FFD-8CF8-7CC8CF92EB01}">
      <dgm:prSet/>
      <dgm:spPr/>
      <dgm:t>
        <a:bodyPr/>
        <a:lstStyle/>
        <a:p>
          <a:endParaRPr lang="en-US"/>
        </a:p>
      </dgm:t>
    </dgm:pt>
    <dgm:pt modelId="{74388A57-07DA-42CA-8849-02D30ADEFB46}">
      <dgm:prSet phldrT="[Text]"/>
      <dgm:spPr/>
      <dgm:t>
        <a:bodyPr/>
        <a:lstStyle/>
        <a:p>
          <a:r>
            <a:rPr lang="ar-SA" dirty="0"/>
            <a:t>إجابة صحيحة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A3F70EAE-9410-41C1-A6C4-A77F9A9EAB04}" type="parTrans" cxnId="{056B3191-3A07-416B-BEF4-96CAF0B48902}">
      <dgm:prSet/>
      <dgm:spPr/>
      <dgm:t>
        <a:bodyPr/>
        <a:lstStyle/>
        <a:p>
          <a:endParaRPr lang="en-US"/>
        </a:p>
      </dgm:t>
    </dgm:pt>
    <dgm:pt modelId="{50ED4847-0E11-48B0-8182-F4A04E65607C}" type="sibTrans" cxnId="{056B3191-3A07-416B-BEF4-96CAF0B48902}">
      <dgm:prSet/>
      <dgm:spPr/>
      <dgm:t>
        <a:bodyPr/>
        <a:lstStyle/>
        <a:p>
          <a:endParaRPr lang="en-US"/>
        </a:p>
      </dgm:t>
    </dgm:pt>
    <dgm:pt modelId="{B01FB5C1-A174-476B-808A-50A45FF32901}" type="pres">
      <dgm:prSet presAssocID="{6FFB217B-C3E9-4169-A4A1-45C0D11717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5EDBF936-97F8-4AB7-8F40-B399A7FD1C45}" type="pres">
      <dgm:prSet presAssocID="{7908009D-ED29-406A-A127-148B2222896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06C7F341-32EB-4323-A1A4-2A11341FA92B}" type="pres">
      <dgm:prSet presAssocID="{16163F66-F44C-4A2F-BA6C-8C6831C8F8D8}" presName="sibTrans" presStyleCnt="0"/>
      <dgm:spPr/>
    </dgm:pt>
    <dgm:pt modelId="{73664570-DE4B-4FEB-BFED-8DDD110E9BA9}" type="pres">
      <dgm:prSet presAssocID="{74388A57-07DA-42CA-8849-02D30ADEFB46}" presName="node" presStyleLbl="node1" presStyleIdx="1" presStyleCnt="2" custLinFactNeighborX="-1610" custLinFactNeighborY="-90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056B3191-3A07-416B-BEF4-96CAF0B48902}" srcId="{6FFB217B-C3E9-4169-A4A1-45C0D11717D3}" destId="{74388A57-07DA-42CA-8849-02D30ADEFB46}" srcOrd="1" destOrd="0" parTransId="{A3F70EAE-9410-41C1-A6C4-A77F9A9EAB04}" sibTransId="{50ED4847-0E11-48B0-8182-F4A04E65607C}"/>
    <dgm:cxn modelId="{371F57EC-10C9-4C13-81C2-FC7105639068}" type="presOf" srcId="{7908009D-ED29-406A-A127-148B22228963}" destId="{5EDBF936-97F8-4AB7-8F40-B399A7FD1C45}" srcOrd="0" destOrd="0" presId="urn:microsoft.com/office/officeart/2005/8/layout/default"/>
    <dgm:cxn modelId="{38779F0A-6B39-4FFD-8CF8-7CC8CF92EB01}" srcId="{6FFB217B-C3E9-4169-A4A1-45C0D11717D3}" destId="{7908009D-ED29-406A-A127-148B22228963}" srcOrd="0" destOrd="0" parTransId="{960A91D8-743C-4739-890E-EEEBECD91E5A}" sibTransId="{16163F66-F44C-4A2F-BA6C-8C6831C8F8D8}"/>
    <dgm:cxn modelId="{E4AEBC68-9D30-4A64-85A0-517B974A1594}" type="presOf" srcId="{74388A57-07DA-42CA-8849-02D30ADEFB46}" destId="{73664570-DE4B-4FEB-BFED-8DDD110E9BA9}" srcOrd="0" destOrd="0" presId="urn:microsoft.com/office/officeart/2005/8/layout/default"/>
    <dgm:cxn modelId="{3DE84128-DB65-4DB2-AD9D-13D4A929B3B3}" type="presOf" srcId="{6FFB217B-C3E9-4169-A4A1-45C0D11717D3}" destId="{B01FB5C1-A174-476B-808A-50A45FF32901}" srcOrd="0" destOrd="0" presId="urn:microsoft.com/office/officeart/2005/8/layout/default"/>
    <dgm:cxn modelId="{243C280C-7C7E-4A98-A6F4-172452A8199A}" type="presParOf" srcId="{B01FB5C1-A174-476B-808A-50A45FF32901}" destId="{5EDBF936-97F8-4AB7-8F40-B399A7FD1C45}" srcOrd="0" destOrd="0" presId="urn:microsoft.com/office/officeart/2005/8/layout/default"/>
    <dgm:cxn modelId="{EBD8D9B1-59DB-451D-8A64-2499274922E3}" type="presParOf" srcId="{B01FB5C1-A174-476B-808A-50A45FF32901}" destId="{06C7F341-32EB-4323-A1A4-2A11341FA92B}" srcOrd="1" destOrd="0" presId="urn:microsoft.com/office/officeart/2005/8/layout/default"/>
    <dgm:cxn modelId="{4F0B4625-5DC5-4D8C-B87A-FB4F40E7CDD8}" type="presParOf" srcId="{B01FB5C1-A174-476B-808A-50A45FF32901}" destId="{73664570-DE4B-4FEB-BFED-8DDD110E9BA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4BAF92-2097-48E7-9569-99EAF3696177}" type="doc">
      <dgm:prSet loTypeId="urn:microsoft.com/office/officeart/2005/8/layout/defaul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58DBA90-EB28-481F-A02F-93D6C188993F}">
      <dgm:prSet phldrT="[Text]"/>
      <dgm:spPr/>
      <dgm:t>
        <a:bodyPr/>
        <a:lstStyle/>
        <a:p>
          <a:r>
            <a:rPr lang="ar-SA" dirty="0"/>
            <a:t>بأن يتبرع بجزء من ماله لتجهيز الجيش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35CD1283-029B-4CEA-BBE7-751DBD3DCF01}" type="parTrans" cxnId="{9736340E-6310-4CA2-99EA-60CE20ED04F9}">
      <dgm:prSet/>
      <dgm:spPr/>
      <dgm:t>
        <a:bodyPr/>
        <a:lstStyle/>
        <a:p>
          <a:endParaRPr lang="en-US"/>
        </a:p>
      </dgm:t>
    </dgm:pt>
    <dgm:pt modelId="{3761ACDB-BEA2-4623-87EF-BB0404C3B3E6}" type="sibTrans" cxnId="{9736340E-6310-4CA2-99EA-60CE20ED04F9}">
      <dgm:prSet/>
      <dgm:spPr/>
      <dgm:t>
        <a:bodyPr/>
        <a:lstStyle/>
        <a:p>
          <a:endParaRPr lang="en-US"/>
        </a:p>
      </dgm:t>
    </dgm:pt>
    <dgm:pt modelId="{ED14E738-6D23-4770-BF49-7CD2F20DEC25}">
      <dgm:prSet phldrT="[Text]"/>
      <dgm:spPr/>
      <dgm:t>
        <a:bodyPr/>
        <a:lstStyle/>
        <a:p>
          <a:r>
            <a:rPr lang="ar-SA" dirty="0"/>
            <a:t>يتصدق على الفقراء والمساكين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365B0AC-B11F-4C50-86E6-A6216419E00B}" type="parTrans" cxnId="{CF077C72-B56D-4EB1-85AA-50AC0DF240BD}">
      <dgm:prSet/>
      <dgm:spPr/>
      <dgm:t>
        <a:bodyPr/>
        <a:lstStyle/>
        <a:p>
          <a:endParaRPr lang="en-US"/>
        </a:p>
      </dgm:t>
    </dgm:pt>
    <dgm:pt modelId="{9B431E91-A739-4E52-AF45-78F39166B3E7}" type="sibTrans" cxnId="{CF077C72-B56D-4EB1-85AA-50AC0DF240BD}">
      <dgm:prSet/>
      <dgm:spPr/>
      <dgm:t>
        <a:bodyPr/>
        <a:lstStyle/>
        <a:p>
          <a:endParaRPr lang="en-US"/>
        </a:p>
      </dgm:t>
    </dgm:pt>
    <dgm:pt modelId="{DEBDD50C-DCB3-4947-B668-F6576E9CA6D1}" type="pres">
      <dgm:prSet presAssocID="{894BAF92-2097-48E7-9569-99EAF36961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8F6D3C3F-0738-4DDC-A694-BE4C10F3D54D}" type="pres">
      <dgm:prSet presAssocID="{B58DBA90-EB28-481F-A02F-93D6C188993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E4BCA3B7-1945-4E38-9ED2-9102BFA01191}" type="pres">
      <dgm:prSet presAssocID="{3761ACDB-BEA2-4623-87EF-BB0404C3B3E6}" presName="sibTrans" presStyleCnt="0"/>
      <dgm:spPr/>
    </dgm:pt>
    <dgm:pt modelId="{F39558EE-C4FC-41D7-BDD3-D934A159C672}" type="pres">
      <dgm:prSet presAssocID="{ED14E738-6D23-4770-BF49-7CD2F20DEC2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0E3009D3-6C30-4E76-83FE-0CFD3523F11E}" type="presOf" srcId="{ED14E738-6D23-4770-BF49-7CD2F20DEC25}" destId="{F39558EE-C4FC-41D7-BDD3-D934A159C672}" srcOrd="0" destOrd="0" presId="urn:microsoft.com/office/officeart/2005/8/layout/default"/>
    <dgm:cxn modelId="{9726E635-B626-4EAA-AC10-001C9D79A3AE}" type="presOf" srcId="{894BAF92-2097-48E7-9569-99EAF3696177}" destId="{DEBDD50C-DCB3-4947-B668-F6576E9CA6D1}" srcOrd="0" destOrd="0" presId="urn:microsoft.com/office/officeart/2005/8/layout/default"/>
    <dgm:cxn modelId="{9736340E-6310-4CA2-99EA-60CE20ED04F9}" srcId="{894BAF92-2097-48E7-9569-99EAF3696177}" destId="{B58DBA90-EB28-481F-A02F-93D6C188993F}" srcOrd="0" destOrd="0" parTransId="{35CD1283-029B-4CEA-BBE7-751DBD3DCF01}" sibTransId="{3761ACDB-BEA2-4623-87EF-BB0404C3B3E6}"/>
    <dgm:cxn modelId="{9758AAAE-3D7B-4E8D-9B57-BB8D8D864801}" type="presOf" srcId="{B58DBA90-EB28-481F-A02F-93D6C188993F}" destId="{8F6D3C3F-0738-4DDC-A694-BE4C10F3D54D}" srcOrd="0" destOrd="0" presId="urn:microsoft.com/office/officeart/2005/8/layout/default"/>
    <dgm:cxn modelId="{CF077C72-B56D-4EB1-85AA-50AC0DF240BD}" srcId="{894BAF92-2097-48E7-9569-99EAF3696177}" destId="{ED14E738-6D23-4770-BF49-7CD2F20DEC25}" srcOrd="1" destOrd="0" parTransId="{8365B0AC-B11F-4C50-86E6-A6216419E00B}" sibTransId="{9B431E91-A739-4E52-AF45-78F39166B3E7}"/>
    <dgm:cxn modelId="{8398181C-5182-41C6-A06F-48BB476A15D2}" type="presParOf" srcId="{DEBDD50C-DCB3-4947-B668-F6576E9CA6D1}" destId="{8F6D3C3F-0738-4DDC-A694-BE4C10F3D54D}" srcOrd="0" destOrd="0" presId="urn:microsoft.com/office/officeart/2005/8/layout/default"/>
    <dgm:cxn modelId="{C723AE4B-2DAB-4BCB-A59B-EA702F8476FA}" type="presParOf" srcId="{DEBDD50C-DCB3-4947-B668-F6576E9CA6D1}" destId="{E4BCA3B7-1945-4E38-9ED2-9102BFA01191}" srcOrd="1" destOrd="0" presId="urn:microsoft.com/office/officeart/2005/8/layout/default"/>
    <dgm:cxn modelId="{C6F38DC0-691E-4717-928E-4F6513FF9C4F}" type="presParOf" srcId="{DEBDD50C-DCB3-4947-B668-F6576E9CA6D1}" destId="{F39558EE-C4FC-41D7-BDD3-D934A159C67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530BD-90D5-4844-873E-DA90C49E0336}">
      <dsp:nvSpPr>
        <dsp:cNvPr id="0" name=""/>
        <dsp:cNvSpPr/>
      </dsp:nvSpPr>
      <dsp:spPr>
        <a:xfrm>
          <a:off x="1142590" y="995"/>
          <a:ext cx="3423144" cy="20538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500" kern="1200" dirty="0"/>
            <a:t>الإيمان بالله والجهاد في سبيله</a:t>
          </a:r>
          <a:endParaRPr lang="en-US" sz="4500" kern="1200" dirty="0"/>
        </a:p>
      </dsp:txBody>
      <dsp:txXfrm>
        <a:off x="1142590" y="995"/>
        <a:ext cx="3423144" cy="2053886"/>
      </dsp:txXfrm>
    </dsp:sp>
    <dsp:sp modelId="{93BFC88C-2B87-46E8-9A2A-6A558C17F780}">
      <dsp:nvSpPr>
        <dsp:cNvPr id="0" name=""/>
        <dsp:cNvSpPr/>
      </dsp:nvSpPr>
      <dsp:spPr>
        <a:xfrm>
          <a:off x="4908049" y="995"/>
          <a:ext cx="3423144" cy="20538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500" kern="1200" dirty="0"/>
            <a:t>الصلاة في وقتها وصوم رمضان </a:t>
          </a:r>
          <a:endParaRPr lang="en-US" sz="4500" kern="1200" dirty="0"/>
        </a:p>
      </dsp:txBody>
      <dsp:txXfrm>
        <a:off x="4908049" y="995"/>
        <a:ext cx="3423144" cy="2053886"/>
      </dsp:txXfrm>
    </dsp:sp>
    <dsp:sp modelId="{21D0397D-ABD0-4749-8755-86A5836303C7}">
      <dsp:nvSpPr>
        <dsp:cNvPr id="0" name=""/>
        <dsp:cNvSpPr/>
      </dsp:nvSpPr>
      <dsp:spPr>
        <a:xfrm>
          <a:off x="1142590" y="2244797"/>
          <a:ext cx="3423144" cy="20538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500" kern="1200" dirty="0"/>
            <a:t>الصدقة وبر الوالدين </a:t>
          </a:r>
          <a:endParaRPr lang="en-US" sz="4500" kern="1200" dirty="0"/>
        </a:p>
      </dsp:txBody>
      <dsp:txXfrm>
        <a:off x="1142590" y="2244797"/>
        <a:ext cx="3423144" cy="2053886"/>
      </dsp:txXfrm>
    </dsp:sp>
    <dsp:sp modelId="{F1ADA176-2B1C-42B2-8B30-FD357BE800DC}">
      <dsp:nvSpPr>
        <dsp:cNvPr id="0" name=""/>
        <dsp:cNvSpPr/>
      </dsp:nvSpPr>
      <dsp:spPr>
        <a:xfrm>
          <a:off x="4908049" y="2244797"/>
          <a:ext cx="3423144" cy="20538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500" kern="1200" dirty="0"/>
            <a:t>قيام الليل والزكاة </a:t>
          </a:r>
          <a:r>
            <a:rPr lang="ar-SA" sz="4500" kern="1200" dirty="0">
              <a:solidFill>
                <a:schemeClr val="bg1"/>
              </a:solidFill>
            </a:rPr>
            <a:t> </a:t>
          </a:r>
          <a:endParaRPr lang="en-US" sz="4500" kern="1200" dirty="0">
            <a:solidFill>
              <a:schemeClr val="bg1"/>
            </a:solidFill>
          </a:endParaRPr>
        </a:p>
      </dsp:txBody>
      <dsp:txXfrm>
        <a:off x="4908049" y="2244797"/>
        <a:ext cx="3423144" cy="2053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BF936-97F8-4AB7-8F40-B399A7FD1C45}">
      <dsp:nvSpPr>
        <dsp:cNvPr id="0" name=""/>
        <dsp:cNvSpPr/>
      </dsp:nvSpPr>
      <dsp:spPr>
        <a:xfrm>
          <a:off x="1193" y="79694"/>
          <a:ext cx="4656124" cy="2793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kern="1200" dirty="0"/>
            <a:t>إجابة خاطئة</a:t>
          </a:r>
          <a:endParaRPr lang="en-US" sz="6500" kern="1200" dirty="0"/>
        </a:p>
      </dsp:txBody>
      <dsp:txXfrm>
        <a:off x="1193" y="79694"/>
        <a:ext cx="4656124" cy="2793674"/>
      </dsp:txXfrm>
    </dsp:sp>
    <dsp:sp modelId="{73664570-DE4B-4FEB-BFED-8DDD110E9BA9}">
      <dsp:nvSpPr>
        <dsp:cNvPr id="0" name=""/>
        <dsp:cNvSpPr/>
      </dsp:nvSpPr>
      <dsp:spPr>
        <a:xfrm>
          <a:off x="5047967" y="54467"/>
          <a:ext cx="4656124" cy="2793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kern="1200" dirty="0"/>
            <a:t>إجابة صحيحة</a:t>
          </a:r>
          <a:endParaRPr lang="en-US" sz="6500" kern="1200" dirty="0"/>
        </a:p>
      </dsp:txBody>
      <dsp:txXfrm>
        <a:off x="5047967" y="54467"/>
        <a:ext cx="4656124" cy="27936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D3C3F-0738-4DDC-A694-BE4C10F3D54D}">
      <dsp:nvSpPr>
        <dsp:cNvPr id="0" name=""/>
        <dsp:cNvSpPr/>
      </dsp:nvSpPr>
      <dsp:spPr>
        <a:xfrm>
          <a:off x="1214" y="397100"/>
          <a:ext cx="4734625" cy="28407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900" kern="1200" dirty="0"/>
            <a:t>بأن يتبرع بجزء من ماله لتجهيز الجيش </a:t>
          </a:r>
          <a:endParaRPr lang="en-US" sz="5900" kern="1200" dirty="0"/>
        </a:p>
      </dsp:txBody>
      <dsp:txXfrm>
        <a:off x="1214" y="397100"/>
        <a:ext cx="4734625" cy="2840775"/>
      </dsp:txXfrm>
    </dsp:sp>
    <dsp:sp modelId="{F39558EE-C4FC-41D7-BDD3-D934A159C672}">
      <dsp:nvSpPr>
        <dsp:cNvPr id="0" name=""/>
        <dsp:cNvSpPr/>
      </dsp:nvSpPr>
      <dsp:spPr>
        <a:xfrm>
          <a:off x="5209301" y="397100"/>
          <a:ext cx="4734625" cy="2840775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900" kern="1200" dirty="0"/>
            <a:t>يتصدق على الفقراء والمساكين </a:t>
          </a:r>
          <a:endParaRPr lang="en-US" sz="5900" kern="1200" dirty="0"/>
        </a:p>
      </dsp:txBody>
      <dsp:txXfrm>
        <a:off x="5209301" y="397100"/>
        <a:ext cx="4734625" cy="2840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D21-F014-4EA6-9A71-A58BB04D94B2}" type="datetimeFigureOut">
              <a:rPr lang="ar-SA" smtClean="0"/>
              <a:t>08/11/1443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8D79-2886-44A4-B4CF-85A628D67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396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D21-F014-4EA6-9A71-A58BB04D94B2}" type="datetimeFigureOut">
              <a:rPr lang="ar-SA" smtClean="0"/>
              <a:t>08/11/1443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8D79-2886-44A4-B4CF-85A628D67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464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D21-F014-4EA6-9A71-A58BB04D94B2}" type="datetimeFigureOut">
              <a:rPr lang="ar-SA" smtClean="0"/>
              <a:t>08/11/1443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8D79-2886-44A4-B4CF-85A628D67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86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D21-F014-4EA6-9A71-A58BB04D94B2}" type="datetimeFigureOut">
              <a:rPr lang="ar-SA" smtClean="0"/>
              <a:t>08/11/1443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8D79-2886-44A4-B4CF-85A628D67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204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D21-F014-4EA6-9A71-A58BB04D94B2}" type="datetimeFigureOut">
              <a:rPr lang="ar-SA" smtClean="0"/>
              <a:t>08/11/1443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8D79-2886-44A4-B4CF-85A628D67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697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D21-F014-4EA6-9A71-A58BB04D94B2}" type="datetimeFigureOut">
              <a:rPr lang="ar-SA" smtClean="0"/>
              <a:t>08/11/1443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8D79-2886-44A4-B4CF-85A628D67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430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D21-F014-4EA6-9A71-A58BB04D94B2}" type="datetimeFigureOut">
              <a:rPr lang="ar-SA" smtClean="0"/>
              <a:t>08/11/1443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8D79-2886-44A4-B4CF-85A628D67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371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D21-F014-4EA6-9A71-A58BB04D94B2}" type="datetimeFigureOut">
              <a:rPr lang="ar-SA" smtClean="0"/>
              <a:t>08/11/1443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8D79-2886-44A4-B4CF-85A628D67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135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D21-F014-4EA6-9A71-A58BB04D94B2}" type="datetimeFigureOut">
              <a:rPr lang="ar-SA" smtClean="0"/>
              <a:t>08/11/1443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8D79-2886-44A4-B4CF-85A628D67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004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D21-F014-4EA6-9A71-A58BB04D94B2}" type="datetimeFigureOut">
              <a:rPr lang="ar-SA" smtClean="0"/>
              <a:t>08/11/1443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8D79-2886-44A4-B4CF-85A628D67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046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D21-F014-4EA6-9A71-A58BB04D94B2}" type="datetimeFigureOut">
              <a:rPr lang="ar-SA" smtClean="0"/>
              <a:t>08/11/1443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8D79-2886-44A4-B4CF-85A628D67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19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E0D21-F014-4EA6-9A71-A58BB04D94B2}" type="datetimeFigureOut">
              <a:rPr lang="ar-SA" smtClean="0"/>
              <a:t>08/11/1443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C8D79-2886-44A4-B4CF-85A628D67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728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hyperlink" Target="http://creativecommons.org/licenses/by-nc-nd/4.0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creativecommons.org/licenses/by-nc-nd/4.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creativecommons.org/licenses/by-nc-nd/4.0/" TargetMode="Externa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hyperlink" Target="http://creativecommons.org/licenses/by-nc-nd/4.0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://creativecommons.org/licenses/by-nc-nd/4.0/" TargetMode="Externa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://creativecommons.org/licenses/by-nc-nd/4.0/" TargetMode="Externa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hyperlink" Target="http://creativecommons.org/licenses/by-nc-nd/4.0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creativecommons.org/licenses/by-nc-nd/4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0323443"/>
              </p:ext>
            </p:extLst>
          </p:nvPr>
        </p:nvGraphicFramePr>
        <p:xfrm>
          <a:off x="1304145" y="1783830"/>
          <a:ext cx="9473784" cy="445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4615" y="516268"/>
            <a:ext cx="1124262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تقوم التجارة الرابحة مع الله على أمرين، هما:</a:t>
            </a:r>
            <a:endParaRPr lang="ar-SA" sz="60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FA3081EB-B4A9-4E47-8101-313A642E5B76}"/>
              </a:ext>
            </a:extLst>
          </p:cNvPr>
          <p:cNvSpPr txBox="1"/>
          <p:nvPr/>
        </p:nvSpPr>
        <p:spPr>
          <a:xfrm>
            <a:off x="2311399" y="6104578"/>
            <a:ext cx="7320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2000" b="1" i="0" dirty="0">
                <a:solidFill>
                  <a:srgbClr val="92D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الإسلامية – الصف السادس الابتدائي –</a:t>
            </a:r>
            <a:r>
              <a:rPr lang="ar-BH" sz="2000" b="1" dirty="0">
                <a:solidFill>
                  <a:srgbClr val="92D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i="0" dirty="0">
                <a:solidFill>
                  <a:srgbClr val="92D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سورة الصف – تصميم : أ/ فاطمة حسن رفيع</a:t>
            </a:r>
          </a:p>
          <a:p>
            <a:pPr algn="ctr"/>
            <a:r>
              <a:rPr lang="ar-BH" sz="2000" b="1" i="0" dirty="0">
                <a:solidFill>
                  <a:srgbClr val="92D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مدرسة أسماء ذات النطاقين الابتدائية للبنات</a:t>
            </a:r>
            <a:endParaRPr lang="ar-BH" sz="2000" b="1" dirty="0">
              <a:solidFill>
                <a:srgbClr val="92D050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351B44BA-0057-4690-B745-AAAFF1794EE3}"/>
              </a:ext>
            </a:extLst>
          </p:cNvPr>
          <p:cNvSpPr txBox="1"/>
          <p:nvPr/>
        </p:nvSpPr>
        <p:spPr>
          <a:xfrm>
            <a:off x="8915399" y="0"/>
            <a:ext cx="327660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3600" dirty="0"/>
              <a:t>سورة الصف</a:t>
            </a:r>
          </a:p>
        </p:txBody>
      </p:sp>
      <p:pic>
        <p:nvPicPr>
          <p:cNvPr id="7" name="Picture 4" descr="رخصة المشاع الابداعي">
            <a:hlinkClick r:id="rId7"/>
            <a:extLst>
              <a:ext uri="{FF2B5EF4-FFF2-40B4-BE49-F238E27FC236}">
                <a16:creationId xmlns:a16="http://schemas.microsoft.com/office/drawing/2014/main" xmlns="" id="{A0026059-F057-4F5E-8A5E-56BFA91FD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943" y="6457183"/>
            <a:ext cx="915833" cy="32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31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957" y="898694"/>
            <a:ext cx="56060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حاول مرة أخرى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نتيجة الصورة لـ sa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73" y="1223831"/>
            <a:ext cx="4743450" cy="436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1124262" y="2713220"/>
            <a:ext cx="4077325" cy="188876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عودة للسؤال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1C555D38-30D7-4309-80D6-E70C4E075362}"/>
              </a:ext>
            </a:extLst>
          </p:cNvPr>
          <p:cNvSpPr txBox="1"/>
          <p:nvPr/>
        </p:nvSpPr>
        <p:spPr>
          <a:xfrm>
            <a:off x="2435763" y="6203162"/>
            <a:ext cx="7320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2000" b="1" i="0" dirty="0">
                <a:solidFill>
                  <a:srgbClr val="92D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الإسلامية – الصف السادس الابتدائي –سورة الصف – تصميم : أ/ فاطمة حسن رفيع</a:t>
            </a:r>
          </a:p>
          <a:p>
            <a:pPr algn="ctr"/>
            <a:r>
              <a:rPr lang="ar-BH" sz="2000" b="1" i="0" dirty="0">
                <a:solidFill>
                  <a:srgbClr val="92D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مدرسة أسماء ذات النطاقين الابتدائية للبنات</a:t>
            </a:r>
            <a:endParaRPr lang="ar-BH" sz="2000" b="1" dirty="0">
              <a:solidFill>
                <a:srgbClr val="92D05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778B8A7A-358E-460E-99E9-2BD333E94405}"/>
              </a:ext>
            </a:extLst>
          </p:cNvPr>
          <p:cNvSpPr txBox="1"/>
          <p:nvPr/>
        </p:nvSpPr>
        <p:spPr>
          <a:xfrm>
            <a:off x="8915399" y="0"/>
            <a:ext cx="327660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3600" dirty="0"/>
              <a:t>سورة الصف</a:t>
            </a:r>
          </a:p>
        </p:txBody>
      </p:sp>
      <p:pic>
        <p:nvPicPr>
          <p:cNvPr id="7" name="Picture 4" descr="رخصة المشاع الابداعي">
            <a:hlinkClick r:id="rId4"/>
            <a:extLst>
              <a:ext uri="{FF2B5EF4-FFF2-40B4-BE49-F238E27FC236}">
                <a16:creationId xmlns:a16="http://schemas.microsoft.com/office/drawing/2014/main" xmlns="" id="{5F3C0461-E8EE-45A6-957B-0E5CBAE3D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943" y="6457183"/>
            <a:ext cx="915833" cy="32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46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3996" y="1710955"/>
            <a:ext cx="41248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أحسنت</a:t>
            </a:r>
            <a:endParaRPr lang="en-US" sz="1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929390" y="3762531"/>
            <a:ext cx="3372787" cy="1364106"/>
          </a:xfrm>
          <a:prstGeom prst="leftArrow">
            <a:avLst/>
          </a:prstGeom>
          <a:solidFill>
            <a:srgbClr val="FF6600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السؤال التالي </a:t>
            </a:r>
          </a:p>
        </p:txBody>
      </p:sp>
      <p:pic>
        <p:nvPicPr>
          <p:cNvPr id="4" name="17742639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E9FC62AA-7282-468D-9976-8B836084A97A}"/>
              </a:ext>
            </a:extLst>
          </p:cNvPr>
          <p:cNvSpPr txBox="1"/>
          <p:nvPr/>
        </p:nvSpPr>
        <p:spPr>
          <a:xfrm>
            <a:off x="2435763" y="6203162"/>
            <a:ext cx="7320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2000" b="1" i="0" dirty="0">
                <a:solidFill>
                  <a:srgbClr val="92D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الإسلامية – الصف السادس الابتدائي –سورة الصف – تصميم : أ/ فاطمة حسن رفيع</a:t>
            </a:r>
          </a:p>
          <a:p>
            <a:pPr algn="ctr"/>
            <a:r>
              <a:rPr lang="ar-BH" sz="2000" b="1" i="0" dirty="0">
                <a:solidFill>
                  <a:srgbClr val="92D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مدرسة أسماء ذات النطاقين الابتدائية للبنات</a:t>
            </a:r>
            <a:endParaRPr lang="ar-BH" sz="2000" b="1" dirty="0">
              <a:solidFill>
                <a:srgbClr val="92D05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B3DADC83-8387-4D9A-A67A-B4DA4A95C9EE}"/>
              </a:ext>
            </a:extLst>
          </p:cNvPr>
          <p:cNvSpPr txBox="1"/>
          <p:nvPr/>
        </p:nvSpPr>
        <p:spPr>
          <a:xfrm>
            <a:off x="8915399" y="0"/>
            <a:ext cx="327660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3600" dirty="0"/>
              <a:t>سورة الصف</a:t>
            </a:r>
          </a:p>
        </p:txBody>
      </p:sp>
      <p:pic>
        <p:nvPicPr>
          <p:cNvPr id="11" name="Picture 4" descr="رخصة المشاع الابداعي">
            <a:hlinkClick r:id="rId6"/>
            <a:extLst>
              <a:ext uri="{FF2B5EF4-FFF2-40B4-BE49-F238E27FC236}">
                <a16:creationId xmlns:a16="http://schemas.microsoft.com/office/drawing/2014/main" xmlns="" id="{83A74939-C95F-438B-86AE-A226BD7B5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943" y="6457183"/>
            <a:ext cx="915833" cy="32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3241" y="1772538"/>
            <a:ext cx="4000913" cy="335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4912" y="587486"/>
            <a:ext cx="119471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800" dirty="0">
                <a:solidFill>
                  <a:srgbClr val="92D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2-سبب نزول الآيات ر</a:t>
            </a:r>
            <a:r>
              <a:rPr lang="ar-BH" sz="4800" dirty="0">
                <a:solidFill>
                  <a:srgbClr val="92D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4800" dirty="0">
                <a:solidFill>
                  <a:srgbClr val="92D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4800" dirty="0">
                <a:solidFill>
                  <a:srgbClr val="92D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 أن بعض الصحابة رضي الله عنهم قالوا: يا نبي الله، لوددنا أن نعلم أيُّ التجارات أحبُّ إلى الله تعالى، فنتاجر فيها؟ فنزلت هذه الآيات. </a:t>
            </a:r>
            <a:endParaRPr lang="en-US" sz="4800" dirty="0">
              <a:solidFill>
                <a:srgbClr val="92D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81703343"/>
              </p:ext>
            </p:extLst>
          </p:nvPr>
        </p:nvGraphicFramePr>
        <p:xfrm>
          <a:off x="1432393" y="3132944"/>
          <a:ext cx="9780249" cy="295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E49D7B77-9C28-4BD7-BEAF-2E376462D5F7}"/>
              </a:ext>
            </a:extLst>
          </p:cNvPr>
          <p:cNvSpPr txBox="1"/>
          <p:nvPr/>
        </p:nvSpPr>
        <p:spPr>
          <a:xfrm>
            <a:off x="2435763" y="6203162"/>
            <a:ext cx="7320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2000" b="1" i="0" dirty="0">
                <a:solidFill>
                  <a:srgbClr val="92D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الإسلامية – الصف السادس الابتدائي –</a:t>
            </a:r>
            <a:r>
              <a:rPr lang="ar-BH" sz="2000" b="1" dirty="0">
                <a:solidFill>
                  <a:srgbClr val="92D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i="0" dirty="0">
                <a:solidFill>
                  <a:srgbClr val="92D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سورة الصف – تصميم : أ/ فاطمة حسن رفيع</a:t>
            </a:r>
          </a:p>
          <a:p>
            <a:pPr algn="ctr"/>
            <a:r>
              <a:rPr lang="ar-BH" sz="2000" b="1" i="0" dirty="0">
                <a:solidFill>
                  <a:srgbClr val="92D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مدرسة أسماء ذات النطاقين الابتدائية للبنات</a:t>
            </a:r>
            <a:endParaRPr lang="ar-BH" sz="2000" b="1" dirty="0">
              <a:solidFill>
                <a:srgbClr val="92D05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B4C12D4C-B51C-49D6-AF5F-FAD8519C7A27}"/>
              </a:ext>
            </a:extLst>
          </p:cNvPr>
          <p:cNvSpPr txBox="1"/>
          <p:nvPr/>
        </p:nvSpPr>
        <p:spPr>
          <a:xfrm>
            <a:off x="8915399" y="0"/>
            <a:ext cx="327660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3600" dirty="0"/>
              <a:t>سورة الصف</a:t>
            </a:r>
          </a:p>
        </p:txBody>
      </p:sp>
      <p:pic>
        <p:nvPicPr>
          <p:cNvPr id="7" name="Picture 4" descr="رخصة المشاع الابداعي">
            <a:hlinkClick r:id="rId7"/>
            <a:extLst>
              <a:ext uri="{FF2B5EF4-FFF2-40B4-BE49-F238E27FC236}">
                <a16:creationId xmlns:a16="http://schemas.microsoft.com/office/drawing/2014/main" xmlns="" id="{60BF6420-289C-49FA-9DC3-CB581F834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943" y="6457183"/>
            <a:ext cx="915833" cy="32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34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مشاهدة صورة المصد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50" y="563015"/>
            <a:ext cx="3576977" cy="37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مشاهدة صورة المصد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749" y="1080176"/>
            <a:ext cx="3840658" cy="298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>
            <a:off x="524655" y="4646950"/>
            <a:ext cx="4377128" cy="149901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عودة للسؤال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CBF636E2-6D74-41F0-B249-2D665B0588F0}"/>
              </a:ext>
            </a:extLst>
          </p:cNvPr>
          <p:cNvSpPr txBox="1"/>
          <p:nvPr/>
        </p:nvSpPr>
        <p:spPr>
          <a:xfrm>
            <a:off x="2435763" y="6203162"/>
            <a:ext cx="7320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2000" b="1" i="0" dirty="0">
                <a:solidFill>
                  <a:srgbClr val="92D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الإسلامية – الصف السادس الابتدائي – سورة الصف – تصميم : أ/ فاطمة حسن رفيع</a:t>
            </a:r>
          </a:p>
          <a:p>
            <a:pPr algn="ctr"/>
            <a:r>
              <a:rPr lang="ar-BH" sz="2000" b="1" i="0" dirty="0">
                <a:solidFill>
                  <a:srgbClr val="92D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مدرسة أسماء ذات النطاقين الابتدائية للبنات</a:t>
            </a:r>
            <a:endParaRPr lang="ar-BH" sz="2000" b="1" dirty="0">
              <a:solidFill>
                <a:srgbClr val="92D05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6D3A0CC7-BD62-4EDE-BFCB-5A24B1C54D1A}"/>
              </a:ext>
            </a:extLst>
          </p:cNvPr>
          <p:cNvSpPr txBox="1"/>
          <p:nvPr/>
        </p:nvSpPr>
        <p:spPr>
          <a:xfrm>
            <a:off x="8915399" y="0"/>
            <a:ext cx="327660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3600" dirty="0"/>
              <a:t>سورة الصف</a:t>
            </a:r>
          </a:p>
        </p:txBody>
      </p:sp>
      <p:pic>
        <p:nvPicPr>
          <p:cNvPr id="7" name="Picture 4" descr="رخصة المشاع الابداعي">
            <a:hlinkClick r:id="rId5"/>
            <a:extLst>
              <a:ext uri="{FF2B5EF4-FFF2-40B4-BE49-F238E27FC236}">
                <a16:creationId xmlns:a16="http://schemas.microsoft.com/office/drawing/2014/main" xmlns="" id="{78E10DA2-4865-46BD-993F-CE82A9ECA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943" y="6457183"/>
            <a:ext cx="915833" cy="32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مشاهدة صورة المصد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39" y="1662919"/>
            <a:ext cx="36576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مشاهدة صورة المصد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922" y="1651596"/>
            <a:ext cx="3487035" cy="271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1229193" y="4856814"/>
            <a:ext cx="4392118" cy="1678897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السؤال التالي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16A13D73-6C86-4650-BF23-3A5E3CB1E777}"/>
              </a:ext>
            </a:extLst>
          </p:cNvPr>
          <p:cNvSpPr txBox="1"/>
          <p:nvPr/>
        </p:nvSpPr>
        <p:spPr>
          <a:xfrm>
            <a:off x="2435763" y="6203162"/>
            <a:ext cx="7320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2000" b="1" i="0" dirty="0">
                <a:solidFill>
                  <a:srgbClr val="92D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الإسلامية – الصف السادس الابتدائي –اسورة الصف – تصميم : أ/ فاطمة حسن رفيع</a:t>
            </a:r>
          </a:p>
          <a:p>
            <a:pPr algn="ctr"/>
            <a:r>
              <a:rPr lang="ar-BH" sz="2000" b="1" i="0" dirty="0">
                <a:solidFill>
                  <a:srgbClr val="92D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مدرسة أسماء ذات النطاقين الابتدائية للبنات</a:t>
            </a:r>
            <a:endParaRPr lang="ar-BH" sz="2000" b="1" dirty="0">
              <a:solidFill>
                <a:srgbClr val="92D05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C92AB69F-2468-44A8-8889-F7B73D667CC4}"/>
              </a:ext>
            </a:extLst>
          </p:cNvPr>
          <p:cNvSpPr txBox="1"/>
          <p:nvPr/>
        </p:nvSpPr>
        <p:spPr>
          <a:xfrm>
            <a:off x="8915399" y="0"/>
            <a:ext cx="327660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3600" dirty="0"/>
              <a:t>سورة الصف</a:t>
            </a:r>
          </a:p>
        </p:txBody>
      </p:sp>
      <p:pic>
        <p:nvPicPr>
          <p:cNvPr id="7" name="Picture 4" descr="رخصة المشاع الابداعي">
            <a:hlinkClick r:id="rId5"/>
            <a:extLst>
              <a:ext uri="{FF2B5EF4-FFF2-40B4-BE49-F238E27FC236}">
                <a16:creationId xmlns:a16="http://schemas.microsoft.com/office/drawing/2014/main" xmlns="" id="{9A1FEFF2-5417-450A-B6FF-7B4037EA3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943" y="6457183"/>
            <a:ext cx="915833" cy="32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64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9105" y="1040780"/>
            <a:ext cx="79091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BH" sz="6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كيف يكون الجهاد بالمال؟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1268573"/>
              </p:ext>
            </p:extLst>
          </p:nvPr>
        </p:nvGraphicFramePr>
        <p:xfrm>
          <a:off x="1372432" y="2203553"/>
          <a:ext cx="9945141" cy="363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1121C18C-E4CC-4AD6-B101-6E3016CE4613}"/>
              </a:ext>
            </a:extLst>
          </p:cNvPr>
          <p:cNvSpPr txBox="1"/>
          <p:nvPr/>
        </p:nvSpPr>
        <p:spPr>
          <a:xfrm>
            <a:off x="8915399" y="0"/>
            <a:ext cx="327660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3600" dirty="0"/>
              <a:t>سورة الصف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93D3687D-892B-4DE4-87F9-1CAD2493CF11}"/>
              </a:ext>
            </a:extLst>
          </p:cNvPr>
          <p:cNvSpPr txBox="1"/>
          <p:nvPr/>
        </p:nvSpPr>
        <p:spPr>
          <a:xfrm>
            <a:off x="2435763" y="6203162"/>
            <a:ext cx="7320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2000" b="1" i="0" dirty="0">
                <a:solidFill>
                  <a:srgbClr val="92D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الإسلامية – الصف السادس الابتدائي –</a:t>
            </a:r>
            <a:r>
              <a:rPr lang="ar-BH" sz="2000" b="1" dirty="0">
                <a:solidFill>
                  <a:srgbClr val="92D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i="0" dirty="0">
                <a:solidFill>
                  <a:srgbClr val="92D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سورة الصف – تصميم : أ/ فاطمة حسن رفيع</a:t>
            </a:r>
          </a:p>
          <a:p>
            <a:pPr algn="ctr"/>
            <a:r>
              <a:rPr lang="ar-BH" sz="2000" b="1" i="0" dirty="0">
                <a:solidFill>
                  <a:srgbClr val="92D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مدرسة أسماء ذات النطاقين الابتدائية للبنات</a:t>
            </a:r>
            <a:endParaRPr lang="ar-BH" sz="2000" b="1" dirty="0">
              <a:solidFill>
                <a:srgbClr val="92D050"/>
              </a:solidFill>
            </a:endParaRPr>
          </a:p>
        </p:txBody>
      </p:sp>
      <p:pic>
        <p:nvPicPr>
          <p:cNvPr id="7" name="Picture 4" descr="رخصة المشاع الابداعي">
            <a:hlinkClick r:id="rId7"/>
            <a:extLst>
              <a:ext uri="{FF2B5EF4-FFF2-40B4-BE49-F238E27FC236}">
                <a16:creationId xmlns:a16="http://schemas.microsoft.com/office/drawing/2014/main" xmlns="" id="{46119574-F443-4842-B98C-2CC754430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943" y="6457183"/>
            <a:ext cx="915833" cy="32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62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مشاهدة صورة المصدر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38" y="1268620"/>
            <a:ext cx="4558311" cy="438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9272" y="2113613"/>
            <a:ext cx="439211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7200" dirty="0"/>
              <a:t>اجابة خاطئة</a:t>
            </a: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1304145" y="3432747"/>
            <a:ext cx="4017363" cy="148402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عودة الى السؤال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1599AA9A-4EBF-47EB-B62B-91418ADCC32E}"/>
              </a:ext>
            </a:extLst>
          </p:cNvPr>
          <p:cNvSpPr txBox="1"/>
          <p:nvPr/>
        </p:nvSpPr>
        <p:spPr>
          <a:xfrm>
            <a:off x="2435763" y="6203162"/>
            <a:ext cx="7320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2000" b="1" i="0" dirty="0">
                <a:solidFill>
                  <a:srgbClr val="92D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الإسلامية – الصف السادس الابتدائي –</a:t>
            </a:r>
            <a:r>
              <a:rPr lang="ar-BH" sz="2000" b="1" dirty="0">
                <a:solidFill>
                  <a:srgbClr val="92D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i="0" dirty="0">
                <a:solidFill>
                  <a:srgbClr val="92D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سورة الصف – تصميم : أ/ فاطمة حسن رفيع</a:t>
            </a:r>
          </a:p>
          <a:p>
            <a:pPr algn="ctr"/>
            <a:r>
              <a:rPr lang="ar-BH" sz="2000" b="1" i="0" dirty="0">
                <a:solidFill>
                  <a:srgbClr val="92D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مدرسة أسماء ذات النطاقين الابتدائية للبنات</a:t>
            </a:r>
            <a:endParaRPr lang="ar-BH" sz="2000" b="1" dirty="0">
              <a:solidFill>
                <a:srgbClr val="92D05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2892159B-820A-4355-BB62-58BE79F2F975}"/>
              </a:ext>
            </a:extLst>
          </p:cNvPr>
          <p:cNvSpPr txBox="1"/>
          <p:nvPr/>
        </p:nvSpPr>
        <p:spPr>
          <a:xfrm>
            <a:off x="8915399" y="0"/>
            <a:ext cx="327660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3600" dirty="0"/>
              <a:t>سورة الصف</a:t>
            </a:r>
          </a:p>
        </p:txBody>
      </p:sp>
      <p:pic>
        <p:nvPicPr>
          <p:cNvPr id="7" name="Picture 4" descr="رخصة المشاع الابداعي">
            <a:hlinkClick r:id="rId4"/>
            <a:extLst>
              <a:ext uri="{FF2B5EF4-FFF2-40B4-BE49-F238E27FC236}">
                <a16:creationId xmlns:a16="http://schemas.microsoft.com/office/drawing/2014/main" xmlns="" id="{1B1135AB-3AC0-4D6D-81BF-ED8B14712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943" y="6457183"/>
            <a:ext cx="915833" cy="32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775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مشاهدة صورة المصدر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046" y="716223"/>
            <a:ext cx="4982407" cy="54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9311" y="2068643"/>
            <a:ext cx="39723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b="1" dirty="0"/>
              <a:t>اجابة صحيحة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8C914D73-D25E-4E1C-8E29-547A46F80618}"/>
              </a:ext>
            </a:extLst>
          </p:cNvPr>
          <p:cNvSpPr txBox="1"/>
          <p:nvPr/>
        </p:nvSpPr>
        <p:spPr>
          <a:xfrm>
            <a:off x="2435763" y="6203162"/>
            <a:ext cx="7320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2000" b="1" i="0" dirty="0">
                <a:solidFill>
                  <a:srgbClr val="92D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الإسلامية – الصف السادس الابتدائي –</a:t>
            </a:r>
            <a:r>
              <a:rPr lang="ar-BH" sz="2000" b="1" dirty="0">
                <a:solidFill>
                  <a:srgbClr val="92D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i="0" dirty="0">
                <a:solidFill>
                  <a:srgbClr val="92D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سورة الصف – تصميم : أ/ فاطمة حسن رفيع</a:t>
            </a:r>
          </a:p>
          <a:p>
            <a:pPr algn="ctr"/>
            <a:r>
              <a:rPr lang="ar-BH" sz="2000" b="1" i="0" dirty="0">
                <a:solidFill>
                  <a:srgbClr val="92D05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مدرسة أسماء ذات النطاقين الابتدائية للبنات</a:t>
            </a:r>
            <a:endParaRPr lang="ar-BH" sz="2000" b="1" dirty="0">
              <a:solidFill>
                <a:srgbClr val="92D05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9A10E152-0469-4833-A258-DC678E4035DA}"/>
              </a:ext>
            </a:extLst>
          </p:cNvPr>
          <p:cNvSpPr txBox="1"/>
          <p:nvPr/>
        </p:nvSpPr>
        <p:spPr>
          <a:xfrm>
            <a:off x="8915399" y="0"/>
            <a:ext cx="327660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3600" dirty="0"/>
              <a:t>سورة الصف</a:t>
            </a:r>
          </a:p>
        </p:txBody>
      </p:sp>
      <p:pic>
        <p:nvPicPr>
          <p:cNvPr id="6" name="Picture 4" descr="رخصة المشاع الابداعي">
            <a:hlinkClick r:id="rId3"/>
            <a:extLst>
              <a:ext uri="{FF2B5EF4-FFF2-40B4-BE49-F238E27FC236}">
                <a16:creationId xmlns:a16="http://schemas.microsoft.com/office/drawing/2014/main" xmlns="" id="{9B9321C1-385F-4648-983A-E21F115C7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943" y="6457183"/>
            <a:ext cx="915833" cy="32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336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95F1AFADD96C1D4E8AF1332AA6DF9D45" ma:contentTypeVersion="10" ma:contentTypeDescription="إنشاء مستند جديد." ma:contentTypeScope="" ma:versionID="1eb8b88348b790a1a0e8b58e5c5726a8">
  <xsd:schema xmlns:xsd="http://www.w3.org/2001/XMLSchema" xmlns:xs="http://www.w3.org/2001/XMLSchema" xmlns:p="http://schemas.microsoft.com/office/2006/metadata/properties" xmlns:ns2="4d051148-b20b-41f0-a95d-6e42608c8a96" xmlns:ns3="5e2597be-5ecb-4e6d-9aba-5f6c24a3c807" targetNamespace="http://schemas.microsoft.com/office/2006/metadata/properties" ma:root="true" ma:fieldsID="2fe74e44d71843828f8879e3453dbf8f" ns2:_="" ns3:_="">
    <xsd:import namespace="4d051148-b20b-41f0-a95d-6e42608c8a96"/>
    <xsd:import namespace="5e2597be-5ecb-4e6d-9aba-5f6c24a3c8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51148-b20b-41f0-a95d-6e42608c8a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597be-5ecb-4e6d-9aba-5f6c24a3c80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D66B4D-E09E-4B68-97EE-54F039B63C7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5B6F625-2FF1-4E44-8261-A7D60AB46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0FBAC0-3EAD-4D2D-A56A-057AF7EFE3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051148-b20b-41f0-a95d-6e42608c8a96"/>
    <ds:schemaRef ds:uri="5e2597be-5ecb-4e6d-9aba-5f6c24a3c8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329</Words>
  <Application>Microsoft Office PowerPoint</Application>
  <PresentationFormat>Widescreen</PresentationFormat>
  <Paragraphs>47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فاطمة رفيع</dc:creator>
  <cp:lastModifiedBy>user</cp:lastModifiedBy>
  <cp:revision>21</cp:revision>
  <dcterms:created xsi:type="dcterms:W3CDTF">2021-02-20T19:38:05Z</dcterms:created>
  <dcterms:modified xsi:type="dcterms:W3CDTF">2022-06-07T09:29:49Z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0x01010095F1AFADD96C1D4E8AF1332AA6DF9D45</vt:lpwstr>
  </property>
</Properties>
</file>