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6"/>
  </p:notesMasterIdLst>
  <p:sldIdLst>
    <p:sldId id="266" r:id="rId5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901EB5F-7CC2-4450-B6EB-B1FAC7525800}" type="datetimeFigureOut">
              <a:rPr lang="ar-BH" smtClean="0"/>
              <a:t>08/11/1443</a:t>
            </a:fld>
            <a:endParaRPr lang="ar-BH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9EF560-549A-4EC4-A92B-0216EAE22B87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48948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EF560-549A-4EC4-A92B-0216EAE22B87}" type="slidenum">
              <a:rPr lang="ar-BH" smtClean="0"/>
              <a:t>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520355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0F63B98B-3E5D-4963-B282-B3C1F031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BH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B5EC50BD-D681-4507-BE54-3500409A08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BH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6DC7FA5-27B2-4360-AF3D-EB6827FA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E1F-7071-42CB-A101-640F6BDF4E73}" type="datetimeFigureOut">
              <a:rPr lang="ar-BH" smtClean="0"/>
              <a:t>08/11/1443</a:t>
            </a:fld>
            <a:endParaRPr lang="ar-BH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118A7200-0EAF-49E7-8B9A-4D1F42AA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0D9B783B-AA7E-4BA2-8C29-321EECA5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D565-92C0-4535-8E3A-F8BDB21A28C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32342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28F3922-8FFB-4752-983A-6C44ACC1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BH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FB3D19E1-61A7-4D5E-90D3-D6AFC5AFD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19779B20-5B39-42CB-98E6-FB5367963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E1F-7071-42CB-A101-640F6BDF4E73}" type="datetimeFigureOut">
              <a:rPr lang="ar-BH" smtClean="0"/>
              <a:t>08/11/1443</a:t>
            </a:fld>
            <a:endParaRPr lang="ar-BH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78589ED-1C02-4BD6-98CC-FBA756BD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3411D62-84AC-4262-9A1C-497F160F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D565-92C0-4535-8E3A-F8BDB21A28C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941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2B8B8045-1C51-4CF7-AD60-7151FD5BD3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BH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F6FB499C-F475-4982-A50E-016D903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22A9E0B5-2EFF-46B9-8E96-822F9A987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E1F-7071-42CB-A101-640F6BDF4E73}" type="datetimeFigureOut">
              <a:rPr lang="ar-BH" smtClean="0"/>
              <a:t>08/11/1443</a:t>
            </a:fld>
            <a:endParaRPr lang="ar-BH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01EB001-C363-46B3-9BBB-EF17692C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B9D2BA63-19AA-43BA-B44F-720A1F76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D565-92C0-4535-8E3A-F8BDB21A28C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4956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4065692-9DC5-4569-AAE8-EBA68C2C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BH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F82200BD-7683-4080-90F9-5ED633C4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B0B4DD8-B5A4-4897-8CF7-8B8523AB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E1F-7071-42CB-A101-640F6BDF4E73}" type="datetimeFigureOut">
              <a:rPr lang="ar-BH" smtClean="0"/>
              <a:t>08/11/1443</a:t>
            </a:fld>
            <a:endParaRPr lang="ar-BH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5536F486-669B-43E4-94FA-3FE0463AD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ECDB4DD-681B-46E8-B78B-E0F9F24D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D565-92C0-4535-8E3A-F8BDB21A28C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54029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06396EE-0C8F-447A-95BE-F841EA6DF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BH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7B8B1BA0-AFBF-4BE8-82D6-C6EE59493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035E3103-F790-475E-985F-69CA91FC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E1F-7071-42CB-A101-640F6BDF4E73}" type="datetimeFigureOut">
              <a:rPr lang="ar-BH" smtClean="0"/>
              <a:t>08/11/1443</a:t>
            </a:fld>
            <a:endParaRPr lang="ar-BH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44AA02F0-7592-439B-BC84-D17FDD20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894F034-2258-40CD-98B3-C3034A0C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D565-92C0-4535-8E3A-F8BDB21A28C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1221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5A62644-8E08-401F-B3C8-22E5615F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BH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04C96EFE-457B-4158-9B40-6E0D031E7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DC054782-3D8A-4117-8C1D-2FBEA5589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2C2BDBE7-96AA-4B5E-ABD0-C5BC2E99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E1F-7071-42CB-A101-640F6BDF4E73}" type="datetimeFigureOut">
              <a:rPr lang="ar-BH" smtClean="0"/>
              <a:t>08/11/1443</a:t>
            </a:fld>
            <a:endParaRPr lang="ar-BH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DA222967-7FE5-4B5A-9F84-6F7D546E1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E503B9E5-2419-48A9-B77B-A0CC209DD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D565-92C0-4535-8E3A-F8BDB21A28C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53188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5EEE59C-178F-427A-849E-392C80D82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BH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585DC7B0-DC8B-4A56-B393-0864B6212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EA75C9B4-0A8E-4B06-A146-FC2935C18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C478CE80-B1A5-492A-9067-604FCEB7B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0DEA6BCA-02E5-4E97-9AD7-76172DED9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21776AC5-C76E-4FE1-A3C9-99A241E1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E1F-7071-42CB-A101-640F6BDF4E73}" type="datetimeFigureOut">
              <a:rPr lang="ar-BH" smtClean="0"/>
              <a:t>08/11/1443</a:t>
            </a:fld>
            <a:endParaRPr lang="ar-BH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B7AE773D-CD17-4440-94C3-E6A87626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044F0744-0D39-4DB6-AE97-907EE74B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D565-92C0-4535-8E3A-F8BDB21A28C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0690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31D3767-1B0D-4988-B6F2-87523FC0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BH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4A53F4B5-4B17-4807-B7B9-FACEDD0F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E1F-7071-42CB-A101-640F6BDF4E73}" type="datetimeFigureOut">
              <a:rPr lang="ar-BH" smtClean="0"/>
              <a:t>08/11/1443</a:t>
            </a:fld>
            <a:endParaRPr lang="ar-BH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635D8899-AE18-4698-89B3-1964A11BA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1C688213-585B-41BC-9D6E-B916EF8E5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D565-92C0-4535-8E3A-F8BDB21A28C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6764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1BB62BD9-1D46-4A86-B8F0-AE128CE7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E1F-7071-42CB-A101-640F6BDF4E73}" type="datetimeFigureOut">
              <a:rPr lang="ar-BH" smtClean="0"/>
              <a:t>08/11/1443</a:t>
            </a:fld>
            <a:endParaRPr lang="ar-BH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EE22F057-B5B1-44D0-98DF-66530213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D779BAD8-8903-41B6-9641-4F37F831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D565-92C0-4535-8E3A-F8BDB21A28C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49623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4B69098-05F5-43D9-8176-5CCB2008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BH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1AADDDBE-020F-414D-9741-8CC0528CE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4F86AE38-0C1B-4903-A188-F46AEFC19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2878B267-2803-4A45-9A04-F441F5E2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E1F-7071-42CB-A101-640F6BDF4E73}" type="datetimeFigureOut">
              <a:rPr lang="ar-BH" smtClean="0"/>
              <a:t>08/11/1443</a:t>
            </a:fld>
            <a:endParaRPr lang="ar-BH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477BF1BA-DE4A-430F-ACFE-FFEA4472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A0A248E1-7FF1-41AB-ADD1-F2503C10E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D565-92C0-4535-8E3A-F8BDB21A28C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6708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A670435-FD72-4EEA-A1DA-56D0F621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BH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516C62C8-8290-4A09-979A-156051C71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D6806329-894E-4BAE-92E9-8007A74D6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A23E4A38-ACBB-4179-9F38-33C9B5212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5E1F-7071-42CB-A101-640F6BDF4E73}" type="datetimeFigureOut">
              <a:rPr lang="ar-BH" smtClean="0"/>
              <a:t>08/11/1443</a:t>
            </a:fld>
            <a:endParaRPr lang="ar-BH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41494EC4-4FB9-442D-9731-52B5D8BB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5EADD151-6678-4A1E-A034-2DB09A4D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BD565-92C0-4535-8E3A-F8BDB21A28C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8675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64301F57-59BE-41CD-939C-09FBFA72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BH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E08B4104-B2D8-4068-A885-7D59D29E3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D97AE6CB-B5DD-4D0C-847A-F42C90234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5E1F-7071-42CB-A101-640F6BDF4E73}" type="datetimeFigureOut">
              <a:rPr lang="ar-BH" smtClean="0"/>
              <a:t>08/11/1443</a:t>
            </a:fld>
            <a:endParaRPr lang="ar-BH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D83D1C71-1CA3-4140-9354-3816DB47C1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50354CA-EE2F-4FAB-8766-02EAA1871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BD565-92C0-4535-8E3A-F8BDB21A28CE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39305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-nd/4.0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5335" y="623843"/>
            <a:ext cx="939593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r-BH" sz="5400" b="1" dirty="0">
                <a:solidFill>
                  <a:srgbClr val="FF0000"/>
                </a:solidFill>
              </a:rPr>
              <a:t>تدعو الآية الحاج إلى الإكثار</a:t>
            </a:r>
            <a:r>
              <a:rPr lang="ar-SA" sz="5400" b="1" dirty="0">
                <a:solidFill>
                  <a:srgbClr val="FF0000"/>
                </a:solidFill>
              </a:rPr>
              <a:t> :</a:t>
            </a:r>
            <a:r>
              <a:rPr lang="ar-BH" sz="5400" b="1" dirty="0">
                <a:solidFill>
                  <a:srgbClr val="FF0000"/>
                </a:solidFill>
              </a:rPr>
              <a:t> </a:t>
            </a:r>
            <a:endParaRPr lang="ar-SA" sz="5400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712139" y="1557195"/>
            <a:ext cx="3145413" cy="1675748"/>
            <a:chOff x="9626539" y="1392052"/>
            <a:chExt cx="3145413" cy="1675748"/>
          </a:xfrm>
        </p:grpSpPr>
        <p:sp>
          <p:nvSpPr>
            <p:cNvPr id="3" name="Rectangle 2"/>
            <p:cNvSpPr/>
            <p:nvPr/>
          </p:nvSpPr>
          <p:spPr>
            <a:xfrm>
              <a:off x="9626539" y="2359914"/>
              <a:ext cx="314541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4000" b="1" dirty="0">
                  <a:solidFill>
                    <a:srgbClr val="0070C0"/>
                  </a:solidFill>
                </a:rPr>
                <a:t>فعل</a:t>
              </a:r>
              <a:r>
                <a:rPr lang="ar-SA" sz="4000" b="1" dirty="0">
                  <a:solidFill>
                    <a:srgbClr val="0070C0"/>
                  </a:solidFill>
                </a:rPr>
                <a:t> </a:t>
              </a:r>
              <a:r>
                <a:rPr lang="ar-BH" sz="4000" b="1" dirty="0">
                  <a:solidFill>
                    <a:srgbClr val="0070C0"/>
                  </a:solidFill>
                </a:rPr>
                <a:t>الخيرات</a:t>
              </a:r>
              <a:endParaRPr lang="ar-SA" sz="4000" dirty="0">
                <a:solidFill>
                  <a:srgbClr val="0070C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0504039" y="1392052"/>
              <a:ext cx="719528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606321" y="1921790"/>
            <a:ext cx="4631961" cy="2463214"/>
            <a:chOff x="5854294" y="1317356"/>
            <a:chExt cx="4631961" cy="2463214"/>
          </a:xfrm>
        </p:grpSpPr>
        <p:sp>
          <p:nvSpPr>
            <p:cNvPr id="4" name="Rectangle 3"/>
            <p:cNvSpPr/>
            <p:nvPr/>
          </p:nvSpPr>
          <p:spPr>
            <a:xfrm>
              <a:off x="5854294" y="2703352"/>
              <a:ext cx="46319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BH" sz="3200" b="1" dirty="0">
                  <a:solidFill>
                    <a:schemeClr val="accent3"/>
                  </a:solidFill>
                </a:rPr>
                <a:t>تُقرِبّه إلى الله</a:t>
              </a:r>
              <a:r>
                <a:rPr lang="ar-SA" sz="3200" b="1" dirty="0">
                  <a:solidFill>
                    <a:schemeClr val="accent3"/>
                  </a:solidFill>
                </a:rPr>
                <a:t> ، </a:t>
              </a:r>
              <a:r>
                <a:rPr lang="ar-BH" sz="3200" b="1" dirty="0">
                  <a:solidFill>
                    <a:schemeClr val="accent3"/>
                  </a:solidFill>
                </a:rPr>
                <a:t>من دعاء،وصلاة، وصدقة، </a:t>
              </a:r>
              <a:r>
                <a:rPr lang="ar-SA" sz="3200" b="1" dirty="0">
                  <a:solidFill>
                    <a:schemeClr val="accent3"/>
                  </a:solidFill>
                </a:rPr>
                <a:t>و</a:t>
              </a:r>
              <a:r>
                <a:rPr lang="ar-BH" sz="3200" b="1" dirty="0">
                  <a:solidFill>
                    <a:schemeClr val="accent3"/>
                  </a:solidFill>
                </a:rPr>
                <a:t>قراءة </a:t>
              </a:r>
              <a:r>
                <a:rPr lang="ar-BH" sz="3200" b="1" dirty="0" smtClean="0">
                  <a:solidFill>
                    <a:schemeClr val="accent3"/>
                  </a:solidFill>
                </a:rPr>
                <a:t>للقرآن </a:t>
              </a:r>
              <a:endParaRPr lang="ar-SA" sz="3200" b="1" dirty="0">
                <a:solidFill>
                  <a:schemeClr val="accent3"/>
                </a:solidFill>
              </a:endParaRPr>
            </a:p>
          </p:txBody>
        </p:sp>
        <p:cxnSp>
          <p:nvCxnSpPr>
            <p:cNvPr id="10" name="Straight Arrow Connector 9"/>
            <p:cNvCxnSpPr>
              <a:cxnSpLocks/>
            </p:cNvCxnSpPr>
            <p:nvPr/>
          </p:nvCxnSpPr>
          <p:spPr>
            <a:xfrm>
              <a:off x="8043620" y="1317356"/>
              <a:ext cx="126654" cy="15072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77553" y="1896163"/>
            <a:ext cx="5494323" cy="2551167"/>
            <a:chOff x="231920" y="1828800"/>
            <a:chExt cx="5494323" cy="2551167"/>
          </a:xfrm>
        </p:grpSpPr>
        <p:sp>
          <p:nvSpPr>
            <p:cNvPr id="6" name="Rectangle 5"/>
            <p:cNvSpPr/>
            <p:nvPr/>
          </p:nvSpPr>
          <p:spPr>
            <a:xfrm>
              <a:off x="231920" y="3649382"/>
              <a:ext cx="5266882" cy="730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ar-BH" sz="3200" b="1" dirty="0">
                  <a:solidFill>
                    <a:schemeClr val="accent1"/>
                  </a:solidFill>
                </a:rPr>
                <a:t>تقوى الله</a:t>
              </a:r>
              <a:r>
                <a:rPr lang="ar-SA" sz="3200" b="1" dirty="0">
                  <a:solidFill>
                    <a:schemeClr val="accent1"/>
                  </a:solidFill>
                </a:rPr>
                <a:t> </a:t>
              </a:r>
              <a:r>
                <a:rPr lang="ar-BH" sz="3200" b="1" dirty="0">
                  <a:solidFill>
                    <a:schemeClr val="accent1"/>
                  </a:solidFill>
                </a:rPr>
                <a:t>تعالى ومراقبته</a:t>
              </a:r>
              <a:endParaRPr lang="ar-SA" sz="3200" dirty="0">
                <a:solidFill>
                  <a:schemeClr val="accent1"/>
                </a:solidFill>
              </a:endParaRPr>
            </a:p>
          </p:txBody>
        </p: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H="1">
              <a:off x="5041308" y="1828800"/>
              <a:ext cx="684935" cy="18325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77553" y="1678898"/>
            <a:ext cx="4104009" cy="2011175"/>
            <a:chOff x="377553" y="1678898"/>
            <a:chExt cx="4104009" cy="2011175"/>
          </a:xfrm>
        </p:grpSpPr>
        <p:sp>
          <p:nvSpPr>
            <p:cNvPr id="5" name="Rectangle 4"/>
            <p:cNvSpPr/>
            <p:nvPr/>
          </p:nvSpPr>
          <p:spPr>
            <a:xfrm>
              <a:off x="377553" y="2489744"/>
              <a:ext cx="4104009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BH" sz="3600" b="1" dirty="0">
                  <a:solidFill>
                    <a:schemeClr val="accent2">
                      <a:lumMod val="75000"/>
                    </a:schemeClr>
                  </a:solidFill>
                </a:rPr>
                <a:t>و</a:t>
              </a:r>
              <a:r>
                <a:rPr lang="ar-SA" sz="3600" b="1" dirty="0">
                  <a:solidFill>
                    <a:schemeClr val="accent2">
                      <a:lumMod val="75000"/>
                    </a:schemeClr>
                  </a:solidFill>
                </a:rPr>
                <a:t>ال</a:t>
              </a:r>
              <a:r>
                <a:rPr lang="ar-BH" sz="3600" b="1" dirty="0">
                  <a:solidFill>
                    <a:schemeClr val="accent2">
                      <a:lumMod val="75000"/>
                    </a:schemeClr>
                  </a:solidFill>
                </a:rPr>
                <a:t>أمر بالمعروف</a:t>
              </a:r>
              <a:endParaRPr lang="ar-SA" sz="36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ar-BH" sz="3600" b="1" dirty="0">
                  <a:solidFill>
                    <a:schemeClr val="accent2">
                      <a:lumMod val="75000"/>
                    </a:schemeClr>
                  </a:solidFill>
                </a:rPr>
                <a:t> و</a:t>
              </a:r>
              <a:r>
                <a:rPr lang="ar-SA" sz="3600" b="1" dirty="0">
                  <a:solidFill>
                    <a:schemeClr val="accent2">
                      <a:lumMod val="75000"/>
                    </a:schemeClr>
                  </a:solidFill>
                </a:rPr>
                <a:t>ال</a:t>
              </a:r>
              <a:r>
                <a:rPr lang="ar-BH" sz="3600" b="1" dirty="0">
                  <a:solidFill>
                    <a:schemeClr val="accent2">
                      <a:lumMod val="75000"/>
                    </a:schemeClr>
                  </a:solidFill>
                </a:rPr>
                <a:t>نهي عن المنكر</a:t>
              </a:r>
              <a:endParaRPr lang="ar-SA" sz="3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3672590" y="1678898"/>
              <a:ext cx="764499" cy="8244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xmlns="" id="{18F506BB-8726-4014-ABFA-AD64E545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675" y="4790853"/>
            <a:ext cx="1138976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DB1A69C0-412A-4841-B8C4-831CB597F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403" y="4477164"/>
            <a:ext cx="1771868" cy="113897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071E228E-E3CD-4190-AB6B-8C1554F42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941" y="4615626"/>
            <a:ext cx="1869155" cy="137266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xmlns="" id="{A5BDF28A-6DCB-45AB-8063-4AF19D0EA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270" y="4612091"/>
            <a:ext cx="1779017" cy="143062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xmlns="" id="{C0054F0A-78D2-4A72-B98B-3036B892F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542" y="269058"/>
            <a:ext cx="1996709" cy="1909706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3BA39D92-E33F-4F2F-99D5-314316CDC501}"/>
              </a:ext>
            </a:extLst>
          </p:cNvPr>
          <p:cNvSpPr txBox="1"/>
          <p:nvPr/>
        </p:nvSpPr>
        <p:spPr>
          <a:xfrm>
            <a:off x="2435763" y="6178118"/>
            <a:ext cx="73204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BH" b="1" i="0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الإسلامية – الصف السادس الابتدائي –سورة البقرة – تصميم : أ/ فاطمة حسن رفيع</a:t>
            </a:r>
          </a:p>
          <a:p>
            <a:pPr algn="ctr"/>
            <a:r>
              <a:rPr lang="ar-BH" b="1" i="0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مدرسة أسماء ذات النطاقين الابتدائية للبنات</a:t>
            </a:r>
            <a:endParaRPr lang="ar-BH" b="1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789F331D-7308-4992-8917-C2C577C74999}"/>
              </a:ext>
            </a:extLst>
          </p:cNvPr>
          <p:cNvSpPr txBox="1"/>
          <p:nvPr/>
        </p:nvSpPr>
        <p:spPr>
          <a:xfrm>
            <a:off x="10070547" y="12953"/>
            <a:ext cx="206828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BH" sz="2800" dirty="0"/>
              <a:t>سورة البقرة </a:t>
            </a:r>
          </a:p>
        </p:txBody>
      </p:sp>
      <p:pic>
        <p:nvPicPr>
          <p:cNvPr id="23" name="Picture 4" descr="رخصة المشاع الابداعي">
            <a:hlinkClick r:id="rId8"/>
            <a:extLst>
              <a:ext uri="{FF2B5EF4-FFF2-40B4-BE49-F238E27FC236}">
                <a16:creationId xmlns:a16="http://schemas.microsoft.com/office/drawing/2014/main" xmlns="" id="{C50D3110-C966-4049-94EA-9A7DDAFF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34945" y="6317854"/>
            <a:ext cx="915833" cy="3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95F1AFADD96C1D4E8AF1332AA6DF9D45" ma:contentTypeVersion="10" ma:contentTypeDescription="إنشاء مستند جديد." ma:contentTypeScope="" ma:versionID="1eb8b88348b790a1a0e8b58e5c5726a8">
  <xsd:schema xmlns:xsd="http://www.w3.org/2001/XMLSchema" xmlns:xs="http://www.w3.org/2001/XMLSchema" xmlns:p="http://schemas.microsoft.com/office/2006/metadata/properties" xmlns:ns2="4d051148-b20b-41f0-a95d-6e42608c8a96" xmlns:ns3="5e2597be-5ecb-4e6d-9aba-5f6c24a3c807" targetNamespace="http://schemas.microsoft.com/office/2006/metadata/properties" ma:root="true" ma:fieldsID="2fe74e44d71843828f8879e3453dbf8f" ns2:_="" ns3:_="">
    <xsd:import namespace="4d051148-b20b-41f0-a95d-6e42608c8a96"/>
    <xsd:import namespace="5e2597be-5ecb-4e6d-9aba-5f6c24a3c8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51148-b20b-41f0-a95d-6e42608c8a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597be-5ecb-4e6d-9aba-5f6c24a3c80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مشتركة مع تفاصيل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B14E47-BCD0-434B-92C2-C55FAECB122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650E48-8F8F-4467-BDF5-C24A611533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9151BD-2F9B-4FE0-9031-B96130F89C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051148-b20b-41f0-a95d-6e42608c8a96"/>
    <ds:schemaRef ds:uri="5e2597be-5ecb-4e6d-9aba-5f6c24a3c8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60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Sakkal Majalla</vt:lpstr>
      <vt:lpstr>Times New Roman</vt:lpstr>
      <vt:lpstr>نسق Office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FATIMA HASSAN MOHAMMED RAFEE</dc:creator>
  <cp:lastModifiedBy>user</cp:lastModifiedBy>
  <cp:revision>5</cp:revision>
  <dcterms:created xsi:type="dcterms:W3CDTF">2022-06-07T06:43:45Z</dcterms:created>
  <dcterms:modified xsi:type="dcterms:W3CDTF">2022-06-07T09:36:31Z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0x01010095F1AFADD96C1D4E8AF1332AA6DF9D45</vt:lpwstr>
  </property>
</Properties>
</file>