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7" d="100"/>
          <a:sy n="87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4DF99D3-E1E2-4FE3-B9B4-80B4C546B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83955A10-6741-4034-94F6-71BE53BBC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BH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F338A43-BA47-4339-AE3E-4671F1B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7DD84B5-FFD1-4D6C-B119-39FC61E3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26F687C9-235F-48B2-B8C2-01E41926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36571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3A14AC3-48BC-401C-9DE9-3ACB1516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8FEE8887-2B6A-4A50-928A-9FA12DB43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D2DA2A6-56D9-41C6-B7B1-78E0A798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07CBCCD7-75BA-4073-9EC2-EE1C5888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9BAC6A77-F81E-4CCC-9AAA-86FF8F94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08409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6D0B0DD6-6EDC-4FAC-B6F4-9DCCE1D55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B8417670-F684-47BA-B09F-24132B30C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041986C-6CBB-4FA4-97ED-78391424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6721A61-BFC1-46FB-8937-3A731462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6FFA03EA-F76C-4218-8438-846A89F8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64349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D3543E99-426D-42CC-9B75-9A380DDC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917009BB-2FF0-40AF-9BBE-25BF486A1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6ECEE51D-55E6-4C1F-BA05-12174A32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3C03884B-B2DC-45F8-9EDB-F429A77D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D6EA944-BC97-49B5-A0AF-380BF4D4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5089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796F7EA-A7B7-4FB4-AA15-E3C68EAC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83329C45-8618-402E-BE7E-9AA4C744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80AB02C-F1BA-47CF-AC7E-C6A523C7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AB57A8A5-FC3B-4AA1-AAF9-FB94693C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65B6B200-0097-4EAB-905C-4AD8705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7903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9BA6FBD2-2B25-4981-8674-87A75271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1F90029-9424-4194-8FA7-551985688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E63C6CEB-36E4-4BC4-8785-38576666F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D600F838-5655-4ED4-A51F-4EC1BB3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1C28F00E-5DC8-41B8-B7BB-52DA7422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0DBDEB53-D746-4587-943E-FC0C5F2A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93642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EDB5DE3-1C3C-4007-B92D-2E0F7411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A2D3472C-C994-44AE-B5F2-7114A0779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91F6F189-3A25-4DC8-9B6D-C04621648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9D934383-67A0-4209-A200-2C5FB0E0E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5FBA5903-8766-4E2F-B8B4-0A0686770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6F9038DD-C2F4-4AED-A687-3459A2FA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E9DF2627-9849-41D1-9AF9-85589BF8E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B581CC54-53F6-4D55-A873-1A7D6FC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87854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6149369B-8D2F-4E2E-835E-53201ACE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D5AE430F-12BE-42F7-BC0E-510AE567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2BED5EB0-F3D5-4A13-B900-87BDA901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12FCF91E-2EBA-4A52-90C5-A25A61C3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54528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C1D55C49-8F98-48C7-87DC-22140BA9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5E342C51-D11E-4A37-80E5-6F5BD635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0A714F22-33C0-439A-9526-2D7C3339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2019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D9F8633-19D6-4C46-98BE-807CE048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CEB9E85F-E76A-4A12-8E77-3CF332B4D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277BCAFB-C4B4-46F8-9A0D-B37150AA3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9D776422-E623-48C6-B70D-0B0E1DA2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756E945D-3502-48D3-BC7D-63F23859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3D0BE4BC-D8A8-4CCD-A8D5-24DF5C1C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46818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7F6CBC59-F1B2-445E-861E-308FE7A8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9BCE7455-6E84-475D-91B7-054ECB01D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E399F22A-97B8-4C92-BDF3-7CBA7A020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F5C0BA0F-0ECD-4910-B03F-A610C45B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15026A00-2775-434F-BBC2-1CC55495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DA869AD2-2907-4B7C-B9D2-4131E593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9395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132F74C8-C7B9-4839-A739-608B0BEE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BH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DE1764EA-30CD-4096-B08B-D80C1DB71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BH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27EDC207-CEBE-44B9-8015-512EFED03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A70-5412-41BD-A6DF-22C0E3550190}" type="datetimeFigureOut">
              <a:rPr lang="ar-BH" smtClean="0"/>
              <a:t>08/11/1443</a:t>
            </a:fld>
            <a:endParaRPr lang="ar-BH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F48BC54-93E7-4680-B33B-2E8F0191D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42C886F-586E-459E-B311-546251F28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11D32-0484-4941-B2C0-3D8E77A4C62F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70223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4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مشاهدة صورة المصد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9" y="1613581"/>
            <a:ext cx="3924886" cy="5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مستدير الزوايا 1">
            <a:extLst>
              <a:ext uri="{FF2B5EF4-FFF2-40B4-BE49-F238E27FC236}">
                <a16:creationId xmlns="" xmlns:a16="http://schemas.microsoft.com/office/drawing/2014/main" id="{FBCDDABB-352C-4F91-90A1-17F528F69518}"/>
              </a:ext>
            </a:extLst>
          </p:cNvPr>
          <p:cNvSpPr/>
          <p:nvPr/>
        </p:nvSpPr>
        <p:spPr>
          <a:xfrm>
            <a:off x="4049485" y="663033"/>
            <a:ext cx="8069881" cy="5767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استخرجي من الصندوق 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الكلمة المناسبة للمعاني في الجدول أدناه</a:t>
            </a:r>
            <a:r>
              <a:rPr lang="ar-SA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4" name="مستطيل 1">
            <a:extLst>
              <a:ext uri="{FF2B5EF4-FFF2-40B4-BE49-F238E27FC236}">
                <a16:creationId xmlns="" xmlns:a16="http://schemas.microsoft.com/office/drawing/2014/main" id="{F0046E9B-60C9-495F-86FD-1C94477B1B0D}"/>
              </a:ext>
            </a:extLst>
          </p:cNvPr>
          <p:cNvSpPr/>
          <p:nvPr/>
        </p:nvSpPr>
        <p:spPr>
          <a:xfrm>
            <a:off x="588933" y="3084945"/>
            <a:ext cx="2451597" cy="6858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لكل امرئ ما نوى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1">
            <a:extLst>
              <a:ext uri="{FF2B5EF4-FFF2-40B4-BE49-F238E27FC236}">
                <a16:creationId xmlns="" xmlns:a16="http://schemas.microsoft.com/office/drawing/2014/main" id="{FB2F90DE-D96B-41CE-9854-61BE98F1AFAE}"/>
              </a:ext>
            </a:extLst>
          </p:cNvPr>
          <p:cNvSpPr/>
          <p:nvPr/>
        </p:nvSpPr>
        <p:spPr>
          <a:xfrm>
            <a:off x="1505567" y="3591450"/>
            <a:ext cx="1688036" cy="6858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الأعمال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1">
            <a:extLst>
              <a:ext uri="{FF2B5EF4-FFF2-40B4-BE49-F238E27FC236}">
                <a16:creationId xmlns="" xmlns:a16="http://schemas.microsoft.com/office/drawing/2014/main" id="{478630DC-D6A9-4939-8223-74EE206CDEB6}"/>
              </a:ext>
            </a:extLst>
          </p:cNvPr>
          <p:cNvSpPr/>
          <p:nvPr/>
        </p:nvSpPr>
        <p:spPr>
          <a:xfrm>
            <a:off x="317990" y="2709376"/>
            <a:ext cx="1688036" cy="5404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ينكحها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جدول 2">
            <a:extLst>
              <a:ext uri="{FF2B5EF4-FFF2-40B4-BE49-F238E27FC236}">
                <a16:creationId xmlns="" xmlns:a16="http://schemas.microsoft.com/office/drawing/2014/main" id="{9699B947-F6AF-4502-9BFE-07E2647A7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72074"/>
              </p:ext>
            </p:extLst>
          </p:nvPr>
        </p:nvGraphicFramePr>
        <p:xfrm>
          <a:off x="3912658" y="1376728"/>
          <a:ext cx="8224912" cy="46235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225459">
                  <a:extLst>
                    <a:ext uri="{9D8B030D-6E8A-4147-A177-3AD203B41FA5}">
                      <a16:colId xmlns="" xmlns:a16="http://schemas.microsoft.com/office/drawing/2014/main" val="661141545"/>
                    </a:ext>
                  </a:extLst>
                </a:gridCol>
                <a:gridCol w="5999453">
                  <a:extLst>
                    <a:ext uri="{9D8B030D-6E8A-4147-A177-3AD203B41FA5}">
                      <a16:colId xmlns="" xmlns:a16="http://schemas.microsoft.com/office/drawing/2014/main" val="1368387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BH" sz="36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</a:t>
                      </a:r>
                      <a:r>
                        <a:rPr lang="ar-BH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ar-BH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BH" sz="36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المعنى</a:t>
                      </a:r>
                      <a:endParaRPr lang="ar-BH" sz="36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7499086"/>
                  </a:ext>
                </a:extLst>
              </a:tr>
              <a:tr h="796692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kern="1200" dirty="0" smtClean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انتقاله 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دار الشرك إلى دار الإيمان</a:t>
                      </a:r>
                      <a:endParaRPr lang="ar-BH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1470500"/>
                  </a:ext>
                </a:extLst>
              </a:tr>
              <a:tr h="796692">
                <a:tc>
                  <a:txBody>
                    <a:bodyPr/>
                    <a:lstStyle/>
                    <a:p>
                      <a:pPr algn="r" rtl="1"/>
                      <a:endParaRPr lang="ar-BH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kern="1200" smtClean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لكل 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إنسان جزاء ما عزم عليه</a:t>
                      </a:r>
                      <a:endParaRPr lang="ar-BH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5572362"/>
                  </a:ext>
                </a:extLst>
              </a:tr>
              <a:tr h="796692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kern="1200" dirty="0" smtClean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 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 يصدر عن الإنسان من قول أو فعل</a:t>
                      </a:r>
                      <a:endParaRPr lang="ar-BH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1771504"/>
                  </a:ext>
                </a:extLst>
              </a:tr>
              <a:tr h="796692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kern="1200" dirty="0" smtClean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يتزوجها</a:t>
                      </a:r>
                      <a:endParaRPr lang="ar-BH" sz="3600" b="1" dirty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5013272"/>
                  </a:ext>
                </a:extLst>
              </a:tr>
              <a:tr h="796692">
                <a:tc>
                  <a:txBody>
                    <a:bodyPr/>
                    <a:lstStyle/>
                    <a:p>
                      <a:pPr algn="r" rtl="1"/>
                      <a:endParaRPr lang="ar-BH" sz="1600" dirty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kern="1200" dirty="0" smtClean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جمع 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ني</a:t>
                      </a:r>
                      <a:r>
                        <a:rPr lang="ar-BH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 وهي عزم القلب على ال</a:t>
                      </a:r>
                      <a:r>
                        <a:rPr lang="ar-BH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</a:t>
                      </a:r>
                      <a:r>
                        <a:rPr lang="ar-SA" sz="3600" kern="1200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3269353"/>
                  </a:ext>
                </a:extLst>
              </a:tr>
            </a:tbl>
          </a:graphicData>
        </a:graphic>
      </p:graphicFrame>
      <p:sp>
        <p:nvSpPr>
          <p:cNvPr id="9" name="مستطيل 1">
            <a:extLst>
              <a:ext uri="{FF2B5EF4-FFF2-40B4-BE49-F238E27FC236}">
                <a16:creationId xmlns="" xmlns:a16="http://schemas.microsoft.com/office/drawing/2014/main" id="{2B500054-0C1E-4673-984B-C3DA98D0D9D9}"/>
              </a:ext>
            </a:extLst>
          </p:cNvPr>
          <p:cNvSpPr/>
          <p:nvPr/>
        </p:nvSpPr>
        <p:spPr>
          <a:xfrm>
            <a:off x="1735082" y="2797706"/>
            <a:ext cx="1697299" cy="33762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النيّ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1">
            <a:extLst>
              <a:ext uri="{FF2B5EF4-FFF2-40B4-BE49-F238E27FC236}">
                <a16:creationId xmlns="" xmlns:a16="http://schemas.microsoft.com/office/drawing/2014/main" id="{A8564170-8AE4-4D7A-A3AE-BC212D1279EA}"/>
              </a:ext>
            </a:extLst>
          </p:cNvPr>
          <p:cNvSpPr/>
          <p:nvPr/>
        </p:nvSpPr>
        <p:spPr>
          <a:xfrm>
            <a:off x="936645" y="2248050"/>
            <a:ext cx="1756171" cy="6858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هجرته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1">
            <a:extLst>
              <a:ext uri="{FF2B5EF4-FFF2-40B4-BE49-F238E27FC236}">
                <a16:creationId xmlns="" xmlns:a16="http://schemas.microsoft.com/office/drawing/2014/main" id="{A8564170-8AE4-4D7A-A3AE-BC212D1279EA}"/>
              </a:ext>
            </a:extLst>
          </p:cNvPr>
          <p:cNvSpPr/>
          <p:nvPr/>
        </p:nvSpPr>
        <p:spPr>
          <a:xfrm>
            <a:off x="10154193" y="2088587"/>
            <a:ext cx="1756171" cy="632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هجرته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1">
            <a:extLst>
              <a:ext uri="{FF2B5EF4-FFF2-40B4-BE49-F238E27FC236}">
                <a16:creationId xmlns="" xmlns:a16="http://schemas.microsoft.com/office/drawing/2014/main" id="{FB2F90DE-D96B-41CE-9854-61BE98F1AFAE}"/>
              </a:ext>
            </a:extLst>
          </p:cNvPr>
          <p:cNvSpPr/>
          <p:nvPr/>
        </p:nvSpPr>
        <p:spPr>
          <a:xfrm>
            <a:off x="10196948" y="3655188"/>
            <a:ext cx="1688036" cy="685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الأعمال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ستطيل 1">
            <a:extLst>
              <a:ext uri="{FF2B5EF4-FFF2-40B4-BE49-F238E27FC236}">
                <a16:creationId xmlns="" xmlns:a16="http://schemas.microsoft.com/office/drawing/2014/main" id="{478630DC-D6A9-4939-8223-74EE206CDEB6}"/>
              </a:ext>
            </a:extLst>
          </p:cNvPr>
          <p:cNvSpPr/>
          <p:nvPr/>
        </p:nvSpPr>
        <p:spPr>
          <a:xfrm>
            <a:off x="10200556" y="4496193"/>
            <a:ext cx="1688036" cy="611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ينكحها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ستطيل 1">
            <a:extLst>
              <a:ext uri="{FF2B5EF4-FFF2-40B4-BE49-F238E27FC236}">
                <a16:creationId xmlns="" xmlns:a16="http://schemas.microsoft.com/office/drawing/2014/main" id="{2B500054-0C1E-4673-984B-C3DA98D0D9D9}"/>
              </a:ext>
            </a:extLst>
          </p:cNvPr>
          <p:cNvSpPr/>
          <p:nvPr/>
        </p:nvSpPr>
        <p:spPr>
          <a:xfrm>
            <a:off x="10163466" y="5277392"/>
            <a:ext cx="1756172" cy="63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النيّ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ستطيل 1">
            <a:extLst>
              <a:ext uri="{FF2B5EF4-FFF2-40B4-BE49-F238E27FC236}">
                <a16:creationId xmlns="" xmlns:a16="http://schemas.microsoft.com/office/drawing/2014/main" id="{F0046E9B-60C9-495F-86FD-1C94477B1B0D}"/>
              </a:ext>
            </a:extLst>
          </p:cNvPr>
          <p:cNvSpPr/>
          <p:nvPr/>
        </p:nvSpPr>
        <p:spPr>
          <a:xfrm>
            <a:off x="10009855" y="2871452"/>
            <a:ext cx="2040413" cy="6622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لكل امرئ ما نوى</a:t>
            </a:r>
            <a:endParaRPr lang="ar-BH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ectangle: Rounded Corners 2">
            <a:extLst>
              <a:ext uri="{FF2B5EF4-FFF2-40B4-BE49-F238E27FC236}">
                <a16:creationId xmlns="" xmlns:a16="http://schemas.microsoft.com/office/drawing/2014/main" id="{8FA2C7FA-C15B-4DD7-A3CC-EEACCF98D7D8}"/>
              </a:ext>
            </a:extLst>
          </p:cNvPr>
          <p:cNvSpPr/>
          <p:nvPr/>
        </p:nvSpPr>
        <p:spPr>
          <a:xfrm>
            <a:off x="8350732" y="2521"/>
            <a:ext cx="3779520" cy="5767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معاني المفردات الحديث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5E45B1A3-47B8-425D-B935-74D4F3039447}"/>
              </a:ext>
            </a:extLst>
          </p:cNvPr>
          <p:cNvSpPr txBox="1"/>
          <p:nvPr/>
        </p:nvSpPr>
        <p:spPr>
          <a:xfrm>
            <a:off x="3432381" y="31679"/>
            <a:ext cx="34147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BH" sz="2400" dirty="0"/>
              <a:t>الأعمال بالنيات حديث شريف</a:t>
            </a:r>
          </a:p>
        </p:txBody>
      </p:sp>
      <p:pic>
        <p:nvPicPr>
          <p:cNvPr id="22" name="Picture 4" descr="رخصة المشاع الابداعي">
            <a:hlinkClick r:id="rId3"/>
            <a:extLst>
              <a:ext uri="{FF2B5EF4-FFF2-40B4-BE49-F238E27FC236}">
                <a16:creationId xmlns="" xmlns:a16="http://schemas.microsoft.com/office/drawing/2014/main" id="{667ABD54-E140-4869-B4CB-59D714C10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04091" y="6497470"/>
            <a:ext cx="915833" cy="32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مربع نص 20">
            <a:extLst>
              <a:ext uri="{FF2B5EF4-FFF2-40B4-BE49-F238E27FC236}">
                <a16:creationId xmlns="" xmlns:a16="http://schemas.microsoft.com/office/drawing/2014/main" id="{405F55A8-657D-4D59-8319-C52CE017B4A4}"/>
              </a:ext>
            </a:extLst>
          </p:cNvPr>
          <p:cNvSpPr txBox="1"/>
          <p:nvPr/>
        </p:nvSpPr>
        <p:spPr>
          <a:xfrm>
            <a:off x="2435763" y="6228190"/>
            <a:ext cx="73204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BH" b="1" i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التربية الإسلامية – الصف السادس الابتدائي –الأعمال بالنيات– تصميم : أ/ فاطمة حسن رفيع</a:t>
            </a:r>
          </a:p>
          <a:p>
            <a:pPr algn="ctr"/>
            <a:r>
              <a:rPr lang="ar-BH" b="1" i="0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مدرسة أسماء ذات النطاقين الابتدائية للبنات</a:t>
            </a:r>
            <a:endParaRPr lang="ar-BH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0"/>
            <a:ext cx="1828801" cy="137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95F1AFADD96C1D4E8AF1332AA6DF9D45" ma:contentTypeVersion="10" ma:contentTypeDescription="إنشاء مستند جديد." ma:contentTypeScope="" ma:versionID="1eb8b88348b790a1a0e8b58e5c5726a8">
  <xsd:schema xmlns:xsd="http://www.w3.org/2001/XMLSchema" xmlns:xs="http://www.w3.org/2001/XMLSchema" xmlns:p="http://schemas.microsoft.com/office/2006/metadata/properties" xmlns:ns2="4d051148-b20b-41f0-a95d-6e42608c8a96" xmlns:ns3="5e2597be-5ecb-4e6d-9aba-5f6c24a3c807" targetNamespace="http://schemas.microsoft.com/office/2006/metadata/properties" ma:root="true" ma:fieldsID="2fe74e44d71843828f8879e3453dbf8f" ns2:_="" ns3:_="">
    <xsd:import namespace="4d051148-b20b-41f0-a95d-6e42608c8a96"/>
    <xsd:import namespace="5e2597be-5ecb-4e6d-9aba-5f6c24a3c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51148-b20b-41f0-a95d-6e42608c8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597be-5ecb-4e6d-9aba-5f6c24a3c8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91169-6846-4B5E-8118-06EA8036BB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82618F-84B3-4B4B-AD45-9E7CDCDEC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051148-b20b-41f0-a95d-6e42608c8a96"/>
    <ds:schemaRef ds:uri="5e2597be-5ecb-4e6d-9aba-5f6c24a3c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162ECD-FBEE-4D1D-8AE3-9D05BD2625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FATIMA HASSAN MOHAMMED RAFEE</dc:creator>
  <cp:lastModifiedBy>user</cp:lastModifiedBy>
  <cp:revision>4</cp:revision>
  <dcterms:created xsi:type="dcterms:W3CDTF">2022-06-07T06:35:10Z</dcterms:created>
  <dcterms:modified xsi:type="dcterms:W3CDTF">2022-06-07T09:32:01Z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0x01010095F1AFADD96C1D4E8AF1332AA6DF9D45</vt:lpwstr>
  </property>
</Properties>
</file>