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E998F-98A7-453F-B32D-332FF21D4BB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E9C6B-2F8E-4EA6-8F4E-004063E5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2" name="Google Shape;8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75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2009" y="-134838"/>
            <a:ext cx="3066089" cy="1346305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-415467" y="4196092"/>
            <a:ext cx="5551069" cy="3024520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7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9848955" y="4325035"/>
            <a:ext cx="2758568" cy="2766627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7261499" y="-461966"/>
            <a:ext cx="5169956" cy="1826673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10666521" y="12163"/>
            <a:ext cx="235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10666521" y="12163"/>
            <a:ext cx="235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>
            <a:off x="10666521" y="12163"/>
            <a:ext cx="235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26200" y="1650633"/>
            <a:ext cx="9339600" cy="251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Gloria Hallelujah"/>
              <a:buNone/>
              <a:defRPr sz="6133"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436415" y="5016400"/>
            <a:ext cx="3319200" cy="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None/>
              <a:defRPr sz="24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Thin"/>
              <a:buNone/>
              <a:defRPr sz="1867"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9028262" y="5489903"/>
            <a:ext cx="812836" cy="1095312"/>
            <a:chOff x="4295900" y="1116675"/>
            <a:chExt cx="145125" cy="208875"/>
          </a:xfrm>
        </p:grpSpPr>
        <p:sp>
          <p:nvSpPr>
            <p:cNvPr id="19" name="Google Shape;19;p2"/>
            <p:cNvSpPr/>
            <p:nvPr/>
          </p:nvSpPr>
          <p:spPr>
            <a:xfrm>
              <a:off x="4295900" y="1116675"/>
              <a:ext cx="133450" cy="175625"/>
            </a:xfrm>
            <a:custGeom>
              <a:avLst/>
              <a:gdLst/>
              <a:ahLst/>
              <a:cxnLst/>
              <a:rect l="l" t="t" r="r" b="b"/>
              <a:pathLst>
                <a:path w="5338" h="7025" extrusionOk="0">
                  <a:moveTo>
                    <a:pt x="2701" y="136"/>
                  </a:moveTo>
                  <a:cubicBezTo>
                    <a:pt x="2815" y="136"/>
                    <a:pt x="2928" y="145"/>
                    <a:pt x="3039" y="165"/>
                  </a:cubicBezTo>
                  <a:cubicBezTo>
                    <a:pt x="3773" y="292"/>
                    <a:pt x="4450" y="847"/>
                    <a:pt x="4806" y="1613"/>
                  </a:cubicBezTo>
                  <a:cubicBezTo>
                    <a:pt x="5109" y="2268"/>
                    <a:pt x="5200" y="3057"/>
                    <a:pt x="5074" y="3956"/>
                  </a:cubicBezTo>
                  <a:cubicBezTo>
                    <a:pt x="5036" y="4222"/>
                    <a:pt x="4975" y="4524"/>
                    <a:pt x="4804" y="4758"/>
                  </a:cubicBezTo>
                  <a:lnTo>
                    <a:pt x="4782" y="4787"/>
                  </a:lnTo>
                  <a:cubicBezTo>
                    <a:pt x="4735" y="4849"/>
                    <a:pt x="4682" y="4920"/>
                    <a:pt x="4673" y="5011"/>
                  </a:cubicBezTo>
                  <a:cubicBezTo>
                    <a:pt x="4666" y="5087"/>
                    <a:pt x="4694" y="5158"/>
                    <a:pt x="4716" y="5215"/>
                  </a:cubicBezTo>
                  <a:lnTo>
                    <a:pt x="4984" y="5904"/>
                  </a:lnTo>
                  <a:cubicBezTo>
                    <a:pt x="5013" y="5977"/>
                    <a:pt x="5048" y="6068"/>
                    <a:pt x="5031" y="6145"/>
                  </a:cubicBezTo>
                  <a:cubicBezTo>
                    <a:pt x="5010" y="6239"/>
                    <a:pt x="4918" y="6308"/>
                    <a:pt x="4817" y="6376"/>
                  </a:cubicBezTo>
                  <a:cubicBezTo>
                    <a:pt x="4410" y="6649"/>
                    <a:pt x="4041" y="6877"/>
                    <a:pt x="3626" y="6889"/>
                  </a:cubicBezTo>
                  <a:cubicBezTo>
                    <a:pt x="3619" y="6889"/>
                    <a:pt x="3613" y="6889"/>
                    <a:pt x="3606" y="6889"/>
                  </a:cubicBezTo>
                  <a:cubicBezTo>
                    <a:pt x="3294" y="6889"/>
                    <a:pt x="3188" y="6670"/>
                    <a:pt x="3049" y="6394"/>
                  </a:cubicBezTo>
                  <a:cubicBezTo>
                    <a:pt x="3017" y="6331"/>
                    <a:pt x="2984" y="6265"/>
                    <a:pt x="2948" y="6201"/>
                  </a:cubicBezTo>
                  <a:cubicBezTo>
                    <a:pt x="2900" y="6116"/>
                    <a:pt x="2845" y="6021"/>
                    <a:pt x="2762" y="5951"/>
                  </a:cubicBezTo>
                  <a:cubicBezTo>
                    <a:pt x="2696" y="5893"/>
                    <a:pt x="2617" y="5857"/>
                    <a:pt x="2547" y="5829"/>
                  </a:cubicBezTo>
                  <a:cubicBezTo>
                    <a:pt x="2420" y="5776"/>
                    <a:pt x="2289" y="5735"/>
                    <a:pt x="2162" y="5695"/>
                  </a:cubicBezTo>
                  <a:cubicBezTo>
                    <a:pt x="2026" y="5653"/>
                    <a:pt x="1886" y="5609"/>
                    <a:pt x="1755" y="5552"/>
                  </a:cubicBezTo>
                  <a:cubicBezTo>
                    <a:pt x="1017" y="5234"/>
                    <a:pt x="457" y="4448"/>
                    <a:pt x="293" y="3499"/>
                  </a:cubicBezTo>
                  <a:cubicBezTo>
                    <a:pt x="139" y="2612"/>
                    <a:pt x="332" y="1736"/>
                    <a:pt x="821" y="1094"/>
                  </a:cubicBezTo>
                  <a:cubicBezTo>
                    <a:pt x="1276" y="496"/>
                    <a:pt x="2000" y="136"/>
                    <a:pt x="2701" y="136"/>
                  </a:cubicBezTo>
                  <a:close/>
                  <a:moveTo>
                    <a:pt x="2703" y="1"/>
                  </a:moveTo>
                  <a:cubicBezTo>
                    <a:pt x="1960" y="1"/>
                    <a:pt x="1195" y="381"/>
                    <a:pt x="713" y="1012"/>
                  </a:cubicBezTo>
                  <a:cubicBezTo>
                    <a:pt x="202" y="1684"/>
                    <a:pt x="1" y="2598"/>
                    <a:pt x="160" y="3522"/>
                  </a:cubicBezTo>
                  <a:cubicBezTo>
                    <a:pt x="332" y="4515"/>
                    <a:pt x="923" y="5341"/>
                    <a:pt x="1702" y="5676"/>
                  </a:cubicBezTo>
                  <a:cubicBezTo>
                    <a:pt x="1839" y="5735"/>
                    <a:pt x="1982" y="5781"/>
                    <a:pt x="2121" y="5823"/>
                  </a:cubicBezTo>
                  <a:cubicBezTo>
                    <a:pt x="2246" y="5863"/>
                    <a:pt x="2374" y="5904"/>
                    <a:pt x="2496" y="5953"/>
                  </a:cubicBezTo>
                  <a:cubicBezTo>
                    <a:pt x="2558" y="5978"/>
                    <a:pt x="2623" y="6008"/>
                    <a:pt x="2674" y="6053"/>
                  </a:cubicBezTo>
                  <a:cubicBezTo>
                    <a:pt x="2740" y="6109"/>
                    <a:pt x="2786" y="6189"/>
                    <a:pt x="2830" y="6267"/>
                  </a:cubicBezTo>
                  <a:cubicBezTo>
                    <a:pt x="2865" y="6329"/>
                    <a:pt x="2897" y="6393"/>
                    <a:pt x="2928" y="6455"/>
                  </a:cubicBezTo>
                  <a:cubicBezTo>
                    <a:pt x="3069" y="6735"/>
                    <a:pt x="3214" y="7024"/>
                    <a:pt x="3607" y="7024"/>
                  </a:cubicBezTo>
                  <a:lnTo>
                    <a:pt x="3631" y="7024"/>
                  </a:lnTo>
                  <a:cubicBezTo>
                    <a:pt x="4118" y="7010"/>
                    <a:pt x="4566" y="6708"/>
                    <a:pt x="4893" y="6488"/>
                  </a:cubicBezTo>
                  <a:cubicBezTo>
                    <a:pt x="5012" y="6408"/>
                    <a:pt x="5132" y="6317"/>
                    <a:pt x="5164" y="6174"/>
                  </a:cubicBezTo>
                  <a:cubicBezTo>
                    <a:pt x="5189" y="6057"/>
                    <a:pt x="5144" y="5940"/>
                    <a:pt x="5110" y="5854"/>
                  </a:cubicBezTo>
                  <a:lnTo>
                    <a:pt x="4842" y="5165"/>
                  </a:lnTo>
                  <a:cubicBezTo>
                    <a:pt x="4824" y="5119"/>
                    <a:pt x="4804" y="5068"/>
                    <a:pt x="4808" y="5023"/>
                  </a:cubicBezTo>
                  <a:cubicBezTo>
                    <a:pt x="4813" y="4971"/>
                    <a:pt x="4851" y="4921"/>
                    <a:pt x="4891" y="4868"/>
                  </a:cubicBezTo>
                  <a:lnTo>
                    <a:pt x="4914" y="4839"/>
                  </a:lnTo>
                  <a:cubicBezTo>
                    <a:pt x="5102" y="4580"/>
                    <a:pt x="5168" y="4257"/>
                    <a:pt x="5207" y="3974"/>
                  </a:cubicBezTo>
                  <a:cubicBezTo>
                    <a:pt x="5338" y="3049"/>
                    <a:pt x="5244" y="2235"/>
                    <a:pt x="4929" y="1556"/>
                  </a:cubicBezTo>
                  <a:cubicBezTo>
                    <a:pt x="4555" y="750"/>
                    <a:pt x="3840" y="167"/>
                    <a:pt x="3062" y="31"/>
                  </a:cubicBezTo>
                  <a:cubicBezTo>
                    <a:pt x="2944" y="11"/>
                    <a:pt x="2824" y="1"/>
                    <a:pt x="2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379125" y="1270250"/>
              <a:ext cx="61900" cy="55300"/>
            </a:xfrm>
            <a:custGeom>
              <a:avLst/>
              <a:gdLst/>
              <a:ahLst/>
              <a:cxnLst/>
              <a:rect l="l" t="t" r="r" b="b"/>
              <a:pathLst>
                <a:path w="2476" h="2212" extrusionOk="0">
                  <a:moveTo>
                    <a:pt x="1814" y="1"/>
                  </a:moveTo>
                  <a:cubicBezTo>
                    <a:pt x="1780" y="2"/>
                    <a:pt x="1746" y="29"/>
                    <a:pt x="1745" y="66"/>
                  </a:cubicBezTo>
                  <a:cubicBezTo>
                    <a:pt x="1743" y="104"/>
                    <a:pt x="1772" y="135"/>
                    <a:pt x="1809" y="137"/>
                  </a:cubicBezTo>
                  <a:cubicBezTo>
                    <a:pt x="1855" y="138"/>
                    <a:pt x="1900" y="161"/>
                    <a:pt x="1935" y="200"/>
                  </a:cubicBezTo>
                  <a:cubicBezTo>
                    <a:pt x="1968" y="237"/>
                    <a:pt x="1986" y="283"/>
                    <a:pt x="1983" y="328"/>
                  </a:cubicBezTo>
                  <a:cubicBezTo>
                    <a:pt x="1982" y="343"/>
                    <a:pt x="1980" y="357"/>
                    <a:pt x="1978" y="372"/>
                  </a:cubicBezTo>
                  <a:cubicBezTo>
                    <a:pt x="1969" y="421"/>
                    <a:pt x="1960" y="483"/>
                    <a:pt x="1992" y="540"/>
                  </a:cubicBezTo>
                  <a:cubicBezTo>
                    <a:pt x="2020" y="593"/>
                    <a:pt x="2070" y="618"/>
                    <a:pt x="2109" y="639"/>
                  </a:cubicBezTo>
                  <a:cubicBezTo>
                    <a:pt x="2137" y="653"/>
                    <a:pt x="2161" y="665"/>
                    <a:pt x="2171" y="681"/>
                  </a:cubicBezTo>
                  <a:cubicBezTo>
                    <a:pt x="2183" y="701"/>
                    <a:pt x="2178" y="736"/>
                    <a:pt x="2171" y="773"/>
                  </a:cubicBezTo>
                  <a:cubicBezTo>
                    <a:pt x="2163" y="832"/>
                    <a:pt x="2152" y="904"/>
                    <a:pt x="2199" y="967"/>
                  </a:cubicBezTo>
                  <a:cubicBezTo>
                    <a:pt x="2218" y="991"/>
                    <a:pt x="2243" y="1007"/>
                    <a:pt x="2262" y="1020"/>
                  </a:cubicBezTo>
                  <a:cubicBezTo>
                    <a:pt x="2269" y="1024"/>
                    <a:pt x="2277" y="1030"/>
                    <a:pt x="2283" y="1035"/>
                  </a:cubicBezTo>
                  <a:cubicBezTo>
                    <a:pt x="2328" y="1071"/>
                    <a:pt x="2332" y="1145"/>
                    <a:pt x="2314" y="1200"/>
                  </a:cubicBezTo>
                  <a:cubicBezTo>
                    <a:pt x="2290" y="1269"/>
                    <a:pt x="2231" y="1330"/>
                    <a:pt x="2179" y="1380"/>
                  </a:cubicBezTo>
                  <a:cubicBezTo>
                    <a:pt x="1861" y="1687"/>
                    <a:pt x="1469" y="1914"/>
                    <a:pt x="1045" y="2039"/>
                  </a:cubicBezTo>
                  <a:cubicBezTo>
                    <a:pt x="980" y="2059"/>
                    <a:pt x="912" y="2076"/>
                    <a:pt x="847" y="2076"/>
                  </a:cubicBezTo>
                  <a:cubicBezTo>
                    <a:pt x="828" y="2076"/>
                    <a:pt x="809" y="2075"/>
                    <a:pt x="790" y="2071"/>
                  </a:cubicBezTo>
                  <a:cubicBezTo>
                    <a:pt x="727" y="2061"/>
                    <a:pt x="651" y="2017"/>
                    <a:pt x="636" y="1947"/>
                  </a:cubicBezTo>
                  <a:cubicBezTo>
                    <a:pt x="632" y="1930"/>
                    <a:pt x="632" y="1909"/>
                    <a:pt x="631" y="1887"/>
                  </a:cubicBezTo>
                  <a:cubicBezTo>
                    <a:pt x="631" y="1842"/>
                    <a:pt x="628" y="1790"/>
                    <a:pt x="601" y="1741"/>
                  </a:cubicBezTo>
                  <a:cubicBezTo>
                    <a:pt x="563" y="1677"/>
                    <a:pt x="499" y="1649"/>
                    <a:pt x="442" y="1624"/>
                  </a:cubicBezTo>
                  <a:cubicBezTo>
                    <a:pt x="389" y="1601"/>
                    <a:pt x="356" y="1585"/>
                    <a:pt x="349" y="1561"/>
                  </a:cubicBezTo>
                  <a:cubicBezTo>
                    <a:pt x="343" y="1544"/>
                    <a:pt x="350" y="1518"/>
                    <a:pt x="356" y="1490"/>
                  </a:cubicBezTo>
                  <a:cubicBezTo>
                    <a:pt x="366" y="1451"/>
                    <a:pt x="376" y="1406"/>
                    <a:pt x="365" y="1357"/>
                  </a:cubicBezTo>
                  <a:cubicBezTo>
                    <a:pt x="349" y="1296"/>
                    <a:pt x="305" y="1256"/>
                    <a:pt x="271" y="1224"/>
                  </a:cubicBezTo>
                  <a:cubicBezTo>
                    <a:pt x="260" y="1215"/>
                    <a:pt x="249" y="1205"/>
                    <a:pt x="240" y="1195"/>
                  </a:cubicBezTo>
                  <a:cubicBezTo>
                    <a:pt x="131" y="1080"/>
                    <a:pt x="171" y="938"/>
                    <a:pt x="224" y="839"/>
                  </a:cubicBezTo>
                  <a:cubicBezTo>
                    <a:pt x="242" y="805"/>
                    <a:pt x="229" y="765"/>
                    <a:pt x="196" y="747"/>
                  </a:cubicBezTo>
                  <a:cubicBezTo>
                    <a:pt x="186" y="742"/>
                    <a:pt x="175" y="739"/>
                    <a:pt x="165" y="739"/>
                  </a:cubicBezTo>
                  <a:cubicBezTo>
                    <a:pt x="140" y="739"/>
                    <a:pt x="117" y="752"/>
                    <a:pt x="104" y="775"/>
                  </a:cubicBezTo>
                  <a:cubicBezTo>
                    <a:pt x="0" y="971"/>
                    <a:pt x="14" y="1153"/>
                    <a:pt x="141" y="1288"/>
                  </a:cubicBezTo>
                  <a:cubicBezTo>
                    <a:pt x="153" y="1300"/>
                    <a:pt x="166" y="1312"/>
                    <a:pt x="179" y="1324"/>
                  </a:cubicBezTo>
                  <a:cubicBezTo>
                    <a:pt x="204" y="1346"/>
                    <a:pt x="228" y="1368"/>
                    <a:pt x="233" y="1389"/>
                  </a:cubicBezTo>
                  <a:cubicBezTo>
                    <a:pt x="238" y="1407"/>
                    <a:pt x="231" y="1431"/>
                    <a:pt x="225" y="1459"/>
                  </a:cubicBezTo>
                  <a:cubicBezTo>
                    <a:pt x="215" y="1499"/>
                    <a:pt x="203" y="1549"/>
                    <a:pt x="219" y="1601"/>
                  </a:cubicBezTo>
                  <a:cubicBezTo>
                    <a:pt x="246" y="1686"/>
                    <a:pt x="325" y="1720"/>
                    <a:pt x="387" y="1748"/>
                  </a:cubicBezTo>
                  <a:cubicBezTo>
                    <a:pt x="430" y="1766"/>
                    <a:pt x="469" y="1783"/>
                    <a:pt x="483" y="1809"/>
                  </a:cubicBezTo>
                  <a:cubicBezTo>
                    <a:pt x="495" y="1828"/>
                    <a:pt x="495" y="1857"/>
                    <a:pt x="496" y="1890"/>
                  </a:cubicBezTo>
                  <a:cubicBezTo>
                    <a:pt x="496" y="1916"/>
                    <a:pt x="497" y="1946"/>
                    <a:pt x="504" y="1976"/>
                  </a:cubicBezTo>
                  <a:cubicBezTo>
                    <a:pt x="532" y="2108"/>
                    <a:pt x="656" y="2186"/>
                    <a:pt x="766" y="2205"/>
                  </a:cubicBezTo>
                  <a:cubicBezTo>
                    <a:pt x="793" y="2209"/>
                    <a:pt x="820" y="2211"/>
                    <a:pt x="846" y="2211"/>
                  </a:cubicBezTo>
                  <a:cubicBezTo>
                    <a:pt x="928" y="2211"/>
                    <a:pt x="1008" y="2192"/>
                    <a:pt x="1084" y="2170"/>
                  </a:cubicBezTo>
                  <a:cubicBezTo>
                    <a:pt x="1529" y="2038"/>
                    <a:pt x="1940" y="1799"/>
                    <a:pt x="2273" y="1478"/>
                  </a:cubicBezTo>
                  <a:cubicBezTo>
                    <a:pt x="2337" y="1416"/>
                    <a:pt x="2407" y="1343"/>
                    <a:pt x="2441" y="1243"/>
                  </a:cubicBezTo>
                  <a:cubicBezTo>
                    <a:pt x="2476" y="1145"/>
                    <a:pt x="2467" y="1011"/>
                    <a:pt x="2370" y="930"/>
                  </a:cubicBezTo>
                  <a:cubicBezTo>
                    <a:pt x="2359" y="922"/>
                    <a:pt x="2347" y="914"/>
                    <a:pt x="2337" y="907"/>
                  </a:cubicBezTo>
                  <a:cubicBezTo>
                    <a:pt x="2324" y="898"/>
                    <a:pt x="2312" y="891"/>
                    <a:pt x="2307" y="884"/>
                  </a:cubicBezTo>
                  <a:cubicBezTo>
                    <a:pt x="2294" y="867"/>
                    <a:pt x="2299" y="832"/>
                    <a:pt x="2305" y="794"/>
                  </a:cubicBezTo>
                  <a:cubicBezTo>
                    <a:pt x="2313" y="740"/>
                    <a:pt x="2323" y="674"/>
                    <a:pt x="2288" y="613"/>
                  </a:cubicBezTo>
                  <a:cubicBezTo>
                    <a:pt x="2259" y="564"/>
                    <a:pt x="2211" y="538"/>
                    <a:pt x="2172" y="519"/>
                  </a:cubicBezTo>
                  <a:cubicBezTo>
                    <a:pt x="2144" y="504"/>
                    <a:pt x="2119" y="491"/>
                    <a:pt x="2110" y="475"/>
                  </a:cubicBezTo>
                  <a:cubicBezTo>
                    <a:pt x="2101" y="458"/>
                    <a:pt x="2106" y="427"/>
                    <a:pt x="2111" y="394"/>
                  </a:cubicBezTo>
                  <a:cubicBezTo>
                    <a:pt x="2113" y="375"/>
                    <a:pt x="2117" y="356"/>
                    <a:pt x="2118" y="336"/>
                  </a:cubicBezTo>
                  <a:cubicBezTo>
                    <a:pt x="2123" y="256"/>
                    <a:pt x="2093" y="173"/>
                    <a:pt x="2035" y="109"/>
                  </a:cubicBezTo>
                  <a:cubicBezTo>
                    <a:pt x="1977" y="44"/>
                    <a:pt x="1897" y="4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384675" y="1290125"/>
              <a:ext cx="32500" cy="16125"/>
            </a:xfrm>
            <a:custGeom>
              <a:avLst/>
              <a:gdLst/>
              <a:ahLst/>
              <a:cxnLst/>
              <a:rect l="l" t="t" r="r" b="b"/>
              <a:pathLst>
                <a:path w="1300" h="645" extrusionOk="0">
                  <a:moveTo>
                    <a:pt x="1223" y="1"/>
                  </a:moveTo>
                  <a:cubicBezTo>
                    <a:pt x="1211" y="1"/>
                    <a:pt x="1199" y="4"/>
                    <a:pt x="1187" y="10"/>
                  </a:cubicBezTo>
                  <a:cubicBezTo>
                    <a:pt x="675" y="323"/>
                    <a:pt x="63" y="511"/>
                    <a:pt x="57" y="514"/>
                  </a:cubicBezTo>
                  <a:cubicBezTo>
                    <a:pt x="21" y="524"/>
                    <a:pt x="1" y="562"/>
                    <a:pt x="11" y="598"/>
                  </a:cubicBezTo>
                  <a:cubicBezTo>
                    <a:pt x="21" y="627"/>
                    <a:pt x="48" y="645"/>
                    <a:pt x="76" y="645"/>
                  </a:cubicBezTo>
                  <a:cubicBezTo>
                    <a:pt x="83" y="645"/>
                    <a:pt x="89" y="645"/>
                    <a:pt x="96" y="643"/>
                  </a:cubicBezTo>
                  <a:cubicBezTo>
                    <a:pt x="121" y="634"/>
                    <a:pt x="729" y="448"/>
                    <a:pt x="1258" y="126"/>
                  </a:cubicBezTo>
                  <a:cubicBezTo>
                    <a:pt x="1290" y="107"/>
                    <a:pt x="1300" y="65"/>
                    <a:pt x="1280" y="33"/>
                  </a:cubicBezTo>
                  <a:cubicBezTo>
                    <a:pt x="1268" y="12"/>
                    <a:pt x="1246" y="1"/>
                    <a:pt x="1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412275" y="1292725"/>
              <a:ext cx="25325" cy="17500"/>
            </a:xfrm>
            <a:custGeom>
              <a:avLst/>
              <a:gdLst/>
              <a:ahLst/>
              <a:cxnLst/>
              <a:rect l="l" t="t" r="r" b="b"/>
              <a:pathLst>
                <a:path w="1013" h="700" extrusionOk="0">
                  <a:moveTo>
                    <a:pt x="936" y="1"/>
                  </a:moveTo>
                  <a:cubicBezTo>
                    <a:pt x="922" y="1"/>
                    <a:pt x="907" y="5"/>
                    <a:pt x="894" y="15"/>
                  </a:cubicBezTo>
                  <a:cubicBezTo>
                    <a:pt x="610" y="243"/>
                    <a:pt x="49" y="570"/>
                    <a:pt x="44" y="573"/>
                  </a:cubicBezTo>
                  <a:cubicBezTo>
                    <a:pt x="12" y="591"/>
                    <a:pt x="0" y="633"/>
                    <a:pt x="19" y="665"/>
                  </a:cubicBezTo>
                  <a:cubicBezTo>
                    <a:pt x="32" y="687"/>
                    <a:pt x="55" y="699"/>
                    <a:pt x="78" y="699"/>
                  </a:cubicBezTo>
                  <a:cubicBezTo>
                    <a:pt x="90" y="699"/>
                    <a:pt x="102" y="696"/>
                    <a:pt x="112" y="689"/>
                  </a:cubicBezTo>
                  <a:cubicBezTo>
                    <a:pt x="135" y="677"/>
                    <a:pt x="687" y="355"/>
                    <a:pt x="979" y="121"/>
                  </a:cubicBezTo>
                  <a:cubicBezTo>
                    <a:pt x="1009" y="98"/>
                    <a:pt x="1013" y="55"/>
                    <a:pt x="989" y="26"/>
                  </a:cubicBezTo>
                  <a:cubicBezTo>
                    <a:pt x="976" y="9"/>
                    <a:pt x="956" y="1"/>
                    <a:pt x="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334825" y="1181475"/>
              <a:ext cx="85175" cy="108850"/>
            </a:xfrm>
            <a:custGeom>
              <a:avLst/>
              <a:gdLst/>
              <a:ahLst/>
              <a:cxnLst/>
              <a:rect l="l" t="t" r="r" b="b"/>
              <a:pathLst>
                <a:path w="3407" h="4354" extrusionOk="0">
                  <a:moveTo>
                    <a:pt x="2348" y="136"/>
                  </a:moveTo>
                  <a:cubicBezTo>
                    <a:pt x="2362" y="136"/>
                    <a:pt x="2377" y="138"/>
                    <a:pt x="2392" y="144"/>
                  </a:cubicBezTo>
                  <a:cubicBezTo>
                    <a:pt x="2435" y="162"/>
                    <a:pt x="2471" y="207"/>
                    <a:pt x="2501" y="278"/>
                  </a:cubicBezTo>
                  <a:cubicBezTo>
                    <a:pt x="2593" y="500"/>
                    <a:pt x="2543" y="778"/>
                    <a:pt x="2380" y="955"/>
                  </a:cubicBezTo>
                  <a:cubicBezTo>
                    <a:pt x="2370" y="968"/>
                    <a:pt x="2358" y="978"/>
                    <a:pt x="2346" y="989"/>
                  </a:cubicBezTo>
                  <a:lnTo>
                    <a:pt x="2231" y="679"/>
                  </a:lnTo>
                  <a:cubicBezTo>
                    <a:pt x="2189" y="566"/>
                    <a:pt x="2137" y="426"/>
                    <a:pt x="2165" y="301"/>
                  </a:cubicBezTo>
                  <a:cubicBezTo>
                    <a:pt x="2179" y="241"/>
                    <a:pt x="2226" y="182"/>
                    <a:pt x="2282" y="154"/>
                  </a:cubicBezTo>
                  <a:cubicBezTo>
                    <a:pt x="2300" y="144"/>
                    <a:pt x="2323" y="136"/>
                    <a:pt x="2348" y="136"/>
                  </a:cubicBezTo>
                  <a:close/>
                  <a:moveTo>
                    <a:pt x="1150" y="257"/>
                  </a:moveTo>
                  <a:cubicBezTo>
                    <a:pt x="1166" y="261"/>
                    <a:pt x="1185" y="273"/>
                    <a:pt x="1203" y="287"/>
                  </a:cubicBezTo>
                  <a:cubicBezTo>
                    <a:pt x="1451" y="473"/>
                    <a:pt x="1593" y="780"/>
                    <a:pt x="1574" y="1078"/>
                  </a:cubicBezTo>
                  <a:cubicBezTo>
                    <a:pt x="1327" y="939"/>
                    <a:pt x="1182" y="663"/>
                    <a:pt x="1112" y="496"/>
                  </a:cubicBezTo>
                  <a:cubicBezTo>
                    <a:pt x="1091" y="443"/>
                    <a:pt x="1067" y="381"/>
                    <a:pt x="1078" y="328"/>
                  </a:cubicBezTo>
                  <a:cubicBezTo>
                    <a:pt x="1084" y="290"/>
                    <a:pt x="1116" y="257"/>
                    <a:pt x="1144" y="257"/>
                  </a:cubicBezTo>
                  <a:close/>
                  <a:moveTo>
                    <a:pt x="241" y="1540"/>
                  </a:moveTo>
                  <a:cubicBezTo>
                    <a:pt x="272" y="1540"/>
                    <a:pt x="305" y="1548"/>
                    <a:pt x="332" y="1555"/>
                  </a:cubicBezTo>
                  <a:cubicBezTo>
                    <a:pt x="527" y="1608"/>
                    <a:pt x="692" y="1720"/>
                    <a:pt x="837" y="1862"/>
                  </a:cubicBezTo>
                  <a:cubicBezTo>
                    <a:pt x="811" y="1864"/>
                    <a:pt x="786" y="1866"/>
                    <a:pt x="760" y="1866"/>
                  </a:cubicBezTo>
                  <a:cubicBezTo>
                    <a:pt x="527" y="1866"/>
                    <a:pt x="293" y="1766"/>
                    <a:pt x="146" y="1592"/>
                  </a:cubicBezTo>
                  <a:cubicBezTo>
                    <a:pt x="153" y="1574"/>
                    <a:pt x="173" y="1555"/>
                    <a:pt x="196" y="1547"/>
                  </a:cubicBezTo>
                  <a:cubicBezTo>
                    <a:pt x="210" y="1542"/>
                    <a:pt x="225" y="1540"/>
                    <a:pt x="241" y="1540"/>
                  </a:cubicBezTo>
                  <a:close/>
                  <a:moveTo>
                    <a:pt x="2348" y="1"/>
                  </a:moveTo>
                  <a:cubicBezTo>
                    <a:pt x="2305" y="1"/>
                    <a:pt x="2262" y="11"/>
                    <a:pt x="2220" y="33"/>
                  </a:cubicBezTo>
                  <a:cubicBezTo>
                    <a:pt x="2128" y="80"/>
                    <a:pt x="2057" y="171"/>
                    <a:pt x="2034" y="271"/>
                  </a:cubicBezTo>
                  <a:cubicBezTo>
                    <a:pt x="1996" y="435"/>
                    <a:pt x="2055" y="596"/>
                    <a:pt x="2104" y="726"/>
                  </a:cubicBezTo>
                  <a:lnTo>
                    <a:pt x="2233" y="1072"/>
                  </a:lnTo>
                  <a:cubicBezTo>
                    <a:pt x="2130" y="1131"/>
                    <a:pt x="2011" y="1163"/>
                    <a:pt x="1892" y="1163"/>
                  </a:cubicBezTo>
                  <a:cubicBezTo>
                    <a:pt x="1830" y="1163"/>
                    <a:pt x="1768" y="1155"/>
                    <a:pt x="1709" y="1137"/>
                  </a:cubicBezTo>
                  <a:cubicBezTo>
                    <a:pt x="1708" y="1137"/>
                    <a:pt x="1706" y="1136"/>
                    <a:pt x="1705" y="1136"/>
                  </a:cubicBezTo>
                  <a:cubicBezTo>
                    <a:pt x="1746" y="777"/>
                    <a:pt x="1582" y="403"/>
                    <a:pt x="1284" y="179"/>
                  </a:cubicBezTo>
                  <a:cubicBezTo>
                    <a:pt x="1252" y="155"/>
                    <a:pt x="1215" y="131"/>
                    <a:pt x="1169" y="124"/>
                  </a:cubicBezTo>
                  <a:cubicBezTo>
                    <a:pt x="1160" y="123"/>
                    <a:pt x="1152" y="122"/>
                    <a:pt x="1144" y="122"/>
                  </a:cubicBezTo>
                  <a:cubicBezTo>
                    <a:pt x="1044" y="122"/>
                    <a:pt x="961" y="210"/>
                    <a:pt x="944" y="303"/>
                  </a:cubicBezTo>
                  <a:cubicBezTo>
                    <a:pt x="928" y="389"/>
                    <a:pt x="956" y="471"/>
                    <a:pt x="987" y="548"/>
                  </a:cubicBezTo>
                  <a:cubicBezTo>
                    <a:pt x="1122" y="872"/>
                    <a:pt x="1319" y="1105"/>
                    <a:pt x="1552" y="1220"/>
                  </a:cubicBezTo>
                  <a:cubicBezTo>
                    <a:pt x="1483" y="1500"/>
                    <a:pt x="1264" y="1743"/>
                    <a:pt x="994" y="1830"/>
                  </a:cubicBezTo>
                  <a:cubicBezTo>
                    <a:pt x="822" y="1644"/>
                    <a:pt x="618" y="1492"/>
                    <a:pt x="366" y="1425"/>
                  </a:cubicBezTo>
                  <a:cubicBezTo>
                    <a:pt x="330" y="1415"/>
                    <a:pt x="286" y="1406"/>
                    <a:pt x="240" y="1406"/>
                  </a:cubicBezTo>
                  <a:cubicBezTo>
                    <a:pt x="212" y="1406"/>
                    <a:pt x="183" y="1409"/>
                    <a:pt x="154" y="1419"/>
                  </a:cubicBezTo>
                  <a:cubicBezTo>
                    <a:pt x="61" y="1450"/>
                    <a:pt x="0" y="1537"/>
                    <a:pt x="11" y="1623"/>
                  </a:cubicBezTo>
                  <a:lnTo>
                    <a:pt x="14" y="1642"/>
                  </a:lnTo>
                  <a:lnTo>
                    <a:pt x="25" y="1656"/>
                  </a:lnTo>
                  <a:cubicBezTo>
                    <a:pt x="195" y="1874"/>
                    <a:pt x="479" y="2001"/>
                    <a:pt x="761" y="2001"/>
                  </a:cubicBezTo>
                  <a:cubicBezTo>
                    <a:pt x="824" y="2001"/>
                    <a:pt x="886" y="1994"/>
                    <a:pt x="948" y="1982"/>
                  </a:cubicBezTo>
                  <a:cubicBezTo>
                    <a:pt x="1058" y="2110"/>
                    <a:pt x="1155" y="2253"/>
                    <a:pt x="1242" y="2392"/>
                  </a:cubicBezTo>
                  <a:cubicBezTo>
                    <a:pt x="1621" y="2995"/>
                    <a:pt x="1936" y="3641"/>
                    <a:pt x="2179" y="4309"/>
                  </a:cubicBezTo>
                  <a:cubicBezTo>
                    <a:pt x="2189" y="4336"/>
                    <a:pt x="2215" y="4353"/>
                    <a:pt x="2242" y="4353"/>
                  </a:cubicBezTo>
                  <a:cubicBezTo>
                    <a:pt x="2250" y="4353"/>
                    <a:pt x="2257" y="4352"/>
                    <a:pt x="2266" y="4350"/>
                  </a:cubicBezTo>
                  <a:cubicBezTo>
                    <a:pt x="2300" y="4337"/>
                    <a:pt x="2318" y="4299"/>
                    <a:pt x="2305" y="4263"/>
                  </a:cubicBezTo>
                  <a:cubicBezTo>
                    <a:pt x="2060" y="3585"/>
                    <a:pt x="1740" y="2931"/>
                    <a:pt x="1357" y="2320"/>
                  </a:cubicBezTo>
                  <a:cubicBezTo>
                    <a:pt x="1276" y="2192"/>
                    <a:pt x="1188" y="2062"/>
                    <a:pt x="1089" y="1940"/>
                  </a:cubicBezTo>
                  <a:cubicBezTo>
                    <a:pt x="1376" y="1827"/>
                    <a:pt x="1600" y="1571"/>
                    <a:pt x="1679" y="1269"/>
                  </a:cubicBezTo>
                  <a:cubicBezTo>
                    <a:pt x="1750" y="1290"/>
                    <a:pt x="1822" y="1300"/>
                    <a:pt x="1895" y="1300"/>
                  </a:cubicBezTo>
                  <a:cubicBezTo>
                    <a:pt x="2029" y="1300"/>
                    <a:pt x="2163" y="1266"/>
                    <a:pt x="2281" y="1202"/>
                  </a:cubicBezTo>
                  <a:lnTo>
                    <a:pt x="3267" y="3853"/>
                  </a:lnTo>
                  <a:cubicBezTo>
                    <a:pt x="3277" y="3880"/>
                    <a:pt x="3303" y="3897"/>
                    <a:pt x="3331" y="3897"/>
                  </a:cubicBezTo>
                  <a:cubicBezTo>
                    <a:pt x="3339" y="3897"/>
                    <a:pt x="3347" y="3896"/>
                    <a:pt x="3354" y="3893"/>
                  </a:cubicBezTo>
                  <a:cubicBezTo>
                    <a:pt x="3389" y="3880"/>
                    <a:pt x="3407" y="3840"/>
                    <a:pt x="3394" y="3806"/>
                  </a:cubicBezTo>
                  <a:lnTo>
                    <a:pt x="2396" y="1125"/>
                  </a:lnTo>
                  <a:cubicBezTo>
                    <a:pt x="2426" y="1101"/>
                    <a:pt x="2454" y="1075"/>
                    <a:pt x="2480" y="1047"/>
                  </a:cubicBezTo>
                  <a:cubicBezTo>
                    <a:pt x="2680" y="829"/>
                    <a:pt x="2739" y="499"/>
                    <a:pt x="2626" y="226"/>
                  </a:cubicBezTo>
                  <a:cubicBezTo>
                    <a:pt x="2582" y="122"/>
                    <a:pt x="2521" y="52"/>
                    <a:pt x="2443" y="20"/>
                  </a:cubicBezTo>
                  <a:cubicBezTo>
                    <a:pt x="2413" y="7"/>
                    <a:pt x="2381" y="1"/>
                    <a:pt x="2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10412198" y="601815"/>
            <a:ext cx="716879" cy="855864"/>
            <a:chOff x="1524325" y="2743250"/>
            <a:chExt cx="246350" cy="294125"/>
          </a:xfrm>
        </p:grpSpPr>
        <p:sp>
          <p:nvSpPr>
            <p:cNvPr id="25" name="Google Shape;25;p2"/>
            <p:cNvSpPr/>
            <p:nvPr/>
          </p:nvSpPr>
          <p:spPr>
            <a:xfrm>
              <a:off x="1524325" y="2743250"/>
              <a:ext cx="246350" cy="294125"/>
            </a:xfrm>
            <a:custGeom>
              <a:avLst/>
              <a:gdLst/>
              <a:ahLst/>
              <a:cxnLst/>
              <a:rect l="l" t="t" r="r" b="b"/>
              <a:pathLst>
                <a:path w="9854" h="11765" extrusionOk="0">
                  <a:moveTo>
                    <a:pt x="4576" y="260"/>
                  </a:moveTo>
                  <a:cubicBezTo>
                    <a:pt x="5377" y="260"/>
                    <a:pt x="6153" y="479"/>
                    <a:pt x="6894" y="904"/>
                  </a:cubicBezTo>
                  <a:cubicBezTo>
                    <a:pt x="8319" y="1721"/>
                    <a:pt x="9294" y="3309"/>
                    <a:pt x="9376" y="4949"/>
                  </a:cubicBezTo>
                  <a:cubicBezTo>
                    <a:pt x="9395" y="5316"/>
                    <a:pt x="9375" y="5711"/>
                    <a:pt x="9313" y="6230"/>
                  </a:cubicBezTo>
                  <a:cubicBezTo>
                    <a:pt x="9159" y="7512"/>
                    <a:pt x="8872" y="8493"/>
                    <a:pt x="8410" y="9318"/>
                  </a:cubicBezTo>
                  <a:cubicBezTo>
                    <a:pt x="7849" y="10320"/>
                    <a:pt x="6994" y="11066"/>
                    <a:pt x="6061" y="11364"/>
                  </a:cubicBezTo>
                  <a:cubicBezTo>
                    <a:pt x="5772" y="11456"/>
                    <a:pt x="5484" y="11503"/>
                    <a:pt x="5210" y="11503"/>
                  </a:cubicBezTo>
                  <a:cubicBezTo>
                    <a:pt x="4952" y="11503"/>
                    <a:pt x="4708" y="11462"/>
                    <a:pt x="4487" y="11380"/>
                  </a:cubicBezTo>
                  <a:cubicBezTo>
                    <a:pt x="3971" y="11189"/>
                    <a:pt x="3774" y="11020"/>
                    <a:pt x="3688" y="10540"/>
                  </a:cubicBezTo>
                  <a:cubicBezTo>
                    <a:pt x="3651" y="10324"/>
                    <a:pt x="3477" y="9824"/>
                    <a:pt x="3495" y="9600"/>
                  </a:cubicBezTo>
                  <a:cubicBezTo>
                    <a:pt x="3516" y="9332"/>
                    <a:pt x="3539" y="9056"/>
                    <a:pt x="3474" y="8782"/>
                  </a:cubicBezTo>
                  <a:cubicBezTo>
                    <a:pt x="3308" y="8086"/>
                    <a:pt x="2636" y="7650"/>
                    <a:pt x="2145" y="7384"/>
                  </a:cubicBezTo>
                  <a:cubicBezTo>
                    <a:pt x="2083" y="7350"/>
                    <a:pt x="2021" y="7317"/>
                    <a:pt x="1958" y="7284"/>
                  </a:cubicBezTo>
                  <a:lnTo>
                    <a:pt x="1950" y="7280"/>
                  </a:lnTo>
                  <a:cubicBezTo>
                    <a:pt x="1473" y="7025"/>
                    <a:pt x="979" y="6763"/>
                    <a:pt x="696" y="6327"/>
                  </a:cubicBezTo>
                  <a:cubicBezTo>
                    <a:pt x="555" y="6109"/>
                    <a:pt x="459" y="5839"/>
                    <a:pt x="394" y="5474"/>
                  </a:cubicBezTo>
                  <a:cubicBezTo>
                    <a:pt x="267" y="4766"/>
                    <a:pt x="318" y="4009"/>
                    <a:pt x="541" y="3285"/>
                  </a:cubicBezTo>
                  <a:cubicBezTo>
                    <a:pt x="1022" y="1732"/>
                    <a:pt x="2281" y="769"/>
                    <a:pt x="3092" y="505"/>
                  </a:cubicBezTo>
                  <a:cubicBezTo>
                    <a:pt x="3595" y="341"/>
                    <a:pt x="4090" y="260"/>
                    <a:pt x="4576" y="260"/>
                  </a:cubicBezTo>
                  <a:close/>
                  <a:moveTo>
                    <a:pt x="4424" y="1"/>
                  </a:moveTo>
                  <a:cubicBezTo>
                    <a:pt x="3870" y="1"/>
                    <a:pt x="3314" y="85"/>
                    <a:pt x="2785" y="258"/>
                  </a:cubicBezTo>
                  <a:cubicBezTo>
                    <a:pt x="1571" y="652"/>
                    <a:pt x="658" y="2024"/>
                    <a:pt x="291" y="3208"/>
                  </a:cubicBezTo>
                  <a:cubicBezTo>
                    <a:pt x="55" y="3971"/>
                    <a:pt x="1" y="4771"/>
                    <a:pt x="135" y="5521"/>
                  </a:cubicBezTo>
                  <a:cubicBezTo>
                    <a:pt x="207" y="5920"/>
                    <a:pt x="315" y="6221"/>
                    <a:pt x="476" y="6469"/>
                  </a:cubicBezTo>
                  <a:cubicBezTo>
                    <a:pt x="795" y="6962"/>
                    <a:pt x="784" y="7172"/>
                    <a:pt x="1290" y="7441"/>
                  </a:cubicBezTo>
                  <a:cubicBezTo>
                    <a:pt x="1355" y="7476"/>
                    <a:pt x="1956" y="7580"/>
                    <a:pt x="2020" y="7614"/>
                  </a:cubicBezTo>
                  <a:cubicBezTo>
                    <a:pt x="2466" y="7857"/>
                    <a:pt x="3077" y="8249"/>
                    <a:pt x="3218" y="8843"/>
                  </a:cubicBezTo>
                  <a:cubicBezTo>
                    <a:pt x="3274" y="9076"/>
                    <a:pt x="3255" y="9320"/>
                    <a:pt x="3234" y="9579"/>
                  </a:cubicBezTo>
                  <a:cubicBezTo>
                    <a:pt x="3215" y="9821"/>
                    <a:pt x="3195" y="10070"/>
                    <a:pt x="3240" y="10319"/>
                  </a:cubicBezTo>
                  <a:cubicBezTo>
                    <a:pt x="3340" y="10889"/>
                    <a:pt x="3794" y="11402"/>
                    <a:pt x="4396" y="11626"/>
                  </a:cubicBezTo>
                  <a:cubicBezTo>
                    <a:pt x="4644" y="11717"/>
                    <a:pt x="4918" y="11764"/>
                    <a:pt x="5211" y="11764"/>
                  </a:cubicBezTo>
                  <a:cubicBezTo>
                    <a:pt x="5515" y="11764"/>
                    <a:pt x="5828" y="11714"/>
                    <a:pt x="6140" y="11614"/>
                  </a:cubicBezTo>
                  <a:cubicBezTo>
                    <a:pt x="7151" y="11291"/>
                    <a:pt x="8037" y="10521"/>
                    <a:pt x="8639" y="9445"/>
                  </a:cubicBezTo>
                  <a:cubicBezTo>
                    <a:pt x="9117" y="8591"/>
                    <a:pt x="9414" y="7578"/>
                    <a:pt x="9572" y="6261"/>
                  </a:cubicBezTo>
                  <a:cubicBezTo>
                    <a:pt x="9637" y="5727"/>
                    <a:pt x="9853" y="5252"/>
                    <a:pt x="9834" y="4869"/>
                  </a:cubicBezTo>
                  <a:cubicBezTo>
                    <a:pt x="9747" y="3141"/>
                    <a:pt x="8524" y="1538"/>
                    <a:pt x="7024" y="677"/>
                  </a:cubicBezTo>
                  <a:cubicBezTo>
                    <a:pt x="6244" y="230"/>
                    <a:pt x="5336" y="1"/>
                    <a:pt x="4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47000" y="2776375"/>
              <a:ext cx="81750" cy="72700"/>
            </a:xfrm>
            <a:custGeom>
              <a:avLst/>
              <a:gdLst/>
              <a:ahLst/>
              <a:cxnLst/>
              <a:rect l="l" t="t" r="r" b="b"/>
              <a:pathLst>
                <a:path w="3270" h="2908" extrusionOk="0">
                  <a:moveTo>
                    <a:pt x="1800" y="248"/>
                  </a:moveTo>
                  <a:cubicBezTo>
                    <a:pt x="2191" y="248"/>
                    <a:pt x="2675" y="374"/>
                    <a:pt x="2873" y="656"/>
                  </a:cubicBezTo>
                  <a:cubicBezTo>
                    <a:pt x="2963" y="783"/>
                    <a:pt x="3000" y="943"/>
                    <a:pt x="2978" y="1097"/>
                  </a:cubicBezTo>
                  <a:cubicBezTo>
                    <a:pt x="2928" y="1428"/>
                    <a:pt x="2932" y="1447"/>
                    <a:pt x="2684" y="1585"/>
                  </a:cubicBezTo>
                  <a:cubicBezTo>
                    <a:pt x="2583" y="1641"/>
                    <a:pt x="2050" y="1747"/>
                    <a:pt x="1946" y="1797"/>
                  </a:cubicBezTo>
                  <a:lnTo>
                    <a:pt x="1741" y="1957"/>
                  </a:lnTo>
                  <a:cubicBezTo>
                    <a:pt x="1521" y="2063"/>
                    <a:pt x="1435" y="2310"/>
                    <a:pt x="1238" y="2473"/>
                  </a:cubicBezTo>
                  <a:cubicBezTo>
                    <a:pt x="1205" y="2501"/>
                    <a:pt x="853" y="2583"/>
                    <a:pt x="764" y="2622"/>
                  </a:cubicBezTo>
                  <a:cubicBezTo>
                    <a:pt x="721" y="2640"/>
                    <a:pt x="686" y="2649"/>
                    <a:pt x="656" y="2649"/>
                  </a:cubicBezTo>
                  <a:cubicBezTo>
                    <a:pt x="546" y="2649"/>
                    <a:pt x="506" y="2530"/>
                    <a:pt x="396" y="2304"/>
                  </a:cubicBezTo>
                  <a:cubicBezTo>
                    <a:pt x="268" y="2037"/>
                    <a:pt x="294" y="1654"/>
                    <a:pt x="469" y="1251"/>
                  </a:cubicBezTo>
                  <a:cubicBezTo>
                    <a:pt x="632" y="871"/>
                    <a:pt x="905" y="537"/>
                    <a:pt x="1181" y="380"/>
                  </a:cubicBezTo>
                  <a:cubicBezTo>
                    <a:pt x="1332" y="295"/>
                    <a:pt x="1552" y="248"/>
                    <a:pt x="1800" y="248"/>
                  </a:cubicBezTo>
                  <a:close/>
                  <a:moveTo>
                    <a:pt x="1988" y="0"/>
                  </a:moveTo>
                  <a:cubicBezTo>
                    <a:pt x="1871" y="0"/>
                    <a:pt x="1762" y="23"/>
                    <a:pt x="1661" y="58"/>
                  </a:cubicBezTo>
                  <a:cubicBezTo>
                    <a:pt x="1441" y="73"/>
                    <a:pt x="1238" y="124"/>
                    <a:pt x="1085" y="211"/>
                  </a:cubicBezTo>
                  <a:cubicBezTo>
                    <a:pt x="888" y="322"/>
                    <a:pt x="704" y="500"/>
                    <a:pt x="549" y="714"/>
                  </a:cubicBezTo>
                  <a:cubicBezTo>
                    <a:pt x="415" y="831"/>
                    <a:pt x="300" y="974"/>
                    <a:pt x="222" y="1157"/>
                  </a:cubicBezTo>
                  <a:cubicBezTo>
                    <a:pt x="23" y="1626"/>
                    <a:pt x="1" y="2085"/>
                    <a:pt x="160" y="2418"/>
                  </a:cubicBezTo>
                  <a:cubicBezTo>
                    <a:pt x="299" y="2706"/>
                    <a:pt x="604" y="2908"/>
                    <a:pt x="903" y="2908"/>
                  </a:cubicBezTo>
                  <a:cubicBezTo>
                    <a:pt x="992" y="2908"/>
                    <a:pt x="1077" y="2890"/>
                    <a:pt x="1159" y="2856"/>
                  </a:cubicBezTo>
                  <a:cubicBezTo>
                    <a:pt x="1289" y="2801"/>
                    <a:pt x="1393" y="2707"/>
                    <a:pt x="1484" y="2625"/>
                  </a:cubicBezTo>
                  <a:cubicBezTo>
                    <a:pt x="1514" y="2598"/>
                    <a:pt x="1544" y="2570"/>
                    <a:pt x="1576" y="2544"/>
                  </a:cubicBezTo>
                  <a:cubicBezTo>
                    <a:pt x="1749" y="2402"/>
                    <a:pt x="1952" y="2303"/>
                    <a:pt x="2169" y="2199"/>
                  </a:cubicBezTo>
                  <a:cubicBezTo>
                    <a:pt x="2278" y="2146"/>
                    <a:pt x="2391" y="2092"/>
                    <a:pt x="2500" y="2031"/>
                  </a:cubicBezTo>
                  <a:cubicBezTo>
                    <a:pt x="2801" y="1864"/>
                    <a:pt x="3171" y="1573"/>
                    <a:pt x="3236" y="1136"/>
                  </a:cubicBezTo>
                  <a:cubicBezTo>
                    <a:pt x="3270" y="917"/>
                    <a:pt x="3215" y="687"/>
                    <a:pt x="3088" y="505"/>
                  </a:cubicBezTo>
                  <a:cubicBezTo>
                    <a:pt x="2912" y="255"/>
                    <a:pt x="2561" y="75"/>
                    <a:pt x="2127" y="11"/>
                  </a:cubicBezTo>
                  <a:cubicBezTo>
                    <a:pt x="2079" y="4"/>
                    <a:pt x="2033" y="0"/>
                    <a:pt x="19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46375" y="2771225"/>
              <a:ext cx="68475" cy="74875"/>
            </a:xfrm>
            <a:custGeom>
              <a:avLst/>
              <a:gdLst/>
              <a:ahLst/>
              <a:cxnLst/>
              <a:rect l="l" t="t" r="r" b="b"/>
              <a:pathLst>
                <a:path w="2739" h="2995" extrusionOk="0">
                  <a:moveTo>
                    <a:pt x="1250" y="363"/>
                  </a:moveTo>
                  <a:cubicBezTo>
                    <a:pt x="1413" y="363"/>
                    <a:pt x="1571" y="399"/>
                    <a:pt x="1694" y="482"/>
                  </a:cubicBezTo>
                  <a:cubicBezTo>
                    <a:pt x="1966" y="664"/>
                    <a:pt x="2299" y="1142"/>
                    <a:pt x="2427" y="1794"/>
                  </a:cubicBezTo>
                  <a:cubicBezTo>
                    <a:pt x="2473" y="2029"/>
                    <a:pt x="2470" y="2219"/>
                    <a:pt x="2415" y="2376"/>
                  </a:cubicBezTo>
                  <a:cubicBezTo>
                    <a:pt x="2353" y="2556"/>
                    <a:pt x="2214" y="2694"/>
                    <a:pt x="2059" y="2725"/>
                  </a:cubicBezTo>
                  <a:cubicBezTo>
                    <a:pt x="2033" y="2730"/>
                    <a:pt x="2007" y="2733"/>
                    <a:pt x="1981" y="2733"/>
                  </a:cubicBezTo>
                  <a:cubicBezTo>
                    <a:pt x="1780" y="2733"/>
                    <a:pt x="1593" y="2587"/>
                    <a:pt x="1493" y="2492"/>
                  </a:cubicBezTo>
                  <a:cubicBezTo>
                    <a:pt x="1429" y="2431"/>
                    <a:pt x="1366" y="2363"/>
                    <a:pt x="1306" y="2297"/>
                  </a:cubicBezTo>
                  <a:lnTo>
                    <a:pt x="1304" y="2295"/>
                  </a:lnTo>
                  <a:cubicBezTo>
                    <a:pt x="1194" y="2174"/>
                    <a:pt x="1179" y="1983"/>
                    <a:pt x="1033" y="1890"/>
                  </a:cubicBezTo>
                  <a:cubicBezTo>
                    <a:pt x="884" y="1797"/>
                    <a:pt x="650" y="1773"/>
                    <a:pt x="582" y="1736"/>
                  </a:cubicBezTo>
                  <a:cubicBezTo>
                    <a:pt x="481" y="1679"/>
                    <a:pt x="525" y="1707"/>
                    <a:pt x="449" y="1637"/>
                  </a:cubicBezTo>
                  <a:cubicBezTo>
                    <a:pt x="336" y="1529"/>
                    <a:pt x="272" y="1372"/>
                    <a:pt x="269" y="1193"/>
                  </a:cubicBezTo>
                  <a:cubicBezTo>
                    <a:pt x="265" y="989"/>
                    <a:pt x="342" y="787"/>
                    <a:pt x="475" y="650"/>
                  </a:cubicBezTo>
                  <a:cubicBezTo>
                    <a:pt x="643" y="478"/>
                    <a:pt x="956" y="363"/>
                    <a:pt x="1250" y="363"/>
                  </a:cubicBezTo>
                  <a:close/>
                  <a:moveTo>
                    <a:pt x="1122" y="0"/>
                  </a:moveTo>
                  <a:cubicBezTo>
                    <a:pt x="813" y="0"/>
                    <a:pt x="528" y="222"/>
                    <a:pt x="287" y="468"/>
                  </a:cubicBezTo>
                  <a:cubicBezTo>
                    <a:pt x="106" y="653"/>
                    <a:pt x="1" y="926"/>
                    <a:pt x="6" y="1197"/>
                  </a:cubicBezTo>
                  <a:cubicBezTo>
                    <a:pt x="11" y="1447"/>
                    <a:pt x="105" y="1671"/>
                    <a:pt x="270" y="1827"/>
                  </a:cubicBezTo>
                  <a:cubicBezTo>
                    <a:pt x="369" y="1921"/>
                    <a:pt x="484" y="1984"/>
                    <a:pt x="595" y="2046"/>
                  </a:cubicBezTo>
                  <a:cubicBezTo>
                    <a:pt x="663" y="2084"/>
                    <a:pt x="727" y="2119"/>
                    <a:pt x="787" y="2162"/>
                  </a:cubicBezTo>
                  <a:cubicBezTo>
                    <a:pt x="904" y="2245"/>
                    <a:pt x="1004" y="2354"/>
                    <a:pt x="1111" y="2471"/>
                  </a:cubicBezTo>
                  <a:cubicBezTo>
                    <a:pt x="1175" y="2541"/>
                    <a:pt x="1241" y="2615"/>
                    <a:pt x="1314" y="2683"/>
                  </a:cubicBezTo>
                  <a:cubicBezTo>
                    <a:pt x="1438" y="2800"/>
                    <a:pt x="1688" y="2994"/>
                    <a:pt x="1981" y="2994"/>
                  </a:cubicBezTo>
                  <a:cubicBezTo>
                    <a:pt x="2025" y="2994"/>
                    <a:pt x="2069" y="2990"/>
                    <a:pt x="2112" y="2981"/>
                  </a:cubicBezTo>
                  <a:cubicBezTo>
                    <a:pt x="2355" y="2932"/>
                    <a:pt x="2572" y="2728"/>
                    <a:pt x="2663" y="2461"/>
                  </a:cubicBezTo>
                  <a:cubicBezTo>
                    <a:pt x="2732" y="2259"/>
                    <a:pt x="2739" y="2024"/>
                    <a:pt x="2684" y="1743"/>
                  </a:cubicBezTo>
                  <a:cubicBezTo>
                    <a:pt x="2649" y="1564"/>
                    <a:pt x="2552" y="1351"/>
                    <a:pt x="2421" y="1139"/>
                  </a:cubicBezTo>
                  <a:cubicBezTo>
                    <a:pt x="2275" y="806"/>
                    <a:pt x="2065" y="496"/>
                    <a:pt x="1803" y="319"/>
                  </a:cubicBezTo>
                  <a:cubicBezTo>
                    <a:pt x="1762" y="293"/>
                    <a:pt x="1720" y="269"/>
                    <a:pt x="1675" y="250"/>
                  </a:cubicBezTo>
                  <a:cubicBezTo>
                    <a:pt x="1621" y="204"/>
                    <a:pt x="1568" y="163"/>
                    <a:pt x="1518" y="129"/>
                  </a:cubicBezTo>
                  <a:cubicBezTo>
                    <a:pt x="1383" y="39"/>
                    <a:pt x="1250" y="0"/>
                    <a:pt x="1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697225" y="2852600"/>
              <a:ext cx="57100" cy="79325"/>
            </a:xfrm>
            <a:custGeom>
              <a:avLst/>
              <a:gdLst/>
              <a:ahLst/>
              <a:cxnLst/>
              <a:rect l="l" t="t" r="r" b="b"/>
              <a:pathLst>
                <a:path w="2284" h="3173" extrusionOk="0">
                  <a:moveTo>
                    <a:pt x="1024" y="281"/>
                  </a:moveTo>
                  <a:cubicBezTo>
                    <a:pt x="1047" y="281"/>
                    <a:pt x="1070" y="282"/>
                    <a:pt x="1091" y="284"/>
                  </a:cubicBezTo>
                  <a:cubicBezTo>
                    <a:pt x="1465" y="323"/>
                    <a:pt x="1951" y="526"/>
                    <a:pt x="1983" y="937"/>
                  </a:cubicBezTo>
                  <a:cubicBezTo>
                    <a:pt x="2009" y="1265"/>
                    <a:pt x="1839" y="2018"/>
                    <a:pt x="1408" y="2523"/>
                  </a:cubicBezTo>
                  <a:cubicBezTo>
                    <a:pt x="1252" y="2706"/>
                    <a:pt x="1100" y="2821"/>
                    <a:pt x="943" y="2876"/>
                  </a:cubicBezTo>
                  <a:cubicBezTo>
                    <a:pt x="876" y="2900"/>
                    <a:pt x="808" y="2911"/>
                    <a:pt x="742" y="2911"/>
                  </a:cubicBezTo>
                  <a:cubicBezTo>
                    <a:pt x="630" y="2911"/>
                    <a:pt x="525" y="2878"/>
                    <a:pt x="449" y="2814"/>
                  </a:cubicBezTo>
                  <a:cubicBezTo>
                    <a:pt x="270" y="2663"/>
                    <a:pt x="267" y="2381"/>
                    <a:pt x="280" y="2226"/>
                  </a:cubicBezTo>
                  <a:cubicBezTo>
                    <a:pt x="288" y="2138"/>
                    <a:pt x="303" y="2046"/>
                    <a:pt x="317" y="1955"/>
                  </a:cubicBezTo>
                  <a:cubicBezTo>
                    <a:pt x="344" y="1793"/>
                    <a:pt x="434" y="1769"/>
                    <a:pt x="425" y="1596"/>
                  </a:cubicBezTo>
                  <a:cubicBezTo>
                    <a:pt x="421" y="1509"/>
                    <a:pt x="438" y="1440"/>
                    <a:pt x="425" y="1359"/>
                  </a:cubicBezTo>
                  <a:cubicBezTo>
                    <a:pt x="407" y="1245"/>
                    <a:pt x="295" y="980"/>
                    <a:pt x="303" y="876"/>
                  </a:cubicBezTo>
                  <a:cubicBezTo>
                    <a:pt x="317" y="721"/>
                    <a:pt x="400" y="573"/>
                    <a:pt x="538" y="459"/>
                  </a:cubicBezTo>
                  <a:cubicBezTo>
                    <a:pt x="676" y="346"/>
                    <a:pt x="853" y="281"/>
                    <a:pt x="1024" y="281"/>
                  </a:cubicBezTo>
                  <a:close/>
                  <a:moveTo>
                    <a:pt x="803" y="1"/>
                  </a:moveTo>
                  <a:cubicBezTo>
                    <a:pt x="640" y="1"/>
                    <a:pt x="482" y="29"/>
                    <a:pt x="354" y="135"/>
                  </a:cubicBezTo>
                  <a:cubicBezTo>
                    <a:pt x="162" y="293"/>
                    <a:pt x="62" y="627"/>
                    <a:pt x="42" y="854"/>
                  </a:cubicBezTo>
                  <a:cubicBezTo>
                    <a:pt x="31" y="989"/>
                    <a:pt x="51" y="1118"/>
                    <a:pt x="71" y="1243"/>
                  </a:cubicBezTo>
                  <a:lnTo>
                    <a:pt x="137" y="1233"/>
                  </a:lnTo>
                  <a:lnTo>
                    <a:pt x="137" y="1233"/>
                  </a:lnTo>
                  <a:lnTo>
                    <a:pt x="72" y="1246"/>
                  </a:lnTo>
                  <a:cubicBezTo>
                    <a:pt x="84" y="1323"/>
                    <a:pt x="96" y="1395"/>
                    <a:pt x="100" y="1467"/>
                  </a:cubicBezTo>
                  <a:cubicBezTo>
                    <a:pt x="108" y="1611"/>
                    <a:pt x="84" y="1757"/>
                    <a:pt x="58" y="1912"/>
                  </a:cubicBezTo>
                  <a:lnTo>
                    <a:pt x="58" y="1914"/>
                  </a:lnTo>
                  <a:cubicBezTo>
                    <a:pt x="43" y="2008"/>
                    <a:pt x="27" y="2105"/>
                    <a:pt x="19" y="2203"/>
                  </a:cubicBezTo>
                  <a:cubicBezTo>
                    <a:pt x="1" y="2409"/>
                    <a:pt x="11" y="2787"/>
                    <a:pt x="280" y="3014"/>
                  </a:cubicBezTo>
                  <a:cubicBezTo>
                    <a:pt x="401" y="3116"/>
                    <a:pt x="566" y="3173"/>
                    <a:pt x="744" y="3173"/>
                  </a:cubicBezTo>
                  <a:cubicBezTo>
                    <a:pt x="841" y="3173"/>
                    <a:pt x="938" y="3156"/>
                    <a:pt x="1031" y="3124"/>
                  </a:cubicBezTo>
                  <a:cubicBezTo>
                    <a:pt x="1231" y="3052"/>
                    <a:pt x="1420" y="2911"/>
                    <a:pt x="1606" y="2694"/>
                  </a:cubicBezTo>
                  <a:cubicBezTo>
                    <a:pt x="1952" y="2288"/>
                    <a:pt x="2284" y="1643"/>
                    <a:pt x="2242" y="1114"/>
                  </a:cubicBezTo>
                  <a:cubicBezTo>
                    <a:pt x="2198" y="562"/>
                    <a:pt x="1602" y="75"/>
                    <a:pt x="1119" y="23"/>
                  </a:cubicBezTo>
                  <a:cubicBezTo>
                    <a:pt x="1017" y="13"/>
                    <a:pt x="909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77700" y="2941350"/>
              <a:ext cx="45925" cy="63125"/>
            </a:xfrm>
            <a:custGeom>
              <a:avLst/>
              <a:gdLst/>
              <a:ahLst/>
              <a:cxnLst/>
              <a:rect l="l" t="t" r="r" b="b"/>
              <a:pathLst>
                <a:path w="1837" h="2525" extrusionOk="0">
                  <a:moveTo>
                    <a:pt x="822" y="262"/>
                  </a:moveTo>
                  <a:cubicBezTo>
                    <a:pt x="838" y="262"/>
                    <a:pt x="855" y="263"/>
                    <a:pt x="871" y="264"/>
                  </a:cubicBezTo>
                  <a:cubicBezTo>
                    <a:pt x="1153" y="294"/>
                    <a:pt x="1444" y="370"/>
                    <a:pt x="1468" y="679"/>
                  </a:cubicBezTo>
                  <a:cubicBezTo>
                    <a:pt x="1487" y="921"/>
                    <a:pt x="1431" y="1582"/>
                    <a:pt x="1100" y="1970"/>
                  </a:cubicBezTo>
                  <a:cubicBezTo>
                    <a:pt x="982" y="2108"/>
                    <a:pt x="867" y="2195"/>
                    <a:pt x="750" y="2237"/>
                  </a:cubicBezTo>
                  <a:cubicBezTo>
                    <a:pt x="720" y="2248"/>
                    <a:pt x="696" y="2252"/>
                    <a:pt x="677" y="2252"/>
                  </a:cubicBezTo>
                  <a:cubicBezTo>
                    <a:pt x="612" y="2252"/>
                    <a:pt x="595" y="2199"/>
                    <a:pt x="529" y="2142"/>
                  </a:cubicBezTo>
                  <a:cubicBezTo>
                    <a:pt x="398" y="2033"/>
                    <a:pt x="353" y="2001"/>
                    <a:pt x="364" y="1885"/>
                  </a:cubicBezTo>
                  <a:cubicBezTo>
                    <a:pt x="369" y="1817"/>
                    <a:pt x="286" y="1619"/>
                    <a:pt x="297" y="1551"/>
                  </a:cubicBezTo>
                  <a:lnTo>
                    <a:pt x="298" y="1548"/>
                  </a:lnTo>
                  <a:cubicBezTo>
                    <a:pt x="318" y="1420"/>
                    <a:pt x="341" y="1287"/>
                    <a:pt x="332" y="1148"/>
                  </a:cubicBezTo>
                  <a:cubicBezTo>
                    <a:pt x="329" y="1079"/>
                    <a:pt x="318" y="1014"/>
                    <a:pt x="307" y="950"/>
                  </a:cubicBezTo>
                  <a:cubicBezTo>
                    <a:pt x="294" y="862"/>
                    <a:pt x="280" y="780"/>
                    <a:pt x="287" y="702"/>
                  </a:cubicBezTo>
                  <a:cubicBezTo>
                    <a:pt x="297" y="587"/>
                    <a:pt x="358" y="478"/>
                    <a:pt x="460" y="395"/>
                  </a:cubicBezTo>
                  <a:cubicBezTo>
                    <a:pt x="563" y="311"/>
                    <a:pt x="695" y="262"/>
                    <a:pt x="822" y="262"/>
                  </a:cubicBezTo>
                  <a:close/>
                  <a:moveTo>
                    <a:pt x="822" y="0"/>
                  </a:moveTo>
                  <a:cubicBezTo>
                    <a:pt x="635" y="0"/>
                    <a:pt x="443" y="70"/>
                    <a:pt x="294" y="193"/>
                  </a:cubicBezTo>
                  <a:cubicBezTo>
                    <a:pt x="136" y="323"/>
                    <a:pt x="41" y="495"/>
                    <a:pt x="25" y="679"/>
                  </a:cubicBezTo>
                  <a:cubicBezTo>
                    <a:pt x="16" y="789"/>
                    <a:pt x="33" y="892"/>
                    <a:pt x="49" y="991"/>
                  </a:cubicBezTo>
                  <a:lnTo>
                    <a:pt x="115" y="981"/>
                  </a:lnTo>
                  <a:lnTo>
                    <a:pt x="49" y="993"/>
                  </a:lnTo>
                  <a:cubicBezTo>
                    <a:pt x="59" y="1053"/>
                    <a:pt x="68" y="1109"/>
                    <a:pt x="71" y="1162"/>
                  </a:cubicBezTo>
                  <a:cubicBezTo>
                    <a:pt x="77" y="1273"/>
                    <a:pt x="59" y="1387"/>
                    <a:pt x="39" y="1506"/>
                  </a:cubicBezTo>
                  <a:cubicBezTo>
                    <a:pt x="26" y="1580"/>
                    <a:pt x="117" y="1960"/>
                    <a:pt x="111" y="2039"/>
                  </a:cubicBezTo>
                  <a:cubicBezTo>
                    <a:pt x="96" y="2206"/>
                    <a:pt x="1" y="2208"/>
                    <a:pt x="222" y="2394"/>
                  </a:cubicBezTo>
                  <a:cubicBezTo>
                    <a:pt x="321" y="2478"/>
                    <a:pt x="457" y="2524"/>
                    <a:pt x="603" y="2524"/>
                  </a:cubicBezTo>
                  <a:cubicBezTo>
                    <a:pt x="682" y="2524"/>
                    <a:pt x="760" y="2511"/>
                    <a:pt x="837" y="2485"/>
                  </a:cubicBezTo>
                  <a:cubicBezTo>
                    <a:pt x="999" y="2427"/>
                    <a:pt x="1150" y="2314"/>
                    <a:pt x="1300" y="2140"/>
                  </a:cubicBezTo>
                  <a:cubicBezTo>
                    <a:pt x="1574" y="1818"/>
                    <a:pt x="1836" y="1305"/>
                    <a:pt x="1803" y="883"/>
                  </a:cubicBezTo>
                  <a:cubicBezTo>
                    <a:pt x="1769" y="438"/>
                    <a:pt x="1289" y="45"/>
                    <a:pt x="899" y="4"/>
                  </a:cubicBezTo>
                  <a:cubicBezTo>
                    <a:pt x="874" y="1"/>
                    <a:pt x="848" y="0"/>
                    <a:pt x="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-1922792">
            <a:off x="524983" y="5026056"/>
            <a:ext cx="1487999" cy="1493219"/>
            <a:chOff x="1405075" y="832450"/>
            <a:chExt cx="484700" cy="486400"/>
          </a:xfrm>
        </p:grpSpPr>
        <p:sp>
          <p:nvSpPr>
            <p:cNvPr id="31" name="Google Shape;31;p2"/>
            <p:cNvSpPr/>
            <p:nvPr/>
          </p:nvSpPr>
          <p:spPr>
            <a:xfrm>
              <a:off x="1758650" y="993075"/>
              <a:ext cx="127300" cy="146300"/>
            </a:xfrm>
            <a:custGeom>
              <a:avLst/>
              <a:gdLst/>
              <a:ahLst/>
              <a:cxnLst/>
              <a:rect l="l" t="t" r="r" b="b"/>
              <a:pathLst>
                <a:path w="5092" h="5852" extrusionOk="0">
                  <a:moveTo>
                    <a:pt x="3723" y="0"/>
                  </a:moveTo>
                  <a:cubicBezTo>
                    <a:pt x="3675" y="0"/>
                    <a:pt x="3631" y="31"/>
                    <a:pt x="3616" y="79"/>
                  </a:cubicBezTo>
                  <a:cubicBezTo>
                    <a:pt x="3598" y="137"/>
                    <a:pt x="3632" y="199"/>
                    <a:pt x="3691" y="217"/>
                  </a:cubicBezTo>
                  <a:cubicBezTo>
                    <a:pt x="3692" y="217"/>
                    <a:pt x="3715" y="226"/>
                    <a:pt x="3756" y="241"/>
                  </a:cubicBezTo>
                  <a:cubicBezTo>
                    <a:pt x="3941" y="313"/>
                    <a:pt x="4231" y="457"/>
                    <a:pt x="4434" y="978"/>
                  </a:cubicBezTo>
                  <a:cubicBezTo>
                    <a:pt x="4613" y="1433"/>
                    <a:pt x="5091" y="1085"/>
                    <a:pt x="4410" y="2298"/>
                  </a:cubicBezTo>
                  <a:cubicBezTo>
                    <a:pt x="3566" y="3798"/>
                    <a:pt x="2146" y="5308"/>
                    <a:pt x="1258" y="5569"/>
                  </a:cubicBezTo>
                  <a:cubicBezTo>
                    <a:pt x="1204" y="5585"/>
                    <a:pt x="1152" y="5598"/>
                    <a:pt x="1102" y="5608"/>
                  </a:cubicBezTo>
                  <a:cubicBezTo>
                    <a:pt x="1082" y="5612"/>
                    <a:pt x="1061" y="5615"/>
                    <a:pt x="1041" y="5620"/>
                  </a:cubicBezTo>
                  <a:cubicBezTo>
                    <a:pt x="992" y="5627"/>
                    <a:pt x="946" y="5630"/>
                    <a:pt x="903" y="5630"/>
                  </a:cubicBezTo>
                  <a:cubicBezTo>
                    <a:pt x="793" y="5630"/>
                    <a:pt x="707" y="5607"/>
                    <a:pt x="647" y="5561"/>
                  </a:cubicBezTo>
                  <a:cubicBezTo>
                    <a:pt x="273" y="5276"/>
                    <a:pt x="608" y="4239"/>
                    <a:pt x="835" y="3699"/>
                  </a:cubicBezTo>
                  <a:cubicBezTo>
                    <a:pt x="845" y="3673"/>
                    <a:pt x="855" y="3650"/>
                    <a:pt x="865" y="3627"/>
                  </a:cubicBezTo>
                  <a:cubicBezTo>
                    <a:pt x="871" y="3610"/>
                    <a:pt x="880" y="3594"/>
                    <a:pt x="887" y="3577"/>
                  </a:cubicBezTo>
                  <a:cubicBezTo>
                    <a:pt x="894" y="3562"/>
                    <a:pt x="901" y="3547"/>
                    <a:pt x="908" y="3533"/>
                  </a:cubicBezTo>
                  <a:cubicBezTo>
                    <a:pt x="916" y="3514"/>
                    <a:pt x="920" y="3493"/>
                    <a:pt x="917" y="3472"/>
                  </a:cubicBezTo>
                  <a:cubicBezTo>
                    <a:pt x="912" y="3435"/>
                    <a:pt x="889" y="3402"/>
                    <a:pt x="854" y="3386"/>
                  </a:cubicBezTo>
                  <a:cubicBezTo>
                    <a:pt x="840" y="3380"/>
                    <a:pt x="825" y="3376"/>
                    <a:pt x="810" y="3376"/>
                  </a:cubicBezTo>
                  <a:cubicBezTo>
                    <a:pt x="807" y="3376"/>
                    <a:pt x="803" y="3376"/>
                    <a:pt x="800" y="3376"/>
                  </a:cubicBezTo>
                  <a:cubicBezTo>
                    <a:pt x="760" y="3378"/>
                    <a:pt x="725" y="3401"/>
                    <a:pt x="706" y="3439"/>
                  </a:cubicBezTo>
                  <a:cubicBezTo>
                    <a:pt x="690" y="3474"/>
                    <a:pt x="649" y="3562"/>
                    <a:pt x="600" y="3686"/>
                  </a:cubicBezTo>
                  <a:cubicBezTo>
                    <a:pt x="386" y="4206"/>
                    <a:pt x="1" y="5345"/>
                    <a:pt x="511" y="5737"/>
                  </a:cubicBezTo>
                  <a:cubicBezTo>
                    <a:pt x="532" y="5753"/>
                    <a:pt x="553" y="5767"/>
                    <a:pt x="576" y="5780"/>
                  </a:cubicBezTo>
                  <a:cubicBezTo>
                    <a:pt x="665" y="5828"/>
                    <a:pt x="772" y="5852"/>
                    <a:pt x="898" y="5852"/>
                  </a:cubicBezTo>
                  <a:cubicBezTo>
                    <a:pt x="950" y="5852"/>
                    <a:pt x="1005" y="5848"/>
                    <a:pt x="1064" y="5840"/>
                  </a:cubicBezTo>
                  <a:cubicBezTo>
                    <a:pt x="1090" y="5836"/>
                    <a:pt x="1117" y="5832"/>
                    <a:pt x="1145" y="5827"/>
                  </a:cubicBezTo>
                  <a:cubicBezTo>
                    <a:pt x="1189" y="5817"/>
                    <a:pt x="1235" y="5808"/>
                    <a:pt x="1283" y="5794"/>
                  </a:cubicBezTo>
                  <a:cubicBezTo>
                    <a:pt x="1391" y="5764"/>
                    <a:pt x="1506" y="5722"/>
                    <a:pt x="1625" y="5671"/>
                  </a:cubicBezTo>
                  <a:cubicBezTo>
                    <a:pt x="1719" y="5631"/>
                    <a:pt x="1815" y="5584"/>
                    <a:pt x="1914" y="5531"/>
                  </a:cubicBezTo>
                  <a:cubicBezTo>
                    <a:pt x="2655" y="5131"/>
                    <a:pt x="3531" y="4376"/>
                    <a:pt x="4237" y="3358"/>
                  </a:cubicBezTo>
                  <a:cubicBezTo>
                    <a:pt x="4281" y="3293"/>
                    <a:pt x="4326" y="3224"/>
                    <a:pt x="4371" y="3157"/>
                  </a:cubicBezTo>
                  <a:cubicBezTo>
                    <a:pt x="4434" y="3059"/>
                    <a:pt x="4497" y="2958"/>
                    <a:pt x="4557" y="2855"/>
                  </a:cubicBezTo>
                  <a:cubicBezTo>
                    <a:pt x="4972" y="2147"/>
                    <a:pt x="5078" y="1522"/>
                    <a:pt x="4873" y="999"/>
                  </a:cubicBezTo>
                  <a:cubicBezTo>
                    <a:pt x="4631" y="380"/>
                    <a:pt x="4029" y="106"/>
                    <a:pt x="3823" y="28"/>
                  </a:cubicBezTo>
                  <a:cubicBezTo>
                    <a:pt x="3785" y="13"/>
                    <a:pt x="3760" y="7"/>
                    <a:pt x="3754" y="5"/>
                  </a:cubicBezTo>
                  <a:cubicBezTo>
                    <a:pt x="3743" y="2"/>
                    <a:pt x="3733" y="0"/>
                    <a:pt x="37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784050" y="1071525"/>
              <a:ext cx="105725" cy="116325"/>
            </a:xfrm>
            <a:custGeom>
              <a:avLst/>
              <a:gdLst/>
              <a:ahLst/>
              <a:cxnLst/>
              <a:rect l="l" t="t" r="r" b="b"/>
              <a:pathLst>
                <a:path w="4229" h="4653" extrusionOk="0">
                  <a:moveTo>
                    <a:pt x="3243" y="1"/>
                  </a:moveTo>
                  <a:cubicBezTo>
                    <a:pt x="3186" y="1"/>
                    <a:pt x="3137" y="44"/>
                    <a:pt x="3132" y="101"/>
                  </a:cubicBezTo>
                  <a:cubicBezTo>
                    <a:pt x="3127" y="163"/>
                    <a:pt x="3171" y="217"/>
                    <a:pt x="3232" y="222"/>
                  </a:cubicBezTo>
                  <a:cubicBezTo>
                    <a:pt x="3237" y="222"/>
                    <a:pt x="3379" y="398"/>
                    <a:pt x="3584" y="715"/>
                  </a:cubicBezTo>
                  <a:cubicBezTo>
                    <a:pt x="3773" y="1005"/>
                    <a:pt x="3996" y="1298"/>
                    <a:pt x="3805" y="1863"/>
                  </a:cubicBezTo>
                  <a:cubicBezTo>
                    <a:pt x="3427" y="2979"/>
                    <a:pt x="2253" y="3710"/>
                    <a:pt x="1367" y="3949"/>
                  </a:cubicBezTo>
                  <a:cubicBezTo>
                    <a:pt x="1130" y="4013"/>
                    <a:pt x="923" y="4167"/>
                    <a:pt x="798" y="4167"/>
                  </a:cubicBezTo>
                  <a:cubicBezTo>
                    <a:pt x="772" y="4167"/>
                    <a:pt x="749" y="4160"/>
                    <a:pt x="730" y="4144"/>
                  </a:cubicBezTo>
                  <a:cubicBezTo>
                    <a:pt x="351" y="3814"/>
                    <a:pt x="1052" y="2469"/>
                    <a:pt x="1225" y="2110"/>
                  </a:cubicBezTo>
                  <a:cubicBezTo>
                    <a:pt x="1227" y="2105"/>
                    <a:pt x="1227" y="2102"/>
                    <a:pt x="1223" y="2102"/>
                  </a:cubicBezTo>
                  <a:cubicBezTo>
                    <a:pt x="1189" y="2102"/>
                    <a:pt x="916" y="2303"/>
                    <a:pt x="846" y="2303"/>
                  </a:cubicBezTo>
                  <a:cubicBezTo>
                    <a:pt x="843" y="2303"/>
                    <a:pt x="840" y="2302"/>
                    <a:pt x="837" y="2301"/>
                  </a:cubicBezTo>
                  <a:cubicBezTo>
                    <a:pt x="822" y="2294"/>
                    <a:pt x="805" y="2290"/>
                    <a:pt x="789" y="2290"/>
                  </a:cubicBezTo>
                  <a:cubicBezTo>
                    <a:pt x="748" y="2290"/>
                    <a:pt x="708" y="2313"/>
                    <a:pt x="689" y="2352"/>
                  </a:cubicBezTo>
                  <a:cubicBezTo>
                    <a:pt x="660" y="2412"/>
                    <a:pt x="1" y="3802"/>
                    <a:pt x="584" y="4312"/>
                  </a:cubicBezTo>
                  <a:cubicBezTo>
                    <a:pt x="610" y="4333"/>
                    <a:pt x="708" y="4616"/>
                    <a:pt x="738" y="4632"/>
                  </a:cubicBezTo>
                  <a:cubicBezTo>
                    <a:pt x="764" y="4646"/>
                    <a:pt x="790" y="4652"/>
                    <a:pt x="816" y="4652"/>
                  </a:cubicBezTo>
                  <a:cubicBezTo>
                    <a:pt x="968" y="4652"/>
                    <a:pt x="1140" y="4455"/>
                    <a:pt x="1408" y="4382"/>
                  </a:cubicBezTo>
                  <a:cubicBezTo>
                    <a:pt x="2221" y="4163"/>
                    <a:pt x="3568" y="3258"/>
                    <a:pt x="4015" y="1934"/>
                  </a:cubicBezTo>
                  <a:cubicBezTo>
                    <a:pt x="4229" y="1301"/>
                    <a:pt x="3953" y="798"/>
                    <a:pt x="3726" y="448"/>
                  </a:cubicBezTo>
                  <a:cubicBezTo>
                    <a:pt x="3462" y="43"/>
                    <a:pt x="3272" y="3"/>
                    <a:pt x="3253" y="1"/>
                  </a:cubicBezTo>
                  <a:cubicBezTo>
                    <a:pt x="3249" y="1"/>
                    <a:pt x="3246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795250" y="1146275"/>
              <a:ext cx="88800" cy="86400"/>
            </a:xfrm>
            <a:custGeom>
              <a:avLst/>
              <a:gdLst/>
              <a:ahLst/>
              <a:cxnLst/>
              <a:rect l="l" t="t" r="r" b="b"/>
              <a:pathLst>
                <a:path w="3552" h="3456" extrusionOk="0">
                  <a:moveTo>
                    <a:pt x="2840" y="1"/>
                  </a:moveTo>
                  <a:cubicBezTo>
                    <a:pt x="2802" y="1"/>
                    <a:pt x="2764" y="21"/>
                    <a:pt x="2744" y="56"/>
                  </a:cubicBezTo>
                  <a:cubicBezTo>
                    <a:pt x="2713" y="109"/>
                    <a:pt x="2730" y="176"/>
                    <a:pt x="2783" y="207"/>
                  </a:cubicBezTo>
                  <a:cubicBezTo>
                    <a:pt x="2786" y="209"/>
                    <a:pt x="2908" y="436"/>
                    <a:pt x="2982" y="818"/>
                  </a:cubicBezTo>
                  <a:cubicBezTo>
                    <a:pt x="3048" y="1158"/>
                    <a:pt x="3098" y="1507"/>
                    <a:pt x="2766" y="1940"/>
                  </a:cubicBezTo>
                  <a:cubicBezTo>
                    <a:pt x="2049" y="2872"/>
                    <a:pt x="1212" y="3099"/>
                    <a:pt x="767" y="3099"/>
                  </a:cubicBezTo>
                  <a:cubicBezTo>
                    <a:pt x="728" y="3099"/>
                    <a:pt x="693" y="3097"/>
                    <a:pt x="661" y="3094"/>
                  </a:cubicBezTo>
                  <a:cubicBezTo>
                    <a:pt x="654" y="3093"/>
                    <a:pt x="648" y="3093"/>
                    <a:pt x="642" y="3093"/>
                  </a:cubicBezTo>
                  <a:cubicBezTo>
                    <a:pt x="560" y="3093"/>
                    <a:pt x="490" y="3143"/>
                    <a:pt x="449" y="3143"/>
                  </a:cubicBezTo>
                  <a:cubicBezTo>
                    <a:pt x="436" y="3143"/>
                    <a:pt x="426" y="3138"/>
                    <a:pt x="419" y="3125"/>
                  </a:cubicBezTo>
                  <a:cubicBezTo>
                    <a:pt x="301" y="2888"/>
                    <a:pt x="1022" y="1805"/>
                    <a:pt x="1406" y="1225"/>
                  </a:cubicBezTo>
                  <a:cubicBezTo>
                    <a:pt x="1414" y="1214"/>
                    <a:pt x="1407" y="1210"/>
                    <a:pt x="1391" y="1210"/>
                  </a:cubicBezTo>
                  <a:cubicBezTo>
                    <a:pt x="1349" y="1210"/>
                    <a:pt x="1244" y="1239"/>
                    <a:pt x="1181" y="1239"/>
                  </a:cubicBezTo>
                  <a:cubicBezTo>
                    <a:pt x="1164" y="1239"/>
                    <a:pt x="1150" y="1236"/>
                    <a:pt x="1141" y="1231"/>
                  </a:cubicBezTo>
                  <a:cubicBezTo>
                    <a:pt x="1123" y="1218"/>
                    <a:pt x="1101" y="1212"/>
                    <a:pt x="1080" y="1212"/>
                  </a:cubicBezTo>
                  <a:cubicBezTo>
                    <a:pt x="1044" y="1212"/>
                    <a:pt x="1009" y="1229"/>
                    <a:pt x="987" y="1262"/>
                  </a:cubicBezTo>
                  <a:cubicBezTo>
                    <a:pt x="821" y="1513"/>
                    <a:pt x="0" y="2788"/>
                    <a:pt x="221" y="3225"/>
                  </a:cubicBezTo>
                  <a:cubicBezTo>
                    <a:pt x="248" y="3278"/>
                    <a:pt x="295" y="3338"/>
                    <a:pt x="381" y="3384"/>
                  </a:cubicBezTo>
                  <a:cubicBezTo>
                    <a:pt x="442" y="3418"/>
                    <a:pt x="522" y="3443"/>
                    <a:pt x="627" y="3453"/>
                  </a:cubicBezTo>
                  <a:cubicBezTo>
                    <a:pt x="649" y="3455"/>
                    <a:pt x="672" y="3456"/>
                    <a:pt x="695" y="3456"/>
                  </a:cubicBezTo>
                  <a:cubicBezTo>
                    <a:pt x="1300" y="3456"/>
                    <a:pt x="2457" y="2775"/>
                    <a:pt x="3178" y="1835"/>
                  </a:cubicBezTo>
                  <a:cubicBezTo>
                    <a:pt x="3551" y="1349"/>
                    <a:pt x="3293" y="1189"/>
                    <a:pt x="3214" y="783"/>
                  </a:cubicBezTo>
                  <a:cubicBezTo>
                    <a:pt x="3120" y="305"/>
                    <a:pt x="2911" y="26"/>
                    <a:pt x="2895" y="16"/>
                  </a:cubicBezTo>
                  <a:cubicBezTo>
                    <a:pt x="2894" y="16"/>
                    <a:pt x="2893" y="15"/>
                    <a:pt x="2892" y="14"/>
                  </a:cubicBezTo>
                  <a:cubicBezTo>
                    <a:pt x="2876" y="5"/>
                    <a:pt x="2858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521425" y="1020725"/>
              <a:ext cx="237225" cy="123775"/>
            </a:xfrm>
            <a:custGeom>
              <a:avLst/>
              <a:gdLst/>
              <a:ahLst/>
              <a:cxnLst/>
              <a:rect l="l" t="t" r="r" b="b"/>
              <a:pathLst>
                <a:path w="9489" h="4951" extrusionOk="0">
                  <a:moveTo>
                    <a:pt x="8101" y="0"/>
                  </a:moveTo>
                  <a:cubicBezTo>
                    <a:pt x="8053" y="0"/>
                    <a:pt x="8003" y="1"/>
                    <a:pt x="7954" y="3"/>
                  </a:cubicBezTo>
                  <a:cubicBezTo>
                    <a:pt x="7882" y="5"/>
                    <a:pt x="7807" y="10"/>
                    <a:pt x="7731" y="16"/>
                  </a:cubicBezTo>
                  <a:cubicBezTo>
                    <a:pt x="7452" y="37"/>
                    <a:pt x="7155" y="82"/>
                    <a:pt x="6854" y="139"/>
                  </a:cubicBezTo>
                  <a:cubicBezTo>
                    <a:pt x="6782" y="152"/>
                    <a:pt x="6708" y="167"/>
                    <a:pt x="6635" y="181"/>
                  </a:cubicBezTo>
                  <a:cubicBezTo>
                    <a:pt x="6317" y="246"/>
                    <a:pt x="6000" y="318"/>
                    <a:pt x="5698" y="389"/>
                  </a:cubicBezTo>
                  <a:cubicBezTo>
                    <a:pt x="5397" y="458"/>
                    <a:pt x="5113" y="525"/>
                    <a:pt x="4868" y="572"/>
                  </a:cubicBezTo>
                  <a:cubicBezTo>
                    <a:pt x="3470" y="838"/>
                    <a:pt x="124" y="1887"/>
                    <a:pt x="91" y="1897"/>
                  </a:cubicBezTo>
                  <a:cubicBezTo>
                    <a:pt x="31" y="1915"/>
                    <a:pt x="0" y="1979"/>
                    <a:pt x="17" y="2036"/>
                  </a:cubicBezTo>
                  <a:cubicBezTo>
                    <a:pt x="33" y="2084"/>
                    <a:pt x="77" y="2114"/>
                    <a:pt x="124" y="2114"/>
                  </a:cubicBezTo>
                  <a:cubicBezTo>
                    <a:pt x="135" y="2114"/>
                    <a:pt x="146" y="2112"/>
                    <a:pt x="157" y="2109"/>
                  </a:cubicBezTo>
                  <a:cubicBezTo>
                    <a:pt x="190" y="2098"/>
                    <a:pt x="955" y="1859"/>
                    <a:pt x="2342" y="1594"/>
                  </a:cubicBezTo>
                  <a:cubicBezTo>
                    <a:pt x="2591" y="1547"/>
                    <a:pt x="5388" y="882"/>
                    <a:pt x="5691" y="812"/>
                  </a:cubicBezTo>
                  <a:cubicBezTo>
                    <a:pt x="5979" y="746"/>
                    <a:pt x="6251" y="591"/>
                    <a:pt x="6566" y="527"/>
                  </a:cubicBezTo>
                  <a:cubicBezTo>
                    <a:pt x="6637" y="513"/>
                    <a:pt x="6807" y="471"/>
                    <a:pt x="6881" y="457"/>
                  </a:cubicBezTo>
                  <a:cubicBezTo>
                    <a:pt x="7182" y="402"/>
                    <a:pt x="7256" y="422"/>
                    <a:pt x="7536" y="402"/>
                  </a:cubicBezTo>
                  <a:cubicBezTo>
                    <a:pt x="7612" y="396"/>
                    <a:pt x="7911" y="229"/>
                    <a:pt x="7982" y="227"/>
                  </a:cubicBezTo>
                  <a:cubicBezTo>
                    <a:pt x="8020" y="225"/>
                    <a:pt x="8058" y="225"/>
                    <a:pt x="8095" y="225"/>
                  </a:cubicBezTo>
                  <a:cubicBezTo>
                    <a:pt x="8444" y="225"/>
                    <a:pt x="8746" y="277"/>
                    <a:pt x="8957" y="409"/>
                  </a:cubicBezTo>
                  <a:cubicBezTo>
                    <a:pt x="9075" y="482"/>
                    <a:pt x="9165" y="580"/>
                    <a:pt x="9221" y="710"/>
                  </a:cubicBezTo>
                  <a:cubicBezTo>
                    <a:pt x="9226" y="721"/>
                    <a:pt x="9231" y="733"/>
                    <a:pt x="9236" y="746"/>
                  </a:cubicBezTo>
                  <a:cubicBezTo>
                    <a:pt x="9241" y="761"/>
                    <a:pt x="9241" y="781"/>
                    <a:pt x="9234" y="811"/>
                  </a:cubicBezTo>
                  <a:lnTo>
                    <a:pt x="9233" y="811"/>
                  </a:lnTo>
                  <a:cubicBezTo>
                    <a:pt x="9217" y="877"/>
                    <a:pt x="9162" y="979"/>
                    <a:pt x="9050" y="1121"/>
                  </a:cubicBezTo>
                  <a:cubicBezTo>
                    <a:pt x="8897" y="1318"/>
                    <a:pt x="8663" y="1295"/>
                    <a:pt x="8239" y="1664"/>
                  </a:cubicBezTo>
                  <a:cubicBezTo>
                    <a:pt x="8176" y="1720"/>
                    <a:pt x="8079" y="2079"/>
                    <a:pt x="8007" y="2139"/>
                  </a:cubicBezTo>
                  <a:cubicBezTo>
                    <a:pt x="7819" y="2297"/>
                    <a:pt x="7604" y="2470"/>
                    <a:pt x="7360" y="2659"/>
                  </a:cubicBezTo>
                  <a:cubicBezTo>
                    <a:pt x="7298" y="2707"/>
                    <a:pt x="7236" y="2754"/>
                    <a:pt x="7172" y="2802"/>
                  </a:cubicBezTo>
                  <a:cubicBezTo>
                    <a:pt x="7104" y="2853"/>
                    <a:pt x="7044" y="2924"/>
                    <a:pt x="6965" y="2957"/>
                  </a:cubicBezTo>
                  <a:cubicBezTo>
                    <a:pt x="5836" y="3434"/>
                    <a:pt x="4819" y="4437"/>
                    <a:pt x="4164" y="4740"/>
                  </a:cubicBezTo>
                  <a:cubicBezTo>
                    <a:pt x="4108" y="4765"/>
                    <a:pt x="4083" y="4832"/>
                    <a:pt x="4109" y="4887"/>
                  </a:cubicBezTo>
                  <a:cubicBezTo>
                    <a:pt x="4120" y="4910"/>
                    <a:pt x="4137" y="4926"/>
                    <a:pt x="4158" y="4938"/>
                  </a:cubicBezTo>
                  <a:cubicBezTo>
                    <a:pt x="4174" y="4946"/>
                    <a:pt x="4192" y="4951"/>
                    <a:pt x="4210" y="4951"/>
                  </a:cubicBezTo>
                  <a:cubicBezTo>
                    <a:pt x="4226" y="4951"/>
                    <a:pt x="4242" y="4948"/>
                    <a:pt x="4257" y="4941"/>
                  </a:cubicBezTo>
                  <a:cubicBezTo>
                    <a:pt x="4632" y="4769"/>
                    <a:pt x="5150" y="4467"/>
                    <a:pt x="5719" y="4098"/>
                  </a:cubicBezTo>
                  <a:cubicBezTo>
                    <a:pt x="5790" y="4050"/>
                    <a:pt x="5863" y="4003"/>
                    <a:pt x="5936" y="3956"/>
                  </a:cubicBezTo>
                  <a:cubicBezTo>
                    <a:pt x="6282" y="3724"/>
                    <a:pt x="6643" y="3472"/>
                    <a:pt x="6996" y="3210"/>
                  </a:cubicBezTo>
                  <a:cubicBezTo>
                    <a:pt x="7065" y="3161"/>
                    <a:pt x="7133" y="3110"/>
                    <a:pt x="7203" y="3057"/>
                  </a:cubicBezTo>
                  <a:cubicBezTo>
                    <a:pt x="7301" y="2984"/>
                    <a:pt x="7400" y="2909"/>
                    <a:pt x="7496" y="2834"/>
                  </a:cubicBezTo>
                  <a:cubicBezTo>
                    <a:pt x="7693" y="2683"/>
                    <a:pt x="7875" y="2537"/>
                    <a:pt x="8041" y="2399"/>
                  </a:cubicBezTo>
                  <a:cubicBezTo>
                    <a:pt x="8112" y="2342"/>
                    <a:pt x="8179" y="2285"/>
                    <a:pt x="8243" y="2231"/>
                  </a:cubicBezTo>
                  <a:cubicBezTo>
                    <a:pt x="8607" y="1921"/>
                    <a:pt x="8888" y="1653"/>
                    <a:pt x="9089" y="1422"/>
                  </a:cubicBezTo>
                  <a:cubicBezTo>
                    <a:pt x="9104" y="1405"/>
                    <a:pt x="9119" y="1389"/>
                    <a:pt x="9133" y="1372"/>
                  </a:cubicBezTo>
                  <a:cubicBezTo>
                    <a:pt x="9191" y="1303"/>
                    <a:pt x="9241" y="1239"/>
                    <a:pt x="9281" y="1178"/>
                  </a:cubicBezTo>
                  <a:cubicBezTo>
                    <a:pt x="9435" y="960"/>
                    <a:pt x="9489" y="791"/>
                    <a:pt x="9445" y="669"/>
                  </a:cubicBezTo>
                  <a:cubicBezTo>
                    <a:pt x="9427" y="623"/>
                    <a:pt x="9408" y="579"/>
                    <a:pt x="9384" y="538"/>
                  </a:cubicBezTo>
                  <a:cubicBezTo>
                    <a:pt x="9327" y="435"/>
                    <a:pt x="9254" y="348"/>
                    <a:pt x="9165" y="279"/>
                  </a:cubicBezTo>
                  <a:cubicBezTo>
                    <a:pt x="9093" y="222"/>
                    <a:pt x="9012" y="175"/>
                    <a:pt x="8923" y="138"/>
                  </a:cubicBezTo>
                  <a:cubicBezTo>
                    <a:pt x="8696" y="41"/>
                    <a:pt x="8415" y="0"/>
                    <a:pt x="8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624300" y="1115525"/>
              <a:ext cx="48525" cy="116775"/>
            </a:xfrm>
            <a:custGeom>
              <a:avLst/>
              <a:gdLst/>
              <a:ahLst/>
              <a:cxnLst/>
              <a:rect l="l" t="t" r="r" b="b"/>
              <a:pathLst>
                <a:path w="1941" h="4671" extrusionOk="0">
                  <a:moveTo>
                    <a:pt x="1705" y="0"/>
                  </a:moveTo>
                  <a:cubicBezTo>
                    <a:pt x="1702" y="0"/>
                    <a:pt x="1699" y="0"/>
                    <a:pt x="1697" y="0"/>
                  </a:cubicBezTo>
                  <a:cubicBezTo>
                    <a:pt x="1635" y="7"/>
                    <a:pt x="1590" y="59"/>
                    <a:pt x="1595" y="121"/>
                  </a:cubicBezTo>
                  <a:cubicBezTo>
                    <a:pt x="1596" y="125"/>
                    <a:pt x="1601" y="193"/>
                    <a:pt x="1604" y="306"/>
                  </a:cubicBezTo>
                  <a:cubicBezTo>
                    <a:pt x="1623" y="990"/>
                    <a:pt x="1724" y="3031"/>
                    <a:pt x="209" y="4099"/>
                  </a:cubicBezTo>
                  <a:cubicBezTo>
                    <a:pt x="159" y="4135"/>
                    <a:pt x="0" y="4573"/>
                    <a:pt x="36" y="4624"/>
                  </a:cubicBezTo>
                  <a:cubicBezTo>
                    <a:pt x="46" y="4638"/>
                    <a:pt x="59" y="4650"/>
                    <a:pt x="74" y="4657"/>
                  </a:cubicBezTo>
                  <a:cubicBezTo>
                    <a:pt x="90" y="4666"/>
                    <a:pt x="108" y="4671"/>
                    <a:pt x="126" y="4671"/>
                  </a:cubicBezTo>
                  <a:cubicBezTo>
                    <a:pt x="148" y="4671"/>
                    <a:pt x="171" y="4664"/>
                    <a:pt x="190" y="4650"/>
                  </a:cubicBezTo>
                  <a:cubicBezTo>
                    <a:pt x="1940" y="3416"/>
                    <a:pt x="1847" y="624"/>
                    <a:pt x="1821" y="164"/>
                  </a:cubicBezTo>
                  <a:cubicBezTo>
                    <a:pt x="1818" y="132"/>
                    <a:pt x="1817" y="112"/>
                    <a:pt x="1816" y="103"/>
                  </a:cubicBezTo>
                  <a:cubicBezTo>
                    <a:pt x="1811" y="45"/>
                    <a:pt x="1763" y="0"/>
                    <a:pt x="1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712000" y="950175"/>
              <a:ext cx="19550" cy="6200"/>
            </a:xfrm>
            <a:custGeom>
              <a:avLst/>
              <a:gdLst/>
              <a:ahLst/>
              <a:cxnLst/>
              <a:rect l="l" t="t" r="r" b="b"/>
              <a:pathLst>
                <a:path w="782" h="248" extrusionOk="0">
                  <a:moveTo>
                    <a:pt x="529" y="0"/>
                  </a:moveTo>
                  <a:cubicBezTo>
                    <a:pt x="499" y="0"/>
                    <a:pt x="470" y="2"/>
                    <a:pt x="440" y="6"/>
                  </a:cubicBezTo>
                  <a:cubicBezTo>
                    <a:pt x="266" y="28"/>
                    <a:pt x="112" y="113"/>
                    <a:pt x="0" y="247"/>
                  </a:cubicBezTo>
                  <a:cubicBezTo>
                    <a:pt x="253" y="181"/>
                    <a:pt x="514" y="112"/>
                    <a:pt x="781" y="48"/>
                  </a:cubicBezTo>
                  <a:cubicBezTo>
                    <a:pt x="702" y="17"/>
                    <a:pt x="617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747750" y="936200"/>
              <a:ext cx="109225" cy="153200"/>
            </a:xfrm>
            <a:custGeom>
              <a:avLst/>
              <a:gdLst/>
              <a:ahLst/>
              <a:cxnLst/>
              <a:rect l="l" t="t" r="r" b="b"/>
              <a:pathLst>
                <a:path w="4369" h="6128" extrusionOk="0">
                  <a:moveTo>
                    <a:pt x="1866" y="0"/>
                  </a:moveTo>
                  <a:cubicBezTo>
                    <a:pt x="1573" y="0"/>
                    <a:pt x="1241" y="32"/>
                    <a:pt x="863" y="84"/>
                  </a:cubicBezTo>
                  <a:cubicBezTo>
                    <a:pt x="790" y="95"/>
                    <a:pt x="718" y="106"/>
                    <a:pt x="643" y="117"/>
                  </a:cubicBezTo>
                  <a:lnTo>
                    <a:pt x="665" y="333"/>
                  </a:lnTo>
                  <a:cubicBezTo>
                    <a:pt x="740" y="320"/>
                    <a:pt x="813" y="310"/>
                    <a:pt x="887" y="300"/>
                  </a:cubicBezTo>
                  <a:cubicBezTo>
                    <a:pt x="1169" y="261"/>
                    <a:pt x="1430" y="240"/>
                    <a:pt x="1670" y="240"/>
                  </a:cubicBezTo>
                  <a:cubicBezTo>
                    <a:pt x="2329" y="240"/>
                    <a:pt x="2830" y="401"/>
                    <a:pt x="3195" y="806"/>
                  </a:cubicBezTo>
                  <a:cubicBezTo>
                    <a:pt x="4091" y="1801"/>
                    <a:pt x="4112" y="2167"/>
                    <a:pt x="3912" y="2607"/>
                  </a:cubicBezTo>
                  <a:cubicBezTo>
                    <a:pt x="3725" y="3019"/>
                    <a:pt x="2397" y="4590"/>
                    <a:pt x="1433" y="5409"/>
                  </a:cubicBezTo>
                  <a:cubicBezTo>
                    <a:pt x="1363" y="5468"/>
                    <a:pt x="1294" y="5524"/>
                    <a:pt x="1228" y="5575"/>
                  </a:cubicBezTo>
                  <a:cubicBezTo>
                    <a:pt x="961" y="5781"/>
                    <a:pt x="738" y="5908"/>
                    <a:pt x="593" y="5908"/>
                  </a:cubicBezTo>
                  <a:cubicBezTo>
                    <a:pt x="573" y="5908"/>
                    <a:pt x="554" y="5905"/>
                    <a:pt x="537" y="5900"/>
                  </a:cubicBezTo>
                  <a:cubicBezTo>
                    <a:pt x="481" y="5883"/>
                    <a:pt x="431" y="5854"/>
                    <a:pt x="392" y="5812"/>
                  </a:cubicBezTo>
                  <a:cubicBezTo>
                    <a:pt x="352" y="5771"/>
                    <a:pt x="320" y="5716"/>
                    <a:pt x="297" y="5649"/>
                  </a:cubicBezTo>
                  <a:cubicBezTo>
                    <a:pt x="235" y="5478"/>
                    <a:pt x="224" y="5229"/>
                    <a:pt x="275" y="4916"/>
                  </a:cubicBezTo>
                  <a:cubicBezTo>
                    <a:pt x="352" y="4441"/>
                    <a:pt x="445" y="4521"/>
                    <a:pt x="837" y="3783"/>
                  </a:cubicBezTo>
                  <a:cubicBezTo>
                    <a:pt x="895" y="3672"/>
                    <a:pt x="1081" y="2853"/>
                    <a:pt x="1147" y="2737"/>
                  </a:cubicBezTo>
                  <a:cubicBezTo>
                    <a:pt x="1278" y="2511"/>
                    <a:pt x="1461" y="2464"/>
                    <a:pt x="1585" y="2033"/>
                  </a:cubicBezTo>
                  <a:cubicBezTo>
                    <a:pt x="1602" y="1974"/>
                    <a:pt x="1605" y="1913"/>
                    <a:pt x="1555" y="1879"/>
                  </a:cubicBezTo>
                  <a:cubicBezTo>
                    <a:pt x="1536" y="1866"/>
                    <a:pt x="1515" y="1861"/>
                    <a:pt x="1494" y="1861"/>
                  </a:cubicBezTo>
                  <a:cubicBezTo>
                    <a:pt x="1458" y="1861"/>
                    <a:pt x="1422" y="1878"/>
                    <a:pt x="1400" y="1910"/>
                  </a:cubicBezTo>
                  <a:cubicBezTo>
                    <a:pt x="1298" y="2065"/>
                    <a:pt x="1201" y="2219"/>
                    <a:pt x="1108" y="2369"/>
                  </a:cubicBezTo>
                  <a:cubicBezTo>
                    <a:pt x="1043" y="2478"/>
                    <a:pt x="978" y="2586"/>
                    <a:pt x="920" y="2693"/>
                  </a:cubicBezTo>
                  <a:cubicBezTo>
                    <a:pt x="675" y="3123"/>
                    <a:pt x="477" y="3536"/>
                    <a:pt x="331" y="3918"/>
                  </a:cubicBezTo>
                  <a:cubicBezTo>
                    <a:pt x="279" y="4052"/>
                    <a:pt x="235" y="4179"/>
                    <a:pt x="195" y="4304"/>
                  </a:cubicBezTo>
                  <a:cubicBezTo>
                    <a:pt x="146" y="4461"/>
                    <a:pt x="108" y="4611"/>
                    <a:pt x="80" y="4753"/>
                  </a:cubicBezTo>
                  <a:cubicBezTo>
                    <a:pt x="67" y="4807"/>
                    <a:pt x="59" y="4861"/>
                    <a:pt x="50" y="4913"/>
                  </a:cubicBezTo>
                  <a:cubicBezTo>
                    <a:pt x="1" y="5238"/>
                    <a:pt x="12" y="5513"/>
                    <a:pt x="89" y="5725"/>
                  </a:cubicBezTo>
                  <a:cubicBezTo>
                    <a:pt x="112" y="5790"/>
                    <a:pt x="143" y="5848"/>
                    <a:pt x="179" y="5898"/>
                  </a:cubicBezTo>
                  <a:cubicBezTo>
                    <a:pt x="242" y="5991"/>
                    <a:pt x="328" y="6058"/>
                    <a:pt x="428" y="6099"/>
                  </a:cubicBezTo>
                  <a:cubicBezTo>
                    <a:pt x="443" y="6104"/>
                    <a:pt x="458" y="6109"/>
                    <a:pt x="473" y="6114"/>
                  </a:cubicBezTo>
                  <a:cubicBezTo>
                    <a:pt x="503" y="6123"/>
                    <a:pt x="535" y="6127"/>
                    <a:pt x="569" y="6127"/>
                  </a:cubicBezTo>
                  <a:cubicBezTo>
                    <a:pt x="698" y="6127"/>
                    <a:pt x="857" y="6066"/>
                    <a:pt x="1036" y="5961"/>
                  </a:cubicBezTo>
                  <a:cubicBezTo>
                    <a:pt x="1106" y="5920"/>
                    <a:pt x="1179" y="5873"/>
                    <a:pt x="1254" y="5820"/>
                  </a:cubicBezTo>
                  <a:cubicBezTo>
                    <a:pt x="1286" y="5796"/>
                    <a:pt x="1320" y="5772"/>
                    <a:pt x="1353" y="5747"/>
                  </a:cubicBezTo>
                  <a:cubicBezTo>
                    <a:pt x="1389" y="5721"/>
                    <a:pt x="1425" y="5693"/>
                    <a:pt x="1461" y="5664"/>
                  </a:cubicBezTo>
                  <a:lnTo>
                    <a:pt x="1461" y="5663"/>
                  </a:lnTo>
                  <a:cubicBezTo>
                    <a:pt x="2539" y="4807"/>
                    <a:pt x="3950" y="3459"/>
                    <a:pt x="4114" y="2698"/>
                  </a:cubicBezTo>
                  <a:cubicBezTo>
                    <a:pt x="4129" y="2633"/>
                    <a:pt x="4167" y="2577"/>
                    <a:pt x="4192" y="2517"/>
                  </a:cubicBezTo>
                  <a:cubicBezTo>
                    <a:pt x="4219" y="2446"/>
                    <a:pt x="4242" y="2375"/>
                    <a:pt x="4259" y="2303"/>
                  </a:cubicBezTo>
                  <a:cubicBezTo>
                    <a:pt x="4368" y="1870"/>
                    <a:pt x="4017" y="1340"/>
                    <a:pt x="3314" y="560"/>
                  </a:cubicBezTo>
                  <a:cubicBezTo>
                    <a:pt x="2942" y="146"/>
                    <a:pt x="2489" y="0"/>
                    <a:pt x="1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05075" y="959225"/>
              <a:ext cx="314525" cy="337575"/>
            </a:xfrm>
            <a:custGeom>
              <a:avLst/>
              <a:gdLst/>
              <a:ahLst/>
              <a:cxnLst/>
              <a:rect l="l" t="t" r="r" b="b"/>
              <a:pathLst>
                <a:path w="12581" h="13503" extrusionOk="0">
                  <a:moveTo>
                    <a:pt x="11199" y="1"/>
                  </a:moveTo>
                  <a:cubicBezTo>
                    <a:pt x="11129" y="28"/>
                    <a:pt x="11059" y="55"/>
                    <a:pt x="10985" y="85"/>
                  </a:cubicBezTo>
                  <a:cubicBezTo>
                    <a:pt x="8233" y="1205"/>
                    <a:pt x="2439" y="4322"/>
                    <a:pt x="2292" y="4482"/>
                  </a:cubicBezTo>
                  <a:lnTo>
                    <a:pt x="2017" y="4922"/>
                  </a:lnTo>
                  <a:cubicBezTo>
                    <a:pt x="2007" y="4932"/>
                    <a:pt x="2001" y="4944"/>
                    <a:pt x="1995" y="4957"/>
                  </a:cubicBezTo>
                  <a:lnTo>
                    <a:pt x="104" y="10206"/>
                  </a:lnTo>
                  <a:cubicBezTo>
                    <a:pt x="1" y="10479"/>
                    <a:pt x="408" y="11108"/>
                    <a:pt x="675" y="11224"/>
                  </a:cubicBezTo>
                  <a:lnTo>
                    <a:pt x="2837" y="11967"/>
                  </a:lnTo>
                  <a:cubicBezTo>
                    <a:pt x="2996" y="12042"/>
                    <a:pt x="6138" y="13502"/>
                    <a:pt x="8598" y="13502"/>
                  </a:cubicBezTo>
                  <a:cubicBezTo>
                    <a:pt x="9112" y="13502"/>
                    <a:pt x="9597" y="13438"/>
                    <a:pt x="10018" y="13285"/>
                  </a:cubicBezTo>
                  <a:cubicBezTo>
                    <a:pt x="11100" y="12891"/>
                    <a:pt x="11864" y="12321"/>
                    <a:pt x="12381" y="11801"/>
                  </a:cubicBezTo>
                  <a:cubicBezTo>
                    <a:pt x="12453" y="11731"/>
                    <a:pt x="12519" y="11661"/>
                    <a:pt x="12581" y="11592"/>
                  </a:cubicBezTo>
                  <a:lnTo>
                    <a:pt x="12543" y="11286"/>
                  </a:lnTo>
                  <a:cubicBezTo>
                    <a:pt x="12483" y="11359"/>
                    <a:pt x="12419" y="11433"/>
                    <a:pt x="12347" y="11510"/>
                  </a:cubicBezTo>
                  <a:cubicBezTo>
                    <a:pt x="11847" y="12044"/>
                    <a:pt x="11071" y="12664"/>
                    <a:pt x="9941" y="13076"/>
                  </a:cubicBezTo>
                  <a:cubicBezTo>
                    <a:pt x="9579" y="13208"/>
                    <a:pt x="9165" y="13264"/>
                    <a:pt x="8722" y="13264"/>
                  </a:cubicBezTo>
                  <a:cubicBezTo>
                    <a:pt x="6289" y="13264"/>
                    <a:pt x="3005" y="11574"/>
                    <a:pt x="2963" y="11554"/>
                  </a:cubicBezTo>
                  <a:lnTo>
                    <a:pt x="1028" y="10611"/>
                  </a:lnTo>
                  <a:cubicBezTo>
                    <a:pt x="644" y="10448"/>
                    <a:pt x="523" y="10221"/>
                    <a:pt x="651" y="9824"/>
                  </a:cubicBezTo>
                  <a:lnTo>
                    <a:pt x="1735" y="6549"/>
                  </a:lnTo>
                  <a:cubicBezTo>
                    <a:pt x="2216" y="5284"/>
                    <a:pt x="3092" y="4137"/>
                    <a:pt x="4335" y="3597"/>
                  </a:cubicBezTo>
                  <a:cubicBezTo>
                    <a:pt x="8435" y="1813"/>
                    <a:pt x="8970" y="1147"/>
                    <a:pt x="10745" y="423"/>
                  </a:cubicBezTo>
                  <a:cubicBezTo>
                    <a:pt x="10817" y="393"/>
                    <a:pt x="11156" y="253"/>
                    <a:pt x="11225" y="226"/>
                  </a:cubicBezTo>
                  <a:lnTo>
                    <a:pt x="11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790975" y="1180175"/>
              <a:ext cx="31175" cy="18175"/>
            </a:xfrm>
            <a:custGeom>
              <a:avLst/>
              <a:gdLst/>
              <a:ahLst/>
              <a:cxnLst/>
              <a:rect l="l" t="t" r="r" b="b"/>
              <a:pathLst>
                <a:path w="1247" h="727" extrusionOk="0">
                  <a:moveTo>
                    <a:pt x="1116" y="0"/>
                  </a:moveTo>
                  <a:cubicBezTo>
                    <a:pt x="1110" y="0"/>
                    <a:pt x="1103" y="1"/>
                    <a:pt x="1096" y="2"/>
                  </a:cubicBezTo>
                  <a:cubicBezTo>
                    <a:pt x="1089" y="3"/>
                    <a:pt x="1080" y="6"/>
                    <a:pt x="1073" y="9"/>
                  </a:cubicBezTo>
                  <a:cubicBezTo>
                    <a:pt x="1058" y="17"/>
                    <a:pt x="999" y="41"/>
                    <a:pt x="912" y="83"/>
                  </a:cubicBezTo>
                  <a:lnTo>
                    <a:pt x="911" y="83"/>
                  </a:lnTo>
                  <a:cubicBezTo>
                    <a:pt x="756" y="152"/>
                    <a:pt x="507" y="266"/>
                    <a:pt x="214" y="398"/>
                  </a:cubicBezTo>
                  <a:cubicBezTo>
                    <a:pt x="144" y="429"/>
                    <a:pt x="73" y="461"/>
                    <a:pt x="0" y="495"/>
                  </a:cubicBezTo>
                  <a:lnTo>
                    <a:pt x="25" y="726"/>
                  </a:lnTo>
                  <a:cubicBezTo>
                    <a:pt x="98" y="694"/>
                    <a:pt x="168" y="661"/>
                    <a:pt x="239" y="630"/>
                  </a:cubicBezTo>
                  <a:cubicBezTo>
                    <a:pt x="467" y="525"/>
                    <a:pt x="691" y="426"/>
                    <a:pt x="891" y="335"/>
                  </a:cubicBezTo>
                  <a:cubicBezTo>
                    <a:pt x="989" y="291"/>
                    <a:pt x="1078" y="251"/>
                    <a:pt x="1164" y="212"/>
                  </a:cubicBezTo>
                  <a:cubicBezTo>
                    <a:pt x="1220" y="187"/>
                    <a:pt x="1246" y="120"/>
                    <a:pt x="1220" y="66"/>
                  </a:cubicBezTo>
                  <a:cubicBezTo>
                    <a:pt x="1212" y="48"/>
                    <a:pt x="1199" y="33"/>
                    <a:pt x="1184" y="22"/>
                  </a:cubicBezTo>
                  <a:cubicBezTo>
                    <a:pt x="1165" y="8"/>
                    <a:pt x="1141" y="0"/>
                    <a:pt x="1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68125" y="832450"/>
              <a:ext cx="134425" cy="486400"/>
            </a:xfrm>
            <a:custGeom>
              <a:avLst/>
              <a:gdLst/>
              <a:ahLst/>
              <a:cxnLst/>
              <a:rect l="l" t="t" r="r" b="b"/>
              <a:pathLst>
                <a:path w="5377" h="19456" extrusionOk="0">
                  <a:moveTo>
                    <a:pt x="1097" y="1"/>
                  </a:moveTo>
                  <a:cubicBezTo>
                    <a:pt x="869" y="21"/>
                    <a:pt x="300" y="249"/>
                    <a:pt x="157" y="426"/>
                  </a:cubicBezTo>
                  <a:cubicBezTo>
                    <a:pt x="12" y="604"/>
                    <a:pt x="0" y="1276"/>
                    <a:pt x="28" y="1504"/>
                  </a:cubicBezTo>
                  <a:lnTo>
                    <a:pt x="463" y="5156"/>
                  </a:lnTo>
                  <a:lnTo>
                    <a:pt x="437" y="5776"/>
                  </a:lnTo>
                  <a:lnTo>
                    <a:pt x="767" y="7711"/>
                  </a:lnTo>
                  <a:lnTo>
                    <a:pt x="794" y="7933"/>
                  </a:lnTo>
                  <a:cubicBezTo>
                    <a:pt x="866" y="7919"/>
                    <a:pt x="939" y="7904"/>
                    <a:pt x="1013" y="7891"/>
                  </a:cubicBezTo>
                  <a:lnTo>
                    <a:pt x="986" y="7669"/>
                  </a:lnTo>
                  <a:lnTo>
                    <a:pt x="703" y="5297"/>
                  </a:lnTo>
                  <a:lnTo>
                    <a:pt x="677" y="5072"/>
                  </a:lnTo>
                  <a:lnTo>
                    <a:pt x="353" y="2353"/>
                  </a:lnTo>
                  <a:lnTo>
                    <a:pt x="326" y="2133"/>
                  </a:lnTo>
                  <a:lnTo>
                    <a:pt x="252" y="1511"/>
                  </a:lnTo>
                  <a:cubicBezTo>
                    <a:pt x="232" y="1344"/>
                    <a:pt x="383" y="835"/>
                    <a:pt x="490" y="705"/>
                  </a:cubicBezTo>
                  <a:cubicBezTo>
                    <a:pt x="596" y="573"/>
                    <a:pt x="586" y="355"/>
                    <a:pt x="664" y="349"/>
                  </a:cubicBezTo>
                  <a:lnTo>
                    <a:pt x="1591" y="269"/>
                  </a:lnTo>
                  <a:cubicBezTo>
                    <a:pt x="1633" y="265"/>
                    <a:pt x="1685" y="263"/>
                    <a:pt x="1744" y="263"/>
                  </a:cubicBezTo>
                  <a:cubicBezTo>
                    <a:pt x="2279" y="263"/>
                    <a:pt x="3417" y="416"/>
                    <a:pt x="3448" y="714"/>
                  </a:cubicBezTo>
                  <a:lnTo>
                    <a:pt x="3565" y="1810"/>
                  </a:lnTo>
                  <a:lnTo>
                    <a:pt x="3590" y="2031"/>
                  </a:lnTo>
                  <a:lnTo>
                    <a:pt x="3828" y="4267"/>
                  </a:lnTo>
                  <a:lnTo>
                    <a:pt x="3850" y="4483"/>
                  </a:lnTo>
                  <a:lnTo>
                    <a:pt x="4105" y="6843"/>
                  </a:lnTo>
                  <a:lnTo>
                    <a:pt x="4145" y="7227"/>
                  </a:lnTo>
                  <a:cubicBezTo>
                    <a:pt x="4203" y="7115"/>
                    <a:pt x="4266" y="7003"/>
                    <a:pt x="4332" y="6887"/>
                  </a:cubicBezTo>
                  <a:lnTo>
                    <a:pt x="4293" y="6519"/>
                  </a:lnTo>
                  <a:lnTo>
                    <a:pt x="4072" y="4450"/>
                  </a:lnTo>
                  <a:lnTo>
                    <a:pt x="4048" y="4234"/>
                  </a:lnTo>
                  <a:lnTo>
                    <a:pt x="3669" y="691"/>
                  </a:lnTo>
                  <a:cubicBezTo>
                    <a:pt x="3625" y="269"/>
                    <a:pt x="2648" y="1"/>
                    <a:pt x="2153" y="1"/>
                  </a:cubicBezTo>
                  <a:cubicBezTo>
                    <a:pt x="2119" y="1"/>
                    <a:pt x="2088" y="2"/>
                    <a:pt x="2059" y="5"/>
                  </a:cubicBezTo>
                  <a:lnTo>
                    <a:pt x="1097" y="1"/>
                  </a:lnTo>
                  <a:close/>
                  <a:moveTo>
                    <a:pt x="4620" y="9559"/>
                  </a:moveTo>
                  <a:cubicBezTo>
                    <a:pt x="4548" y="9618"/>
                    <a:pt x="4479" y="9674"/>
                    <a:pt x="4413" y="9725"/>
                  </a:cubicBezTo>
                  <a:lnTo>
                    <a:pt x="4422" y="9801"/>
                  </a:lnTo>
                  <a:lnTo>
                    <a:pt x="4439" y="9970"/>
                  </a:lnTo>
                  <a:lnTo>
                    <a:pt x="4456" y="10124"/>
                  </a:lnTo>
                  <a:cubicBezTo>
                    <a:pt x="4466" y="10099"/>
                    <a:pt x="4476" y="10076"/>
                    <a:pt x="4486" y="10052"/>
                  </a:cubicBezTo>
                  <a:cubicBezTo>
                    <a:pt x="4493" y="10037"/>
                    <a:pt x="4499" y="10023"/>
                    <a:pt x="4506" y="10009"/>
                  </a:cubicBezTo>
                  <a:lnTo>
                    <a:pt x="4506" y="10009"/>
                  </a:lnTo>
                  <a:cubicBezTo>
                    <a:pt x="4506" y="10007"/>
                    <a:pt x="4507" y="10005"/>
                    <a:pt x="4508" y="10003"/>
                  </a:cubicBezTo>
                  <a:cubicBezTo>
                    <a:pt x="4515" y="9987"/>
                    <a:pt x="4522" y="9972"/>
                    <a:pt x="4529" y="9958"/>
                  </a:cubicBezTo>
                  <a:cubicBezTo>
                    <a:pt x="4537" y="9939"/>
                    <a:pt x="4541" y="9918"/>
                    <a:pt x="4538" y="9897"/>
                  </a:cubicBezTo>
                  <a:lnTo>
                    <a:pt x="4538" y="9897"/>
                  </a:lnTo>
                  <a:cubicBezTo>
                    <a:pt x="4538" y="9897"/>
                    <a:pt x="4538" y="9897"/>
                    <a:pt x="4538" y="9897"/>
                  </a:cubicBezTo>
                  <a:cubicBezTo>
                    <a:pt x="4574" y="9871"/>
                    <a:pt x="4610" y="9843"/>
                    <a:pt x="4646" y="9814"/>
                  </a:cubicBezTo>
                  <a:lnTo>
                    <a:pt x="4646" y="9813"/>
                  </a:lnTo>
                  <a:lnTo>
                    <a:pt x="4620" y="9559"/>
                  </a:lnTo>
                  <a:close/>
                  <a:moveTo>
                    <a:pt x="1304" y="10333"/>
                  </a:moveTo>
                  <a:cubicBezTo>
                    <a:pt x="1236" y="10384"/>
                    <a:pt x="1167" y="10437"/>
                    <a:pt x="1097" y="10488"/>
                  </a:cubicBezTo>
                  <a:lnTo>
                    <a:pt x="1128" y="10741"/>
                  </a:lnTo>
                  <a:lnTo>
                    <a:pt x="1825" y="16579"/>
                  </a:lnTo>
                  <a:lnTo>
                    <a:pt x="1859" y="16872"/>
                  </a:lnTo>
                  <a:lnTo>
                    <a:pt x="1908" y="17286"/>
                  </a:lnTo>
                  <a:cubicBezTo>
                    <a:pt x="1911" y="17310"/>
                    <a:pt x="1922" y="17333"/>
                    <a:pt x="1940" y="17351"/>
                  </a:cubicBezTo>
                  <a:lnTo>
                    <a:pt x="4006" y="19422"/>
                  </a:lnTo>
                  <a:cubicBezTo>
                    <a:pt x="4013" y="19431"/>
                    <a:pt x="4021" y="19437"/>
                    <a:pt x="4031" y="19442"/>
                  </a:cubicBezTo>
                  <a:cubicBezTo>
                    <a:pt x="4048" y="19451"/>
                    <a:pt x="4067" y="19456"/>
                    <a:pt x="4086" y="19456"/>
                  </a:cubicBezTo>
                  <a:cubicBezTo>
                    <a:pt x="4093" y="19456"/>
                    <a:pt x="4099" y="19455"/>
                    <a:pt x="4106" y="19454"/>
                  </a:cubicBezTo>
                  <a:cubicBezTo>
                    <a:pt x="4141" y="19447"/>
                    <a:pt x="4172" y="19422"/>
                    <a:pt x="4186" y="19389"/>
                  </a:cubicBezTo>
                  <a:lnTo>
                    <a:pt x="5366" y="16666"/>
                  </a:lnTo>
                  <a:cubicBezTo>
                    <a:pt x="5374" y="16648"/>
                    <a:pt x="5377" y="16629"/>
                    <a:pt x="5374" y="16609"/>
                  </a:cubicBezTo>
                  <a:lnTo>
                    <a:pt x="5273" y="15665"/>
                  </a:lnTo>
                  <a:lnTo>
                    <a:pt x="5269" y="15633"/>
                  </a:lnTo>
                  <a:lnTo>
                    <a:pt x="5153" y="14539"/>
                  </a:lnTo>
                  <a:lnTo>
                    <a:pt x="5128" y="14307"/>
                  </a:lnTo>
                  <a:lnTo>
                    <a:pt x="5058" y="13647"/>
                  </a:lnTo>
                  <a:lnTo>
                    <a:pt x="5056" y="13645"/>
                  </a:lnTo>
                  <a:lnTo>
                    <a:pt x="4991" y="13037"/>
                  </a:lnTo>
                  <a:lnTo>
                    <a:pt x="4991" y="13035"/>
                  </a:lnTo>
                  <a:lnTo>
                    <a:pt x="4904" y="12219"/>
                  </a:lnTo>
                  <a:lnTo>
                    <a:pt x="4879" y="11993"/>
                  </a:lnTo>
                  <a:cubicBezTo>
                    <a:pt x="4825" y="12011"/>
                    <a:pt x="4773" y="12023"/>
                    <a:pt x="4724" y="12033"/>
                  </a:cubicBezTo>
                  <a:cubicBezTo>
                    <a:pt x="4703" y="12037"/>
                    <a:pt x="4682" y="12040"/>
                    <a:pt x="4662" y="12043"/>
                  </a:cubicBezTo>
                  <a:lnTo>
                    <a:pt x="4686" y="12265"/>
                  </a:lnTo>
                  <a:lnTo>
                    <a:pt x="4914" y="14403"/>
                  </a:lnTo>
                  <a:lnTo>
                    <a:pt x="4939" y="14634"/>
                  </a:lnTo>
                  <a:lnTo>
                    <a:pt x="5138" y="16489"/>
                  </a:lnTo>
                  <a:lnTo>
                    <a:pt x="5150" y="16604"/>
                  </a:lnTo>
                  <a:lnTo>
                    <a:pt x="5099" y="16722"/>
                  </a:lnTo>
                  <a:lnTo>
                    <a:pt x="4267" y="18869"/>
                  </a:lnTo>
                  <a:cubicBezTo>
                    <a:pt x="4209" y="19002"/>
                    <a:pt x="4114" y="19056"/>
                    <a:pt x="4003" y="19056"/>
                  </a:cubicBezTo>
                  <a:cubicBezTo>
                    <a:pt x="3821" y="19056"/>
                    <a:pt x="3596" y="18911"/>
                    <a:pt x="3427" y="18741"/>
                  </a:cubicBezTo>
                  <a:lnTo>
                    <a:pt x="2177" y="17274"/>
                  </a:lnTo>
                  <a:lnTo>
                    <a:pt x="2125" y="17220"/>
                  </a:lnTo>
                  <a:lnTo>
                    <a:pt x="2106" y="17061"/>
                  </a:lnTo>
                  <a:lnTo>
                    <a:pt x="2059" y="16663"/>
                  </a:lnTo>
                  <a:lnTo>
                    <a:pt x="1789" y="12645"/>
                  </a:lnTo>
                  <a:cubicBezTo>
                    <a:pt x="1766" y="12312"/>
                    <a:pt x="1712" y="11982"/>
                    <a:pt x="1624" y="11659"/>
                  </a:cubicBezTo>
                  <a:lnTo>
                    <a:pt x="1335" y="10588"/>
                  </a:lnTo>
                  <a:lnTo>
                    <a:pt x="1304" y="103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671625" y="877425"/>
              <a:ext cx="91400" cy="14075"/>
            </a:xfrm>
            <a:custGeom>
              <a:avLst/>
              <a:gdLst/>
              <a:ahLst/>
              <a:cxnLst/>
              <a:rect l="l" t="t" r="r" b="b"/>
              <a:pathLst>
                <a:path w="3656" h="563" extrusionOk="0">
                  <a:moveTo>
                    <a:pt x="3539" y="0"/>
                  </a:moveTo>
                  <a:cubicBezTo>
                    <a:pt x="3535" y="0"/>
                    <a:pt x="3532" y="0"/>
                    <a:pt x="3529" y="1"/>
                  </a:cubicBezTo>
                  <a:lnTo>
                    <a:pt x="3425" y="11"/>
                  </a:lnTo>
                  <a:lnTo>
                    <a:pt x="186" y="334"/>
                  </a:lnTo>
                  <a:lnTo>
                    <a:pt x="107" y="341"/>
                  </a:lnTo>
                  <a:cubicBezTo>
                    <a:pt x="45" y="347"/>
                    <a:pt x="0" y="401"/>
                    <a:pt x="7" y="462"/>
                  </a:cubicBezTo>
                  <a:cubicBezTo>
                    <a:pt x="11" y="501"/>
                    <a:pt x="33" y="533"/>
                    <a:pt x="65" y="549"/>
                  </a:cubicBezTo>
                  <a:cubicBezTo>
                    <a:pt x="82" y="558"/>
                    <a:pt x="102" y="563"/>
                    <a:pt x="122" y="563"/>
                  </a:cubicBezTo>
                  <a:cubicBezTo>
                    <a:pt x="124" y="563"/>
                    <a:pt x="126" y="563"/>
                    <a:pt x="128" y="563"/>
                  </a:cubicBezTo>
                  <a:lnTo>
                    <a:pt x="213" y="554"/>
                  </a:lnTo>
                  <a:lnTo>
                    <a:pt x="3450" y="232"/>
                  </a:lnTo>
                  <a:lnTo>
                    <a:pt x="3550" y="222"/>
                  </a:lnTo>
                  <a:cubicBezTo>
                    <a:pt x="3611" y="216"/>
                    <a:pt x="3656" y="162"/>
                    <a:pt x="3650" y="101"/>
                  </a:cubicBezTo>
                  <a:cubicBezTo>
                    <a:pt x="3644" y="44"/>
                    <a:pt x="3595" y="0"/>
                    <a:pt x="35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16800" y="1244300"/>
              <a:ext cx="84800" cy="20475"/>
            </a:xfrm>
            <a:custGeom>
              <a:avLst/>
              <a:gdLst/>
              <a:ahLst/>
              <a:cxnLst/>
              <a:rect l="l" t="t" r="r" b="b"/>
              <a:pathLst>
                <a:path w="3392" h="819" extrusionOk="0">
                  <a:moveTo>
                    <a:pt x="3272" y="1"/>
                  </a:moveTo>
                  <a:cubicBezTo>
                    <a:pt x="3265" y="1"/>
                    <a:pt x="3258" y="1"/>
                    <a:pt x="3251" y="3"/>
                  </a:cubicBezTo>
                  <a:lnTo>
                    <a:pt x="621" y="501"/>
                  </a:lnTo>
                  <a:lnTo>
                    <a:pt x="111" y="478"/>
                  </a:lnTo>
                  <a:lnTo>
                    <a:pt x="100" y="598"/>
                  </a:lnTo>
                  <a:cubicBezTo>
                    <a:pt x="41" y="610"/>
                    <a:pt x="1" y="667"/>
                    <a:pt x="13" y="727"/>
                  </a:cubicBezTo>
                  <a:cubicBezTo>
                    <a:pt x="19" y="762"/>
                    <a:pt x="40" y="789"/>
                    <a:pt x="68" y="804"/>
                  </a:cubicBezTo>
                  <a:cubicBezTo>
                    <a:pt x="84" y="813"/>
                    <a:pt x="102" y="818"/>
                    <a:pt x="120" y="818"/>
                  </a:cubicBezTo>
                  <a:cubicBezTo>
                    <a:pt x="127" y="818"/>
                    <a:pt x="135" y="817"/>
                    <a:pt x="142" y="816"/>
                  </a:cubicBezTo>
                  <a:lnTo>
                    <a:pt x="230" y="800"/>
                  </a:lnTo>
                  <a:lnTo>
                    <a:pt x="3152" y="248"/>
                  </a:lnTo>
                  <a:lnTo>
                    <a:pt x="3292" y="221"/>
                  </a:lnTo>
                  <a:cubicBezTo>
                    <a:pt x="3353" y="209"/>
                    <a:pt x="3392" y="152"/>
                    <a:pt x="3380" y="92"/>
                  </a:cubicBezTo>
                  <a:cubicBezTo>
                    <a:pt x="3370" y="38"/>
                    <a:pt x="3324" y="1"/>
                    <a:pt x="3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07400" y="950175"/>
              <a:ext cx="61750" cy="242000"/>
            </a:xfrm>
            <a:custGeom>
              <a:avLst/>
              <a:gdLst/>
              <a:ahLst/>
              <a:cxnLst/>
              <a:rect l="l" t="t" r="r" b="b"/>
              <a:pathLst>
                <a:path w="2470" h="9680" extrusionOk="0">
                  <a:moveTo>
                    <a:pt x="713" y="0"/>
                  </a:moveTo>
                  <a:cubicBezTo>
                    <a:pt x="683" y="0"/>
                    <a:pt x="654" y="2"/>
                    <a:pt x="624" y="6"/>
                  </a:cubicBezTo>
                  <a:cubicBezTo>
                    <a:pt x="450" y="28"/>
                    <a:pt x="296" y="113"/>
                    <a:pt x="184" y="247"/>
                  </a:cubicBezTo>
                  <a:cubicBezTo>
                    <a:pt x="177" y="255"/>
                    <a:pt x="170" y="262"/>
                    <a:pt x="164" y="271"/>
                  </a:cubicBezTo>
                  <a:cubicBezTo>
                    <a:pt x="51" y="418"/>
                    <a:pt x="1" y="600"/>
                    <a:pt x="25" y="784"/>
                  </a:cubicBezTo>
                  <a:lnTo>
                    <a:pt x="292" y="2837"/>
                  </a:lnTo>
                  <a:lnTo>
                    <a:pt x="322" y="3060"/>
                  </a:lnTo>
                  <a:cubicBezTo>
                    <a:pt x="397" y="3054"/>
                    <a:pt x="472" y="3051"/>
                    <a:pt x="545" y="3047"/>
                  </a:cubicBezTo>
                  <a:lnTo>
                    <a:pt x="603" y="2600"/>
                  </a:lnTo>
                  <a:lnTo>
                    <a:pt x="356" y="1325"/>
                  </a:lnTo>
                  <a:cubicBezTo>
                    <a:pt x="340" y="1201"/>
                    <a:pt x="320" y="860"/>
                    <a:pt x="398" y="760"/>
                  </a:cubicBezTo>
                  <a:cubicBezTo>
                    <a:pt x="475" y="659"/>
                    <a:pt x="455" y="493"/>
                    <a:pt x="580" y="477"/>
                  </a:cubicBezTo>
                  <a:cubicBezTo>
                    <a:pt x="672" y="465"/>
                    <a:pt x="823" y="274"/>
                    <a:pt x="913" y="274"/>
                  </a:cubicBezTo>
                  <a:cubicBezTo>
                    <a:pt x="922" y="274"/>
                    <a:pt x="930" y="276"/>
                    <a:pt x="938" y="280"/>
                  </a:cubicBezTo>
                  <a:cubicBezTo>
                    <a:pt x="1067" y="350"/>
                    <a:pt x="1161" y="477"/>
                    <a:pt x="1181" y="633"/>
                  </a:cubicBezTo>
                  <a:lnTo>
                    <a:pt x="1484" y="2960"/>
                  </a:lnTo>
                  <a:lnTo>
                    <a:pt x="1519" y="3230"/>
                  </a:lnTo>
                  <a:cubicBezTo>
                    <a:pt x="1637" y="3304"/>
                    <a:pt x="1727" y="3402"/>
                    <a:pt x="1782" y="3532"/>
                  </a:cubicBezTo>
                  <a:lnTo>
                    <a:pt x="1726" y="3100"/>
                  </a:lnTo>
                  <a:lnTo>
                    <a:pt x="1401" y="604"/>
                  </a:lnTo>
                  <a:cubicBezTo>
                    <a:pt x="1367" y="345"/>
                    <a:pt x="1194" y="137"/>
                    <a:pt x="965" y="48"/>
                  </a:cubicBezTo>
                  <a:cubicBezTo>
                    <a:pt x="886" y="17"/>
                    <a:pt x="801" y="0"/>
                    <a:pt x="713" y="0"/>
                  </a:cubicBezTo>
                  <a:close/>
                  <a:moveTo>
                    <a:pt x="1794" y="3633"/>
                  </a:moveTo>
                  <a:cubicBezTo>
                    <a:pt x="1778" y="3699"/>
                    <a:pt x="1723" y="3801"/>
                    <a:pt x="1611" y="3943"/>
                  </a:cubicBezTo>
                  <a:lnTo>
                    <a:pt x="1650" y="4244"/>
                  </a:lnTo>
                  <a:lnTo>
                    <a:pt x="1664" y="4355"/>
                  </a:lnTo>
                  <a:lnTo>
                    <a:pt x="1792" y="5339"/>
                  </a:lnTo>
                  <a:lnTo>
                    <a:pt x="2072" y="8237"/>
                  </a:lnTo>
                  <a:cubicBezTo>
                    <a:pt x="2089" y="8362"/>
                    <a:pt x="2208" y="8914"/>
                    <a:pt x="2130" y="9014"/>
                  </a:cubicBezTo>
                  <a:cubicBezTo>
                    <a:pt x="2054" y="9114"/>
                    <a:pt x="1942" y="9178"/>
                    <a:pt x="1818" y="9194"/>
                  </a:cubicBezTo>
                  <a:cubicBezTo>
                    <a:pt x="1798" y="9197"/>
                    <a:pt x="1777" y="9198"/>
                    <a:pt x="1757" y="9198"/>
                  </a:cubicBezTo>
                  <a:cubicBezTo>
                    <a:pt x="1524" y="9198"/>
                    <a:pt x="1321" y="9025"/>
                    <a:pt x="1290" y="8787"/>
                  </a:cubicBezTo>
                  <a:lnTo>
                    <a:pt x="804" y="5053"/>
                  </a:lnTo>
                  <a:lnTo>
                    <a:pt x="770" y="4788"/>
                  </a:lnTo>
                  <a:cubicBezTo>
                    <a:pt x="706" y="4843"/>
                    <a:pt x="640" y="4901"/>
                    <a:pt x="568" y="4961"/>
                  </a:cubicBezTo>
                  <a:lnTo>
                    <a:pt x="602" y="5221"/>
                  </a:lnTo>
                  <a:lnTo>
                    <a:pt x="1069" y="8816"/>
                  </a:lnTo>
                  <a:cubicBezTo>
                    <a:pt x="1099" y="9045"/>
                    <a:pt x="1177" y="9460"/>
                    <a:pt x="1366" y="9563"/>
                  </a:cubicBezTo>
                  <a:cubicBezTo>
                    <a:pt x="1475" y="9622"/>
                    <a:pt x="1781" y="9680"/>
                    <a:pt x="1956" y="9680"/>
                  </a:cubicBezTo>
                  <a:cubicBezTo>
                    <a:pt x="1980" y="9680"/>
                    <a:pt x="2002" y="9679"/>
                    <a:pt x="2020" y="9676"/>
                  </a:cubicBezTo>
                  <a:cubicBezTo>
                    <a:pt x="2204" y="9652"/>
                    <a:pt x="2193" y="9297"/>
                    <a:pt x="2306" y="9150"/>
                  </a:cubicBezTo>
                  <a:cubicBezTo>
                    <a:pt x="2420" y="9002"/>
                    <a:pt x="2470" y="8820"/>
                    <a:pt x="2446" y="8637"/>
                  </a:cubicBezTo>
                  <a:lnTo>
                    <a:pt x="2042" y="5540"/>
                  </a:lnTo>
                  <a:lnTo>
                    <a:pt x="2006" y="5253"/>
                  </a:lnTo>
                  <a:lnTo>
                    <a:pt x="1889" y="4358"/>
                  </a:lnTo>
                  <a:lnTo>
                    <a:pt x="1842" y="4000"/>
                  </a:lnTo>
                  <a:lnTo>
                    <a:pt x="1809" y="3745"/>
                  </a:lnTo>
                  <a:lnTo>
                    <a:pt x="1794" y="36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</a:endParaRPr>
            </a:p>
          </p:txBody>
        </p:sp>
      </p:grpSp>
      <p:sp>
        <p:nvSpPr>
          <p:cNvPr id="44" name="Google Shape;44;p2"/>
          <p:cNvSpPr/>
          <p:nvPr/>
        </p:nvSpPr>
        <p:spPr>
          <a:xfrm>
            <a:off x="511829" y="1008964"/>
            <a:ext cx="878281" cy="722896"/>
          </a:xfrm>
          <a:custGeom>
            <a:avLst/>
            <a:gdLst/>
            <a:ahLst/>
            <a:cxnLst/>
            <a:rect l="l" t="t" r="r" b="b"/>
            <a:pathLst>
              <a:path w="11248" h="9258" extrusionOk="0">
                <a:moveTo>
                  <a:pt x="5937" y="3388"/>
                </a:moveTo>
                <a:cubicBezTo>
                  <a:pt x="6793" y="3388"/>
                  <a:pt x="7627" y="3826"/>
                  <a:pt x="8094" y="4613"/>
                </a:cubicBezTo>
                <a:cubicBezTo>
                  <a:pt x="8122" y="4659"/>
                  <a:pt x="8149" y="4707"/>
                  <a:pt x="8173" y="4756"/>
                </a:cubicBezTo>
                <a:lnTo>
                  <a:pt x="7540" y="5109"/>
                </a:lnTo>
                <a:cubicBezTo>
                  <a:pt x="7519" y="5066"/>
                  <a:pt x="7496" y="5023"/>
                  <a:pt x="7472" y="4983"/>
                </a:cubicBezTo>
                <a:cubicBezTo>
                  <a:pt x="7159" y="4455"/>
                  <a:pt x="6768" y="4186"/>
                  <a:pt x="6242" y="4138"/>
                </a:cubicBezTo>
                <a:cubicBezTo>
                  <a:pt x="6180" y="4132"/>
                  <a:pt x="6113" y="4129"/>
                  <a:pt x="6043" y="4129"/>
                </a:cubicBezTo>
                <a:cubicBezTo>
                  <a:pt x="5710" y="4129"/>
                  <a:pt x="5311" y="4196"/>
                  <a:pt x="5033" y="4361"/>
                </a:cubicBezTo>
                <a:cubicBezTo>
                  <a:pt x="4625" y="4603"/>
                  <a:pt x="4335" y="4990"/>
                  <a:pt x="4218" y="5452"/>
                </a:cubicBezTo>
                <a:cubicBezTo>
                  <a:pt x="4100" y="5913"/>
                  <a:pt x="4170" y="6392"/>
                  <a:pt x="4412" y="6800"/>
                </a:cubicBezTo>
                <a:cubicBezTo>
                  <a:pt x="4454" y="6871"/>
                  <a:pt x="4502" y="6940"/>
                  <a:pt x="4555" y="7005"/>
                </a:cubicBezTo>
                <a:lnTo>
                  <a:pt x="3914" y="7361"/>
                </a:lnTo>
                <a:cubicBezTo>
                  <a:pt x="3869" y="7299"/>
                  <a:pt x="3828" y="7235"/>
                  <a:pt x="3788" y="7169"/>
                </a:cubicBezTo>
                <a:cubicBezTo>
                  <a:pt x="3524" y="6725"/>
                  <a:pt x="3517" y="6183"/>
                  <a:pt x="3545" y="5711"/>
                </a:cubicBezTo>
                <a:cubicBezTo>
                  <a:pt x="3582" y="5093"/>
                  <a:pt x="3805" y="4249"/>
                  <a:pt x="4663" y="3738"/>
                </a:cubicBezTo>
                <a:cubicBezTo>
                  <a:pt x="5063" y="3501"/>
                  <a:pt x="5503" y="3388"/>
                  <a:pt x="5937" y="3388"/>
                </a:cubicBezTo>
                <a:close/>
                <a:moveTo>
                  <a:pt x="6046" y="2426"/>
                </a:moveTo>
                <a:cubicBezTo>
                  <a:pt x="6333" y="2426"/>
                  <a:pt x="6616" y="2450"/>
                  <a:pt x="6875" y="2498"/>
                </a:cubicBezTo>
                <a:cubicBezTo>
                  <a:pt x="7789" y="2666"/>
                  <a:pt x="8396" y="3128"/>
                  <a:pt x="8969" y="4093"/>
                </a:cubicBezTo>
                <a:cubicBezTo>
                  <a:pt x="9004" y="4150"/>
                  <a:pt x="9034" y="4206"/>
                  <a:pt x="9063" y="4260"/>
                </a:cubicBezTo>
                <a:lnTo>
                  <a:pt x="8392" y="4634"/>
                </a:lnTo>
                <a:cubicBezTo>
                  <a:pt x="8367" y="4584"/>
                  <a:pt x="8339" y="4534"/>
                  <a:pt x="8310" y="4485"/>
                </a:cubicBezTo>
                <a:cubicBezTo>
                  <a:pt x="7854" y="3716"/>
                  <a:pt x="6836" y="3250"/>
                  <a:pt x="6084" y="3142"/>
                </a:cubicBezTo>
                <a:cubicBezTo>
                  <a:pt x="5965" y="3125"/>
                  <a:pt x="5854" y="3117"/>
                  <a:pt x="5750" y="3117"/>
                </a:cubicBezTo>
                <a:cubicBezTo>
                  <a:pt x="5311" y="3117"/>
                  <a:pt x="4974" y="3263"/>
                  <a:pt x="4535" y="3522"/>
                </a:cubicBezTo>
                <a:cubicBezTo>
                  <a:pt x="3904" y="3898"/>
                  <a:pt x="3455" y="4498"/>
                  <a:pt x="3273" y="5211"/>
                </a:cubicBezTo>
                <a:cubicBezTo>
                  <a:pt x="3092" y="5925"/>
                  <a:pt x="3198" y="6666"/>
                  <a:pt x="3573" y="7298"/>
                </a:cubicBezTo>
                <a:cubicBezTo>
                  <a:pt x="3612" y="7363"/>
                  <a:pt x="3652" y="7425"/>
                  <a:pt x="3694" y="7483"/>
                </a:cubicBezTo>
                <a:lnTo>
                  <a:pt x="3020" y="7856"/>
                </a:lnTo>
                <a:cubicBezTo>
                  <a:pt x="2985" y="7804"/>
                  <a:pt x="2950" y="7748"/>
                  <a:pt x="2914" y="7689"/>
                </a:cubicBezTo>
                <a:cubicBezTo>
                  <a:pt x="2435" y="6881"/>
                  <a:pt x="2298" y="5934"/>
                  <a:pt x="2531" y="5022"/>
                </a:cubicBezTo>
                <a:cubicBezTo>
                  <a:pt x="2764" y="4110"/>
                  <a:pt x="3336" y="3343"/>
                  <a:pt x="4144" y="2863"/>
                </a:cubicBezTo>
                <a:cubicBezTo>
                  <a:pt x="4493" y="2656"/>
                  <a:pt x="4959" y="2515"/>
                  <a:pt x="5489" y="2456"/>
                </a:cubicBezTo>
                <a:cubicBezTo>
                  <a:pt x="5673" y="2436"/>
                  <a:pt x="5860" y="2426"/>
                  <a:pt x="6046" y="2426"/>
                </a:cubicBezTo>
                <a:close/>
                <a:moveTo>
                  <a:pt x="6085" y="1484"/>
                </a:moveTo>
                <a:cubicBezTo>
                  <a:pt x="6298" y="1484"/>
                  <a:pt x="6540" y="1490"/>
                  <a:pt x="6804" y="1507"/>
                </a:cubicBezTo>
                <a:lnTo>
                  <a:pt x="6819" y="1509"/>
                </a:lnTo>
                <a:cubicBezTo>
                  <a:pt x="7235" y="1535"/>
                  <a:pt x="7871" y="1773"/>
                  <a:pt x="8436" y="2116"/>
                </a:cubicBezTo>
                <a:cubicBezTo>
                  <a:pt x="9116" y="2526"/>
                  <a:pt x="9627" y="3034"/>
                  <a:pt x="9879" y="3548"/>
                </a:cubicBezTo>
                <a:cubicBezTo>
                  <a:pt x="9905" y="3599"/>
                  <a:pt x="9933" y="3648"/>
                  <a:pt x="9961" y="3696"/>
                </a:cubicBezTo>
                <a:cubicBezTo>
                  <a:pt x="9970" y="3712"/>
                  <a:pt x="9980" y="3728"/>
                  <a:pt x="9988" y="3746"/>
                </a:cubicBezTo>
                <a:lnTo>
                  <a:pt x="9282" y="4139"/>
                </a:lnTo>
                <a:cubicBezTo>
                  <a:pt x="9252" y="4081"/>
                  <a:pt x="9220" y="4023"/>
                  <a:pt x="9186" y="3965"/>
                </a:cubicBezTo>
                <a:cubicBezTo>
                  <a:pt x="8481" y="2779"/>
                  <a:pt x="7224" y="2119"/>
                  <a:pt x="5936" y="2119"/>
                </a:cubicBezTo>
                <a:cubicBezTo>
                  <a:pt x="5281" y="2119"/>
                  <a:pt x="4618" y="2290"/>
                  <a:pt x="4016" y="2647"/>
                </a:cubicBezTo>
                <a:cubicBezTo>
                  <a:pt x="3471" y="2970"/>
                  <a:pt x="3158" y="3216"/>
                  <a:pt x="2844" y="3737"/>
                </a:cubicBezTo>
                <a:cubicBezTo>
                  <a:pt x="2494" y="4320"/>
                  <a:pt x="2279" y="5033"/>
                  <a:pt x="2237" y="5743"/>
                </a:cubicBezTo>
                <a:cubicBezTo>
                  <a:pt x="2192" y="6517"/>
                  <a:pt x="2351" y="7234"/>
                  <a:pt x="2699" y="7817"/>
                </a:cubicBezTo>
                <a:cubicBezTo>
                  <a:pt x="2732" y="7873"/>
                  <a:pt x="2766" y="7927"/>
                  <a:pt x="2800" y="7978"/>
                </a:cubicBezTo>
                <a:lnTo>
                  <a:pt x="2090" y="8372"/>
                </a:lnTo>
                <a:cubicBezTo>
                  <a:pt x="2060" y="8325"/>
                  <a:pt x="2031" y="8278"/>
                  <a:pt x="2002" y="8230"/>
                </a:cubicBezTo>
                <a:cubicBezTo>
                  <a:pt x="1687" y="7699"/>
                  <a:pt x="1485" y="7122"/>
                  <a:pt x="1403" y="6515"/>
                </a:cubicBezTo>
                <a:cubicBezTo>
                  <a:pt x="1323" y="5927"/>
                  <a:pt x="1357" y="5337"/>
                  <a:pt x="1504" y="4760"/>
                </a:cubicBezTo>
                <a:cubicBezTo>
                  <a:pt x="1651" y="4184"/>
                  <a:pt x="1904" y="3649"/>
                  <a:pt x="2254" y="3172"/>
                </a:cubicBezTo>
                <a:cubicBezTo>
                  <a:pt x="2618" y="2678"/>
                  <a:pt x="3071" y="2267"/>
                  <a:pt x="3602" y="1952"/>
                </a:cubicBezTo>
                <a:cubicBezTo>
                  <a:pt x="4019" y="1705"/>
                  <a:pt x="4648" y="1553"/>
                  <a:pt x="5471" y="1502"/>
                </a:cubicBezTo>
                <a:cubicBezTo>
                  <a:pt x="5629" y="1492"/>
                  <a:pt x="5837" y="1484"/>
                  <a:pt x="6085" y="1484"/>
                </a:cubicBezTo>
                <a:close/>
                <a:moveTo>
                  <a:pt x="5917" y="242"/>
                </a:moveTo>
                <a:cubicBezTo>
                  <a:pt x="6363" y="242"/>
                  <a:pt x="6810" y="298"/>
                  <a:pt x="7249" y="410"/>
                </a:cubicBezTo>
                <a:cubicBezTo>
                  <a:pt x="8655" y="771"/>
                  <a:pt x="9854" y="1683"/>
                  <a:pt x="10623" y="2977"/>
                </a:cubicBezTo>
                <a:cubicBezTo>
                  <a:pt x="10653" y="3029"/>
                  <a:pt x="10720" y="3082"/>
                  <a:pt x="10792" y="3139"/>
                </a:cubicBezTo>
                <a:cubicBezTo>
                  <a:pt x="10832" y="3170"/>
                  <a:pt x="10875" y="3204"/>
                  <a:pt x="10906" y="3235"/>
                </a:cubicBezTo>
                <a:lnTo>
                  <a:pt x="10209" y="3623"/>
                </a:lnTo>
                <a:cubicBezTo>
                  <a:pt x="10173" y="3556"/>
                  <a:pt x="10136" y="3489"/>
                  <a:pt x="10096" y="3424"/>
                </a:cubicBezTo>
                <a:cubicBezTo>
                  <a:pt x="9765" y="2866"/>
                  <a:pt x="9337" y="2395"/>
                  <a:pt x="8822" y="2025"/>
                </a:cubicBezTo>
                <a:cubicBezTo>
                  <a:pt x="8329" y="1670"/>
                  <a:pt x="7772" y="1417"/>
                  <a:pt x="7166" y="1271"/>
                </a:cubicBezTo>
                <a:cubicBezTo>
                  <a:pt x="6776" y="1178"/>
                  <a:pt x="6375" y="1131"/>
                  <a:pt x="5971" y="1131"/>
                </a:cubicBezTo>
                <a:cubicBezTo>
                  <a:pt x="5125" y="1131"/>
                  <a:pt x="4269" y="1335"/>
                  <a:pt x="3477" y="1734"/>
                </a:cubicBezTo>
                <a:cubicBezTo>
                  <a:pt x="2915" y="2018"/>
                  <a:pt x="2337" y="2672"/>
                  <a:pt x="2044" y="3037"/>
                </a:cubicBezTo>
                <a:cubicBezTo>
                  <a:pt x="1441" y="3785"/>
                  <a:pt x="1099" y="4673"/>
                  <a:pt x="1057" y="5603"/>
                </a:cubicBezTo>
                <a:cubicBezTo>
                  <a:pt x="1013" y="6530"/>
                  <a:pt x="1266" y="7482"/>
                  <a:pt x="1786" y="8358"/>
                </a:cubicBezTo>
                <a:cubicBezTo>
                  <a:pt x="1813" y="8404"/>
                  <a:pt x="1841" y="8449"/>
                  <a:pt x="1870" y="8494"/>
                </a:cubicBezTo>
                <a:lnTo>
                  <a:pt x="1389" y="8761"/>
                </a:lnTo>
                <a:lnTo>
                  <a:pt x="1382" y="8764"/>
                </a:lnTo>
                <a:lnTo>
                  <a:pt x="1200" y="8946"/>
                </a:lnTo>
                <a:cubicBezTo>
                  <a:pt x="1163" y="8890"/>
                  <a:pt x="1127" y="8832"/>
                  <a:pt x="1091" y="8771"/>
                </a:cubicBezTo>
                <a:cubicBezTo>
                  <a:pt x="630" y="7996"/>
                  <a:pt x="373" y="7183"/>
                  <a:pt x="325" y="6354"/>
                </a:cubicBezTo>
                <a:cubicBezTo>
                  <a:pt x="279" y="5560"/>
                  <a:pt x="425" y="4745"/>
                  <a:pt x="761" y="3938"/>
                </a:cubicBezTo>
                <a:cubicBezTo>
                  <a:pt x="1075" y="3179"/>
                  <a:pt x="1792" y="1794"/>
                  <a:pt x="3061" y="1041"/>
                </a:cubicBezTo>
                <a:cubicBezTo>
                  <a:pt x="3950" y="513"/>
                  <a:pt x="4932" y="242"/>
                  <a:pt x="5917" y="242"/>
                </a:cubicBezTo>
                <a:close/>
                <a:moveTo>
                  <a:pt x="5928" y="0"/>
                </a:moveTo>
                <a:cubicBezTo>
                  <a:pt x="4873" y="0"/>
                  <a:pt x="3844" y="283"/>
                  <a:pt x="2932" y="825"/>
                </a:cubicBezTo>
                <a:cubicBezTo>
                  <a:pt x="2250" y="1230"/>
                  <a:pt x="1667" y="1759"/>
                  <a:pt x="1199" y="2394"/>
                </a:cubicBezTo>
                <a:cubicBezTo>
                  <a:pt x="747" y="3007"/>
                  <a:pt x="422" y="3695"/>
                  <a:pt x="233" y="4437"/>
                </a:cubicBezTo>
                <a:cubicBezTo>
                  <a:pt x="44" y="5179"/>
                  <a:pt x="0" y="5938"/>
                  <a:pt x="104" y="6693"/>
                </a:cubicBezTo>
                <a:cubicBezTo>
                  <a:pt x="209" y="7474"/>
                  <a:pt x="469" y="8217"/>
                  <a:pt x="875" y="8900"/>
                </a:cubicBezTo>
                <a:cubicBezTo>
                  <a:pt x="922" y="8980"/>
                  <a:pt x="970" y="9056"/>
                  <a:pt x="1017" y="9128"/>
                </a:cubicBezTo>
                <a:lnTo>
                  <a:pt x="1042" y="9164"/>
                </a:lnTo>
                <a:cubicBezTo>
                  <a:pt x="1069" y="9206"/>
                  <a:pt x="1125" y="9211"/>
                  <a:pt x="1179" y="9214"/>
                </a:cubicBezTo>
                <a:cubicBezTo>
                  <a:pt x="1198" y="9216"/>
                  <a:pt x="1227" y="9218"/>
                  <a:pt x="1239" y="9223"/>
                </a:cubicBezTo>
                <a:lnTo>
                  <a:pt x="1264" y="9258"/>
                </a:lnTo>
                <a:lnTo>
                  <a:pt x="1513" y="9109"/>
                </a:lnTo>
                <a:lnTo>
                  <a:pt x="2067" y="8780"/>
                </a:lnTo>
                <a:lnTo>
                  <a:pt x="2244" y="8676"/>
                </a:lnTo>
                <a:lnTo>
                  <a:pt x="3149" y="8138"/>
                </a:lnTo>
                <a:lnTo>
                  <a:pt x="3205" y="8105"/>
                </a:lnTo>
                <a:lnTo>
                  <a:pt x="4735" y="7197"/>
                </a:lnTo>
                <a:lnTo>
                  <a:pt x="4898" y="7100"/>
                </a:lnTo>
                <a:lnTo>
                  <a:pt x="4959" y="7064"/>
                </a:lnTo>
                <a:lnTo>
                  <a:pt x="4907" y="7015"/>
                </a:lnTo>
                <a:cubicBezTo>
                  <a:pt x="4900" y="7009"/>
                  <a:pt x="4894" y="7003"/>
                  <a:pt x="4887" y="6997"/>
                </a:cubicBezTo>
                <a:cubicBezTo>
                  <a:pt x="4856" y="6968"/>
                  <a:pt x="4830" y="6941"/>
                  <a:pt x="4806" y="6913"/>
                </a:cubicBezTo>
                <a:cubicBezTo>
                  <a:pt x="4777" y="6881"/>
                  <a:pt x="4758" y="6802"/>
                  <a:pt x="4741" y="6732"/>
                </a:cubicBezTo>
                <a:cubicBezTo>
                  <a:pt x="4725" y="6663"/>
                  <a:pt x="4709" y="6597"/>
                  <a:pt x="4680" y="6549"/>
                </a:cubicBezTo>
                <a:cubicBezTo>
                  <a:pt x="4471" y="6196"/>
                  <a:pt x="4402" y="5807"/>
                  <a:pt x="4488" y="5452"/>
                </a:cubicBezTo>
                <a:cubicBezTo>
                  <a:pt x="4574" y="5089"/>
                  <a:pt x="4807" y="4786"/>
                  <a:pt x="5161" y="4577"/>
                </a:cubicBezTo>
                <a:cubicBezTo>
                  <a:pt x="5405" y="4432"/>
                  <a:pt x="5674" y="4363"/>
                  <a:pt x="5939" y="4363"/>
                </a:cubicBezTo>
                <a:cubicBezTo>
                  <a:pt x="6461" y="4363"/>
                  <a:pt x="6970" y="4630"/>
                  <a:pt x="7256" y="5111"/>
                </a:cubicBezTo>
                <a:cubicBezTo>
                  <a:pt x="7307" y="5196"/>
                  <a:pt x="7350" y="5288"/>
                  <a:pt x="7383" y="5383"/>
                </a:cubicBezTo>
                <a:cubicBezTo>
                  <a:pt x="7388" y="5397"/>
                  <a:pt x="7394" y="5412"/>
                  <a:pt x="7398" y="5427"/>
                </a:cubicBezTo>
                <a:cubicBezTo>
                  <a:pt x="7410" y="5467"/>
                  <a:pt x="7420" y="5502"/>
                  <a:pt x="7425" y="5520"/>
                </a:cubicBezTo>
                <a:lnTo>
                  <a:pt x="7442" y="5589"/>
                </a:lnTo>
                <a:lnTo>
                  <a:pt x="7499" y="5555"/>
                </a:lnTo>
                <a:lnTo>
                  <a:pt x="8310" y="5073"/>
                </a:lnTo>
                <a:lnTo>
                  <a:pt x="8481" y="4972"/>
                </a:lnTo>
                <a:lnTo>
                  <a:pt x="9229" y="4529"/>
                </a:lnTo>
                <a:lnTo>
                  <a:pt x="9416" y="4418"/>
                </a:lnTo>
                <a:lnTo>
                  <a:pt x="10116" y="4002"/>
                </a:lnTo>
                <a:lnTo>
                  <a:pt x="10243" y="3926"/>
                </a:lnTo>
                <a:lnTo>
                  <a:pt x="11248" y="3330"/>
                </a:lnTo>
                <a:lnTo>
                  <a:pt x="11227" y="3285"/>
                </a:lnTo>
                <a:cubicBezTo>
                  <a:pt x="11206" y="3242"/>
                  <a:pt x="11184" y="3199"/>
                  <a:pt x="11161" y="3156"/>
                </a:cubicBezTo>
                <a:cubicBezTo>
                  <a:pt x="11161" y="3156"/>
                  <a:pt x="11161" y="3155"/>
                  <a:pt x="11161" y="3155"/>
                </a:cubicBezTo>
                <a:lnTo>
                  <a:pt x="11136" y="3107"/>
                </a:lnTo>
                <a:cubicBezTo>
                  <a:pt x="11096" y="3035"/>
                  <a:pt x="11055" y="2959"/>
                  <a:pt x="11009" y="2882"/>
                </a:cubicBezTo>
                <a:cubicBezTo>
                  <a:pt x="10001" y="1187"/>
                  <a:pt x="8219" y="112"/>
                  <a:pt x="6242" y="9"/>
                </a:cubicBezTo>
                <a:cubicBezTo>
                  <a:pt x="6137" y="3"/>
                  <a:pt x="6032" y="0"/>
                  <a:pt x="592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45" name="Google Shape;45;p2"/>
          <p:cNvSpPr/>
          <p:nvPr/>
        </p:nvSpPr>
        <p:spPr>
          <a:xfrm rot="-906757">
            <a:off x="4797309" y="6305459"/>
            <a:ext cx="1006913" cy="235904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" name="Google Shape;46;p2"/>
          <p:cNvGrpSpPr/>
          <p:nvPr/>
        </p:nvGrpSpPr>
        <p:grpSpPr>
          <a:xfrm>
            <a:off x="11590065" y="2318030"/>
            <a:ext cx="295696" cy="267845"/>
            <a:chOff x="1640475" y="1197075"/>
            <a:chExt cx="55475" cy="50250"/>
          </a:xfrm>
        </p:grpSpPr>
        <p:sp>
          <p:nvSpPr>
            <p:cNvPr id="47" name="Google Shape;4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0" name="Google Shape;50;p2"/>
          <p:cNvSpPr/>
          <p:nvPr/>
        </p:nvSpPr>
        <p:spPr>
          <a:xfrm>
            <a:off x="11381768" y="5912082"/>
            <a:ext cx="812817" cy="1273545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2"/>
          <p:cNvSpPr/>
          <p:nvPr/>
        </p:nvSpPr>
        <p:spPr>
          <a:xfrm rot="-6249525">
            <a:off x="1827813" y="5763807"/>
            <a:ext cx="1723575" cy="1570080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2" name="Google Shape;52;p2"/>
          <p:cNvGrpSpPr/>
          <p:nvPr/>
        </p:nvGrpSpPr>
        <p:grpSpPr>
          <a:xfrm>
            <a:off x="1717589" y="1017152"/>
            <a:ext cx="578191" cy="523765"/>
            <a:chOff x="1640475" y="1197075"/>
            <a:chExt cx="55475" cy="50250"/>
          </a:xfrm>
        </p:grpSpPr>
        <p:sp>
          <p:nvSpPr>
            <p:cNvPr id="53" name="Google Shape;53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-5400000">
            <a:off x="10361240" y="6130546"/>
            <a:ext cx="326429" cy="295697"/>
            <a:chOff x="1640475" y="1197075"/>
            <a:chExt cx="55475" cy="50250"/>
          </a:xfrm>
        </p:grpSpPr>
        <p:sp>
          <p:nvSpPr>
            <p:cNvPr id="57" name="Google Shape;5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2"/>
          <p:cNvSpPr/>
          <p:nvPr/>
        </p:nvSpPr>
        <p:spPr>
          <a:xfrm rot="581768">
            <a:off x="11084085" y="488031"/>
            <a:ext cx="623799" cy="146140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1" name="Google Shape;61;p2"/>
          <p:cNvGrpSpPr/>
          <p:nvPr/>
        </p:nvGrpSpPr>
        <p:grpSpPr>
          <a:xfrm>
            <a:off x="432499" y="3759130"/>
            <a:ext cx="295696" cy="267845"/>
            <a:chOff x="1640475" y="1197075"/>
            <a:chExt cx="55475" cy="50250"/>
          </a:xfrm>
        </p:grpSpPr>
        <p:sp>
          <p:nvSpPr>
            <p:cNvPr id="62" name="Google Shape;62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10506750" y="5389822"/>
            <a:ext cx="527764" cy="434620"/>
            <a:chOff x="6441550" y="2480732"/>
            <a:chExt cx="253700" cy="208925"/>
          </a:xfrm>
        </p:grpSpPr>
        <p:sp>
          <p:nvSpPr>
            <p:cNvPr id="66" name="Google Shape;66;p2"/>
            <p:cNvSpPr/>
            <p:nvPr/>
          </p:nvSpPr>
          <p:spPr>
            <a:xfrm>
              <a:off x="6450150" y="2496032"/>
              <a:ext cx="234200" cy="178350"/>
            </a:xfrm>
            <a:custGeom>
              <a:avLst/>
              <a:gdLst/>
              <a:ahLst/>
              <a:cxnLst/>
              <a:rect l="l" t="t" r="r" b="b"/>
              <a:pathLst>
                <a:path w="9368" h="7134" extrusionOk="0">
                  <a:moveTo>
                    <a:pt x="4659" y="0"/>
                  </a:moveTo>
                  <a:cubicBezTo>
                    <a:pt x="4607" y="0"/>
                    <a:pt x="4541" y="13"/>
                    <a:pt x="4450" y="37"/>
                  </a:cubicBezTo>
                  <a:cubicBezTo>
                    <a:pt x="3877" y="190"/>
                    <a:pt x="3484" y="1286"/>
                    <a:pt x="3251" y="1912"/>
                  </a:cubicBezTo>
                  <a:cubicBezTo>
                    <a:pt x="3320" y="1989"/>
                    <a:pt x="3277" y="2134"/>
                    <a:pt x="3165" y="2176"/>
                  </a:cubicBezTo>
                  <a:lnTo>
                    <a:pt x="3168" y="2185"/>
                  </a:lnTo>
                  <a:cubicBezTo>
                    <a:pt x="3113" y="2194"/>
                    <a:pt x="3054" y="2199"/>
                    <a:pt x="2997" y="2208"/>
                  </a:cubicBezTo>
                  <a:cubicBezTo>
                    <a:pt x="2928" y="2224"/>
                    <a:pt x="2859" y="2242"/>
                    <a:pt x="2789" y="2262"/>
                  </a:cubicBezTo>
                  <a:cubicBezTo>
                    <a:pt x="2774" y="2272"/>
                    <a:pt x="2758" y="2277"/>
                    <a:pt x="2742" y="2277"/>
                  </a:cubicBezTo>
                  <a:cubicBezTo>
                    <a:pt x="2715" y="2277"/>
                    <a:pt x="2691" y="2262"/>
                    <a:pt x="2674" y="2240"/>
                  </a:cubicBezTo>
                  <a:cubicBezTo>
                    <a:pt x="2334" y="2266"/>
                    <a:pt x="1995" y="2268"/>
                    <a:pt x="1658" y="2272"/>
                  </a:cubicBezTo>
                  <a:cubicBezTo>
                    <a:pt x="1653" y="2272"/>
                    <a:pt x="1647" y="2272"/>
                    <a:pt x="1641" y="2272"/>
                  </a:cubicBezTo>
                  <a:cubicBezTo>
                    <a:pt x="1500" y="2272"/>
                    <a:pt x="1246" y="2244"/>
                    <a:pt x="999" y="2244"/>
                  </a:cubicBezTo>
                  <a:cubicBezTo>
                    <a:pt x="731" y="2244"/>
                    <a:pt x="469" y="2277"/>
                    <a:pt x="366" y="2418"/>
                  </a:cubicBezTo>
                  <a:cubicBezTo>
                    <a:pt x="0" y="2908"/>
                    <a:pt x="2213" y="3958"/>
                    <a:pt x="2559" y="4145"/>
                  </a:cubicBezTo>
                  <a:cubicBezTo>
                    <a:pt x="2583" y="4161"/>
                    <a:pt x="2605" y="4177"/>
                    <a:pt x="2621" y="4198"/>
                  </a:cubicBezTo>
                  <a:cubicBezTo>
                    <a:pt x="2684" y="4214"/>
                    <a:pt x="2732" y="4270"/>
                    <a:pt x="2706" y="4346"/>
                  </a:cubicBezTo>
                  <a:cubicBezTo>
                    <a:pt x="2554" y="4801"/>
                    <a:pt x="2408" y="5258"/>
                    <a:pt x="2295" y="5725"/>
                  </a:cubicBezTo>
                  <a:cubicBezTo>
                    <a:pt x="2237" y="5970"/>
                    <a:pt x="2191" y="6212"/>
                    <a:pt x="2161" y="6461"/>
                  </a:cubicBezTo>
                  <a:cubicBezTo>
                    <a:pt x="2127" y="6731"/>
                    <a:pt x="1993" y="7041"/>
                    <a:pt x="2272" y="7123"/>
                  </a:cubicBezTo>
                  <a:cubicBezTo>
                    <a:pt x="2295" y="7130"/>
                    <a:pt x="2320" y="7133"/>
                    <a:pt x="2345" y="7133"/>
                  </a:cubicBezTo>
                  <a:cubicBezTo>
                    <a:pt x="2715" y="7133"/>
                    <a:pt x="3335" y="6449"/>
                    <a:pt x="3602" y="6214"/>
                  </a:cubicBezTo>
                  <a:cubicBezTo>
                    <a:pt x="3939" y="5918"/>
                    <a:pt x="4255" y="5606"/>
                    <a:pt x="4577" y="5298"/>
                  </a:cubicBezTo>
                  <a:cubicBezTo>
                    <a:pt x="4624" y="5252"/>
                    <a:pt x="4676" y="5232"/>
                    <a:pt x="4726" y="5232"/>
                  </a:cubicBezTo>
                  <a:cubicBezTo>
                    <a:pt x="4823" y="5232"/>
                    <a:pt x="4912" y="5304"/>
                    <a:pt x="4943" y="5395"/>
                  </a:cubicBezTo>
                  <a:cubicBezTo>
                    <a:pt x="5748" y="6083"/>
                    <a:pt x="6641" y="6590"/>
                    <a:pt x="7652" y="6886"/>
                  </a:cubicBezTo>
                  <a:cubicBezTo>
                    <a:pt x="7611" y="6433"/>
                    <a:pt x="7534" y="5990"/>
                    <a:pt x="7408" y="5552"/>
                  </a:cubicBezTo>
                  <a:cubicBezTo>
                    <a:pt x="7269" y="5069"/>
                    <a:pt x="7001" y="4628"/>
                    <a:pt x="6887" y="4143"/>
                  </a:cubicBezTo>
                  <a:cubicBezTo>
                    <a:pt x="6863" y="4039"/>
                    <a:pt x="6937" y="3942"/>
                    <a:pt x="7024" y="3914"/>
                  </a:cubicBezTo>
                  <a:cubicBezTo>
                    <a:pt x="7026" y="3866"/>
                    <a:pt x="7050" y="3815"/>
                    <a:pt x="7107" y="3781"/>
                  </a:cubicBezTo>
                  <a:cubicBezTo>
                    <a:pt x="7386" y="3602"/>
                    <a:pt x="9368" y="2256"/>
                    <a:pt x="9139" y="1904"/>
                  </a:cubicBezTo>
                  <a:cubicBezTo>
                    <a:pt x="9087" y="1823"/>
                    <a:pt x="8893" y="1797"/>
                    <a:pt x="8659" y="1797"/>
                  </a:cubicBezTo>
                  <a:cubicBezTo>
                    <a:pt x="8282" y="1797"/>
                    <a:pt x="7801" y="1864"/>
                    <a:pt x="7633" y="1875"/>
                  </a:cubicBezTo>
                  <a:cubicBezTo>
                    <a:pt x="7146" y="1908"/>
                    <a:pt x="6661" y="1988"/>
                    <a:pt x="6177" y="2002"/>
                  </a:cubicBezTo>
                  <a:cubicBezTo>
                    <a:pt x="6173" y="2002"/>
                    <a:pt x="6170" y="2002"/>
                    <a:pt x="6166" y="2002"/>
                  </a:cubicBezTo>
                  <a:cubicBezTo>
                    <a:pt x="6063" y="2002"/>
                    <a:pt x="6000" y="1931"/>
                    <a:pt x="5976" y="1848"/>
                  </a:cubicBezTo>
                  <a:cubicBezTo>
                    <a:pt x="5937" y="1836"/>
                    <a:pt x="5899" y="1815"/>
                    <a:pt x="5874" y="1781"/>
                  </a:cubicBezTo>
                  <a:cubicBezTo>
                    <a:pt x="5664" y="1476"/>
                    <a:pt x="5549" y="1118"/>
                    <a:pt x="5354" y="802"/>
                  </a:cubicBezTo>
                  <a:cubicBezTo>
                    <a:pt x="5241" y="617"/>
                    <a:pt x="5117" y="437"/>
                    <a:pt x="4980" y="270"/>
                  </a:cubicBezTo>
                  <a:cubicBezTo>
                    <a:pt x="4832" y="88"/>
                    <a:pt x="4795" y="0"/>
                    <a:pt x="4659" y="0"/>
                  </a:cubicBezTo>
                  <a:close/>
                </a:path>
              </a:pathLst>
            </a:custGeom>
            <a:solidFill>
              <a:srgbClr val="FFE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441550" y="2480732"/>
              <a:ext cx="253700" cy="208925"/>
            </a:xfrm>
            <a:custGeom>
              <a:avLst/>
              <a:gdLst/>
              <a:ahLst/>
              <a:cxnLst/>
              <a:rect l="l" t="t" r="r" b="b"/>
              <a:pathLst>
                <a:path w="10148" h="8357" extrusionOk="0">
                  <a:moveTo>
                    <a:pt x="5002" y="612"/>
                  </a:moveTo>
                  <a:cubicBezTo>
                    <a:pt x="5139" y="612"/>
                    <a:pt x="5176" y="700"/>
                    <a:pt x="5324" y="883"/>
                  </a:cubicBezTo>
                  <a:cubicBezTo>
                    <a:pt x="5461" y="1049"/>
                    <a:pt x="5585" y="1229"/>
                    <a:pt x="5698" y="1414"/>
                  </a:cubicBezTo>
                  <a:cubicBezTo>
                    <a:pt x="5893" y="1730"/>
                    <a:pt x="6008" y="2088"/>
                    <a:pt x="6219" y="2393"/>
                  </a:cubicBezTo>
                  <a:cubicBezTo>
                    <a:pt x="6243" y="2428"/>
                    <a:pt x="6281" y="2448"/>
                    <a:pt x="6320" y="2460"/>
                  </a:cubicBezTo>
                  <a:cubicBezTo>
                    <a:pt x="6344" y="2543"/>
                    <a:pt x="6408" y="2615"/>
                    <a:pt x="6512" y="2615"/>
                  </a:cubicBezTo>
                  <a:cubicBezTo>
                    <a:pt x="6515" y="2615"/>
                    <a:pt x="6518" y="2615"/>
                    <a:pt x="6521" y="2615"/>
                  </a:cubicBezTo>
                  <a:cubicBezTo>
                    <a:pt x="7006" y="2601"/>
                    <a:pt x="7490" y="2520"/>
                    <a:pt x="7977" y="2488"/>
                  </a:cubicBezTo>
                  <a:cubicBezTo>
                    <a:pt x="8145" y="2476"/>
                    <a:pt x="8627" y="2409"/>
                    <a:pt x="9004" y="2409"/>
                  </a:cubicBezTo>
                  <a:cubicBezTo>
                    <a:pt x="9238" y="2409"/>
                    <a:pt x="9431" y="2435"/>
                    <a:pt x="9483" y="2516"/>
                  </a:cubicBezTo>
                  <a:cubicBezTo>
                    <a:pt x="9711" y="2868"/>
                    <a:pt x="7730" y="4214"/>
                    <a:pt x="7451" y="4393"/>
                  </a:cubicBezTo>
                  <a:cubicBezTo>
                    <a:pt x="7394" y="4427"/>
                    <a:pt x="7370" y="4478"/>
                    <a:pt x="7368" y="4526"/>
                  </a:cubicBezTo>
                  <a:cubicBezTo>
                    <a:pt x="7281" y="4554"/>
                    <a:pt x="7207" y="4651"/>
                    <a:pt x="7231" y="4755"/>
                  </a:cubicBezTo>
                  <a:cubicBezTo>
                    <a:pt x="7345" y="5240"/>
                    <a:pt x="7613" y="5681"/>
                    <a:pt x="7752" y="6164"/>
                  </a:cubicBezTo>
                  <a:cubicBezTo>
                    <a:pt x="7878" y="6602"/>
                    <a:pt x="7955" y="7045"/>
                    <a:pt x="7996" y="7498"/>
                  </a:cubicBezTo>
                  <a:cubicBezTo>
                    <a:pt x="6985" y="7202"/>
                    <a:pt x="6092" y="6695"/>
                    <a:pt x="5287" y="6007"/>
                  </a:cubicBezTo>
                  <a:cubicBezTo>
                    <a:pt x="5256" y="5916"/>
                    <a:pt x="5167" y="5845"/>
                    <a:pt x="5070" y="5845"/>
                  </a:cubicBezTo>
                  <a:cubicBezTo>
                    <a:pt x="5020" y="5845"/>
                    <a:pt x="4968" y="5864"/>
                    <a:pt x="4921" y="5910"/>
                  </a:cubicBezTo>
                  <a:cubicBezTo>
                    <a:pt x="4599" y="6219"/>
                    <a:pt x="4283" y="6530"/>
                    <a:pt x="3946" y="6826"/>
                  </a:cubicBezTo>
                  <a:cubicBezTo>
                    <a:pt x="3678" y="7061"/>
                    <a:pt x="3059" y="7746"/>
                    <a:pt x="2689" y="7746"/>
                  </a:cubicBezTo>
                  <a:cubicBezTo>
                    <a:pt x="2663" y="7746"/>
                    <a:pt x="2639" y="7743"/>
                    <a:pt x="2616" y="7736"/>
                  </a:cubicBezTo>
                  <a:cubicBezTo>
                    <a:pt x="2337" y="7653"/>
                    <a:pt x="2471" y="7343"/>
                    <a:pt x="2505" y="7073"/>
                  </a:cubicBezTo>
                  <a:cubicBezTo>
                    <a:pt x="2535" y="6824"/>
                    <a:pt x="2581" y="6582"/>
                    <a:pt x="2639" y="6337"/>
                  </a:cubicBezTo>
                  <a:cubicBezTo>
                    <a:pt x="2752" y="5870"/>
                    <a:pt x="2898" y="5413"/>
                    <a:pt x="3050" y="4958"/>
                  </a:cubicBezTo>
                  <a:cubicBezTo>
                    <a:pt x="3076" y="4882"/>
                    <a:pt x="3028" y="4826"/>
                    <a:pt x="2965" y="4810"/>
                  </a:cubicBezTo>
                  <a:cubicBezTo>
                    <a:pt x="2949" y="4790"/>
                    <a:pt x="2928" y="4773"/>
                    <a:pt x="2903" y="4757"/>
                  </a:cubicBezTo>
                  <a:cubicBezTo>
                    <a:pt x="2557" y="4570"/>
                    <a:pt x="344" y="3520"/>
                    <a:pt x="710" y="3031"/>
                  </a:cubicBezTo>
                  <a:cubicBezTo>
                    <a:pt x="813" y="2890"/>
                    <a:pt x="1076" y="2857"/>
                    <a:pt x="1345" y="2857"/>
                  </a:cubicBezTo>
                  <a:cubicBezTo>
                    <a:pt x="1593" y="2857"/>
                    <a:pt x="1848" y="2885"/>
                    <a:pt x="1988" y="2885"/>
                  </a:cubicBezTo>
                  <a:cubicBezTo>
                    <a:pt x="1993" y="2885"/>
                    <a:pt x="1998" y="2885"/>
                    <a:pt x="2002" y="2885"/>
                  </a:cubicBezTo>
                  <a:cubicBezTo>
                    <a:pt x="2340" y="2880"/>
                    <a:pt x="2678" y="2878"/>
                    <a:pt x="3018" y="2852"/>
                  </a:cubicBezTo>
                  <a:cubicBezTo>
                    <a:pt x="3034" y="2875"/>
                    <a:pt x="3059" y="2889"/>
                    <a:pt x="3086" y="2889"/>
                  </a:cubicBezTo>
                  <a:cubicBezTo>
                    <a:pt x="3101" y="2889"/>
                    <a:pt x="3118" y="2884"/>
                    <a:pt x="3133" y="2874"/>
                  </a:cubicBezTo>
                  <a:cubicBezTo>
                    <a:pt x="3203" y="2854"/>
                    <a:pt x="3272" y="2836"/>
                    <a:pt x="3342" y="2820"/>
                  </a:cubicBezTo>
                  <a:cubicBezTo>
                    <a:pt x="3399" y="2811"/>
                    <a:pt x="3457" y="2806"/>
                    <a:pt x="3512" y="2797"/>
                  </a:cubicBezTo>
                  <a:lnTo>
                    <a:pt x="3509" y="2788"/>
                  </a:lnTo>
                  <a:cubicBezTo>
                    <a:pt x="3621" y="2746"/>
                    <a:pt x="3664" y="2601"/>
                    <a:pt x="3595" y="2524"/>
                  </a:cubicBezTo>
                  <a:cubicBezTo>
                    <a:pt x="3829" y="1899"/>
                    <a:pt x="4221" y="802"/>
                    <a:pt x="4794" y="649"/>
                  </a:cubicBezTo>
                  <a:cubicBezTo>
                    <a:pt x="4885" y="625"/>
                    <a:pt x="4951" y="612"/>
                    <a:pt x="5002" y="612"/>
                  </a:cubicBezTo>
                  <a:close/>
                  <a:moveTo>
                    <a:pt x="4825" y="1"/>
                  </a:moveTo>
                  <a:cubicBezTo>
                    <a:pt x="4820" y="1"/>
                    <a:pt x="4815" y="1"/>
                    <a:pt x="4810" y="1"/>
                  </a:cubicBezTo>
                  <a:cubicBezTo>
                    <a:pt x="4376" y="15"/>
                    <a:pt x="4159" y="546"/>
                    <a:pt x="3978" y="872"/>
                  </a:cubicBezTo>
                  <a:cubicBezTo>
                    <a:pt x="3696" y="1377"/>
                    <a:pt x="3470" y="1908"/>
                    <a:pt x="3281" y="2455"/>
                  </a:cubicBezTo>
                  <a:cubicBezTo>
                    <a:pt x="2890" y="2406"/>
                    <a:pt x="2477" y="2382"/>
                    <a:pt x="2068" y="2382"/>
                  </a:cubicBezTo>
                  <a:cubicBezTo>
                    <a:pt x="1748" y="2382"/>
                    <a:pt x="1430" y="2397"/>
                    <a:pt x="1129" y="2425"/>
                  </a:cubicBezTo>
                  <a:cubicBezTo>
                    <a:pt x="760" y="2460"/>
                    <a:pt x="289" y="2585"/>
                    <a:pt x="157" y="2979"/>
                  </a:cubicBezTo>
                  <a:cubicBezTo>
                    <a:pt x="0" y="3455"/>
                    <a:pt x="455" y="3774"/>
                    <a:pt x="785" y="4025"/>
                  </a:cubicBezTo>
                  <a:cubicBezTo>
                    <a:pt x="1360" y="4464"/>
                    <a:pt x="1988" y="4852"/>
                    <a:pt x="2662" y="5120"/>
                  </a:cubicBezTo>
                  <a:cubicBezTo>
                    <a:pt x="2334" y="5695"/>
                    <a:pt x="2145" y="6316"/>
                    <a:pt x="2056" y="6981"/>
                  </a:cubicBezTo>
                  <a:cubicBezTo>
                    <a:pt x="2004" y="7339"/>
                    <a:pt x="1847" y="7993"/>
                    <a:pt x="2203" y="8258"/>
                  </a:cubicBezTo>
                  <a:cubicBezTo>
                    <a:pt x="2296" y="8328"/>
                    <a:pt x="2395" y="8357"/>
                    <a:pt x="2495" y="8357"/>
                  </a:cubicBezTo>
                  <a:cubicBezTo>
                    <a:pt x="2829" y="8357"/>
                    <a:pt x="3181" y="8034"/>
                    <a:pt x="3410" y="7856"/>
                  </a:cubicBezTo>
                  <a:cubicBezTo>
                    <a:pt x="4013" y="7389"/>
                    <a:pt x="4591" y="6886"/>
                    <a:pt x="5124" y="6341"/>
                  </a:cubicBezTo>
                  <a:cubicBezTo>
                    <a:pt x="5978" y="7172"/>
                    <a:pt x="7028" y="7731"/>
                    <a:pt x="8185" y="8019"/>
                  </a:cubicBezTo>
                  <a:cubicBezTo>
                    <a:pt x="8204" y="8024"/>
                    <a:pt x="8222" y="8027"/>
                    <a:pt x="8241" y="8027"/>
                  </a:cubicBezTo>
                  <a:cubicBezTo>
                    <a:pt x="8360" y="8027"/>
                    <a:pt x="8477" y="7933"/>
                    <a:pt x="8472" y="7803"/>
                  </a:cubicBezTo>
                  <a:cubicBezTo>
                    <a:pt x="8428" y="6819"/>
                    <a:pt x="8267" y="5508"/>
                    <a:pt x="7633" y="4693"/>
                  </a:cubicBezTo>
                  <a:cubicBezTo>
                    <a:pt x="8239" y="4381"/>
                    <a:pt x="8806" y="3997"/>
                    <a:pt x="9305" y="3534"/>
                  </a:cubicBezTo>
                  <a:cubicBezTo>
                    <a:pt x="9585" y="3273"/>
                    <a:pt x="10148" y="2813"/>
                    <a:pt x="10051" y="2359"/>
                  </a:cubicBezTo>
                  <a:cubicBezTo>
                    <a:pt x="9976" y="2005"/>
                    <a:pt x="9624" y="1951"/>
                    <a:pt x="9300" y="1951"/>
                  </a:cubicBezTo>
                  <a:cubicBezTo>
                    <a:pt x="9174" y="1951"/>
                    <a:pt x="9052" y="1959"/>
                    <a:pt x="8952" y="1961"/>
                  </a:cubicBezTo>
                  <a:cubicBezTo>
                    <a:pt x="8153" y="1973"/>
                    <a:pt x="7303" y="1989"/>
                    <a:pt x="6523" y="2174"/>
                  </a:cubicBezTo>
                  <a:cubicBezTo>
                    <a:pt x="6424" y="1661"/>
                    <a:pt x="6102" y="1186"/>
                    <a:pt x="5793" y="777"/>
                  </a:cubicBezTo>
                  <a:cubicBezTo>
                    <a:pt x="5568" y="480"/>
                    <a:pt x="5245" y="1"/>
                    <a:pt x="48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1328898" y="436541"/>
            <a:ext cx="489925" cy="434600"/>
            <a:chOff x="3200749" y="4607951"/>
            <a:chExt cx="250388" cy="222113"/>
          </a:xfrm>
        </p:grpSpPr>
        <p:sp>
          <p:nvSpPr>
            <p:cNvPr id="69" name="Google Shape;69;p2"/>
            <p:cNvSpPr/>
            <p:nvPr/>
          </p:nvSpPr>
          <p:spPr>
            <a:xfrm>
              <a:off x="3212638" y="4655639"/>
              <a:ext cx="230435" cy="164429"/>
            </a:xfrm>
            <a:custGeom>
              <a:avLst/>
              <a:gdLst/>
              <a:ahLst/>
              <a:cxnLst/>
              <a:rect l="l" t="t" r="r" b="b"/>
              <a:pathLst>
                <a:path w="12404" h="8851" extrusionOk="0">
                  <a:moveTo>
                    <a:pt x="6842" y="0"/>
                  </a:moveTo>
                  <a:cubicBezTo>
                    <a:pt x="6707" y="0"/>
                    <a:pt x="6570" y="14"/>
                    <a:pt x="6433" y="43"/>
                  </a:cubicBezTo>
                  <a:cubicBezTo>
                    <a:pt x="5732" y="177"/>
                    <a:pt x="5165" y="644"/>
                    <a:pt x="4665" y="1111"/>
                  </a:cubicBezTo>
                  <a:cubicBezTo>
                    <a:pt x="4606" y="1169"/>
                    <a:pt x="4535" y="1196"/>
                    <a:pt x="4465" y="1196"/>
                  </a:cubicBezTo>
                  <a:cubicBezTo>
                    <a:pt x="4375" y="1196"/>
                    <a:pt x="4287" y="1152"/>
                    <a:pt x="4231" y="1078"/>
                  </a:cubicBezTo>
                  <a:cubicBezTo>
                    <a:pt x="3829" y="515"/>
                    <a:pt x="3328" y="285"/>
                    <a:pt x="2859" y="285"/>
                  </a:cubicBezTo>
                  <a:cubicBezTo>
                    <a:pt x="1772" y="285"/>
                    <a:pt x="863" y="1523"/>
                    <a:pt x="1796" y="2712"/>
                  </a:cubicBezTo>
                  <a:cubicBezTo>
                    <a:pt x="1863" y="2712"/>
                    <a:pt x="1929" y="2712"/>
                    <a:pt x="1963" y="2745"/>
                  </a:cubicBezTo>
                  <a:cubicBezTo>
                    <a:pt x="2163" y="2779"/>
                    <a:pt x="2163" y="3112"/>
                    <a:pt x="1963" y="3146"/>
                  </a:cubicBezTo>
                  <a:cubicBezTo>
                    <a:pt x="1062" y="3279"/>
                    <a:pt x="61" y="3713"/>
                    <a:pt x="28" y="4814"/>
                  </a:cubicBezTo>
                  <a:cubicBezTo>
                    <a:pt x="1" y="5765"/>
                    <a:pt x="726" y="6339"/>
                    <a:pt x="1537" y="6339"/>
                  </a:cubicBezTo>
                  <a:cubicBezTo>
                    <a:pt x="1722" y="6339"/>
                    <a:pt x="1911" y="6310"/>
                    <a:pt x="2096" y="6248"/>
                  </a:cubicBezTo>
                  <a:cubicBezTo>
                    <a:pt x="2123" y="6239"/>
                    <a:pt x="2150" y="6235"/>
                    <a:pt x="2177" y="6235"/>
                  </a:cubicBezTo>
                  <a:cubicBezTo>
                    <a:pt x="2346" y="6235"/>
                    <a:pt x="2487" y="6404"/>
                    <a:pt x="2430" y="6548"/>
                  </a:cubicBezTo>
                  <a:cubicBezTo>
                    <a:pt x="2152" y="7290"/>
                    <a:pt x="2246" y="8404"/>
                    <a:pt x="3164" y="8404"/>
                  </a:cubicBezTo>
                  <a:cubicBezTo>
                    <a:pt x="3236" y="8404"/>
                    <a:pt x="3314" y="8397"/>
                    <a:pt x="3397" y="8383"/>
                  </a:cubicBezTo>
                  <a:cubicBezTo>
                    <a:pt x="3931" y="8316"/>
                    <a:pt x="4264" y="7882"/>
                    <a:pt x="4498" y="7415"/>
                  </a:cubicBezTo>
                  <a:cubicBezTo>
                    <a:pt x="4498" y="7349"/>
                    <a:pt x="4498" y="7315"/>
                    <a:pt x="4498" y="7249"/>
                  </a:cubicBezTo>
                  <a:cubicBezTo>
                    <a:pt x="4498" y="7149"/>
                    <a:pt x="4598" y="7115"/>
                    <a:pt x="4665" y="7082"/>
                  </a:cubicBezTo>
                  <a:cubicBezTo>
                    <a:pt x="4684" y="7053"/>
                    <a:pt x="4713" y="7041"/>
                    <a:pt x="4745" y="7041"/>
                  </a:cubicBezTo>
                  <a:cubicBezTo>
                    <a:pt x="4826" y="7041"/>
                    <a:pt x="4922" y="7120"/>
                    <a:pt x="4898" y="7215"/>
                  </a:cubicBezTo>
                  <a:cubicBezTo>
                    <a:pt x="4898" y="7249"/>
                    <a:pt x="4865" y="7282"/>
                    <a:pt x="4865" y="7349"/>
                  </a:cubicBezTo>
                  <a:cubicBezTo>
                    <a:pt x="4995" y="8132"/>
                    <a:pt x="5636" y="8851"/>
                    <a:pt x="6476" y="8851"/>
                  </a:cubicBezTo>
                  <a:cubicBezTo>
                    <a:pt x="6495" y="8851"/>
                    <a:pt x="6514" y="8850"/>
                    <a:pt x="6533" y="8850"/>
                  </a:cubicBezTo>
                  <a:cubicBezTo>
                    <a:pt x="7533" y="8816"/>
                    <a:pt x="7967" y="7916"/>
                    <a:pt x="8100" y="7082"/>
                  </a:cubicBezTo>
                  <a:cubicBezTo>
                    <a:pt x="8120" y="6985"/>
                    <a:pt x="8219" y="6933"/>
                    <a:pt x="8317" y="6933"/>
                  </a:cubicBezTo>
                  <a:cubicBezTo>
                    <a:pt x="8388" y="6933"/>
                    <a:pt x="8459" y="6959"/>
                    <a:pt x="8501" y="7015"/>
                  </a:cubicBezTo>
                  <a:cubicBezTo>
                    <a:pt x="8534" y="7015"/>
                    <a:pt x="8601" y="7048"/>
                    <a:pt x="8601" y="7115"/>
                  </a:cubicBezTo>
                  <a:cubicBezTo>
                    <a:pt x="8745" y="7674"/>
                    <a:pt x="9182" y="7911"/>
                    <a:pt x="9658" y="7911"/>
                  </a:cubicBezTo>
                  <a:cubicBezTo>
                    <a:pt x="10063" y="7911"/>
                    <a:pt x="10496" y="7740"/>
                    <a:pt x="10802" y="7449"/>
                  </a:cubicBezTo>
                  <a:cubicBezTo>
                    <a:pt x="11103" y="7182"/>
                    <a:pt x="11336" y="6748"/>
                    <a:pt x="11303" y="6315"/>
                  </a:cubicBezTo>
                  <a:cubicBezTo>
                    <a:pt x="11269" y="5914"/>
                    <a:pt x="11036" y="5681"/>
                    <a:pt x="10769" y="5381"/>
                  </a:cubicBezTo>
                  <a:cubicBezTo>
                    <a:pt x="10736" y="5347"/>
                    <a:pt x="10736" y="5347"/>
                    <a:pt x="10702" y="5314"/>
                  </a:cubicBezTo>
                  <a:cubicBezTo>
                    <a:pt x="10536" y="5214"/>
                    <a:pt x="10469" y="4880"/>
                    <a:pt x="10736" y="4814"/>
                  </a:cubicBezTo>
                  <a:cubicBezTo>
                    <a:pt x="11937" y="4547"/>
                    <a:pt x="12404" y="3346"/>
                    <a:pt x="11636" y="2345"/>
                  </a:cubicBezTo>
                  <a:cubicBezTo>
                    <a:pt x="11238" y="1833"/>
                    <a:pt x="10699" y="1623"/>
                    <a:pt x="10137" y="1623"/>
                  </a:cubicBezTo>
                  <a:cubicBezTo>
                    <a:pt x="9710" y="1623"/>
                    <a:pt x="9270" y="1743"/>
                    <a:pt x="8868" y="1945"/>
                  </a:cubicBezTo>
                  <a:cubicBezTo>
                    <a:pt x="8823" y="1972"/>
                    <a:pt x="8774" y="1984"/>
                    <a:pt x="8726" y="1984"/>
                  </a:cubicBezTo>
                  <a:cubicBezTo>
                    <a:pt x="8595" y="1984"/>
                    <a:pt x="8476" y="1891"/>
                    <a:pt x="8501" y="1745"/>
                  </a:cubicBezTo>
                  <a:cubicBezTo>
                    <a:pt x="8618" y="694"/>
                    <a:pt x="7789" y="0"/>
                    <a:pt x="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36476" y="4617314"/>
              <a:ext cx="91717" cy="63312"/>
            </a:xfrm>
            <a:custGeom>
              <a:avLst/>
              <a:gdLst/>
              <a:ahLst/>
              <a:cxnLst/>
              <a:rect l="l" t="t" r="r" b="b"/>
              <a:pathLst>
                <a:path w="4937" h="3408" extrusionOk="0">
                  <a:moveTo>
                    <a:pt x="2449" y="1"/>
                  </a:moveTo>
                  <a:cubicBezTo>
                    <a:pt x="1460" y="1"/>
                    <a:pt x="404" y="590"/>
                    <a:pt x="0" y="1506"/>
                  </a:cubicBezTo>
                  <a:cubicBezTo>
                    <a:pt x="71" y="1498"/>
                    <a:pt x="144" y="1494"/>
                    <a:pt x="218" y="1494"/>
                  </a:cubicBezTo>
                  <a:cubicBezTo>
                    <a:pt x="458" y="1494"/>
                    <a:pt x="713" y="1538"/>
                    <a:pt x="967" y="1639"/>
                  </a:cubicBezTo>
                  <a:cubicBezTo>
                    <a:pt x="1801" y="1940"/>
                    <a:pt x="2302" y="2607"/>
                    <a:pt x="2335" y="3407"/>
                  </a:cubicBezTo>
                  <a:cubicBezTo>
                    <a:pt x="2710" y="3282"/>
                    <a:pt x="3105" y="3215"/>
                    <a:pt x="3487" y="3215"/>
                  </a:cubicBezTo>
                  <a:cubicBezTo>
                    <a:pt x="3819" y="3215"/>
                    <a:pt x="4142" y="3266"/>
                    <a:pt x="4437" y="3374"/>
                  </a:cubicBezTo>
                  <a:cubicBezTo>
                    <a:pt x="4937" y="2106"/>
                    <a:pt x="4603" y="572"/>
                    <a:pt x="3136" y="105"/>
                  </a:cubicBezTo>
                  <a:cubicBezTo>
                    <a:pt x="2917" y="34"/>
                    <a:pt x="2685" y="1"/>
                    <a:pt x="2449" y="1"/>
                  </a:cubicBezTo>
                  <a:close/>
                </a:path>
              </a:pathLst>
            </a:custGeom>
            <a:solidFill>
              <a:srgbClr val="FFE7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200749" y="4607951"/>
              <a:ext cx="250388" cy="222113"/>
            </a:xfrm>
            <a:custGeom>
              <a:avLst/>
              <a:gdLst/>
              <a:ahLst/>
              <a:cxnLst/>
              <a:rect l="l" t="t" r="r" b="b"/>
              <a:pathLst>
                <a:path w="13478" h="11956" extrusionOk="0">
                  <a:moveTo>
                    <a:pt x="9780" y="517"/>
                  </a:moveTo>
                  <a:cubicBezTo>
                    <a:pt x="10007" y="517"/>
                    <a:pt x="10231" y="547"/>
                    <a:pt x="10442" y="609"/>
                  </a:cubicBezTo>
                  <a:cubicBezTo>
                    <a:pt x="11909" y="1076"/>
                    <a:pt x="12243" y="2610"/>
                    <a:pt x="11743" y="3878"/>
                  </a:cubicBezTo>
                  <a:cubicBezTo>
                    <a:pt x="11457" y="3773"/>
                    <a:pt x="11145" y="3722"/>
                    <a:pt x="10824" y="3722"/>
                  </a:cubicBezTo>
                  <a:cubicBezTo>
                    <a:pt x="10432" y="3722"/>
                    <a:pt x="10026" y="3798"/>
                    <a:pt x="9641" y="3945"/>
                  </a:cubicBezTo>
                  <a:cubicBezTo>
                    <a:pt x="9608" y="3111"/>
                    <a:pt x="9107" y="2444"/>
                    <a:pt x="8273" y="2143"/>
                  </a:cubicBezTo>
                  <a:cubicBezTo>
                    <a:pt x="7999" y="2061"/>
                    <a:pt x="7724" y="2001"/>
                    <a:pt x="7469" y="2001"/>
                  </a:cubicBezTo>
                  <a:cubicBezTo>
                    <a:pt x="7413" y="2001"/>
                    <a:pt x="7359" y="2004"/>
                    <a:pt x="7306" y="2010"/>
                  </a:cubicBezTo>
                  <a:cubicBezTo>
                    <a:pt x="7713" y="1087"/>
                    <a:pt x="8784" y="517"/>
                    <a:pt x="9780" y="517"/>
                  </a:cubicBezTo>
                  <a:close/>
                  <a:moveTo>
                    <a:pt x="7482" y="2567"/>
                  </a:moveTo>
                  <a:cubicBezTo>
                    <a:pt x="8429" y="2567"/>
                    <a:pt x="9258" y="3261"/>
                    <a:pt x="9141" y="4312"/>
                  </a:cubicBezTo>
                  <a:cubicBezTo>
                    <a:pt x="9116" y="4458"/>
                    <a:pt x="9235" y="4551"/>
                    <a:pt x="9366" y="4551"/>
                  </a:cubicBezTo>
                  <a:cubicBezTo>
                    <a:pt x="9414" y="4551"/>
                    <a:pt x="9463" y="4539"/>
                    <a:pt x="9508" y="4512"/>
                  </a:cubicBezTo>
                  <a:cubicBezTo>
                    <a:pt x="9910" y="4310"/>
                    <a:pt x="10350" y="4190"/>
                    <a:pt x="10777" y="4190"/>
                  </a:cubicBezTo>
                  <a:cubicBezTo>
                    <a:pt x="11339" y="4190"/>
                    <a:pt x="11878" y="4400"/>
                    <a:pt x="12276" y="4912"/>
                  </a:cubicBezTo>
                  <a:cubicBezTo>
                    <a:pt x="13044" y="5913"/>
                    <a:pt x="12577" y="7114"/>
                    <a:pt x="11376" y="7381"/>
                  </a:cubicBezTo>
                  <a:cubicBezTo>
                    <a:pt x="11109" y="7447"/>
                    <a:pt x="11176" y="7781"/>
                    <a:pt x="11342" y="7881"/>
                  </a:cubicBezTo>
                  <a:cubicBezTo>
                    <a:pt x="11376" y="7881"/>
                    <a:pt x="11376" y="7914"/>
                    <a:pt x="11409" y="7948"/>
                  </a:cubicBezTo>
                  <a:cubicBezTo>
                    <a:pt x="11676" y="8248"/>
                    <a:pt x="11909" y="8448"/>
                    <a:pt x="11943" y="8882"/>
                  </a:cubicBezTo>
                  <a:cubicBezTo>
                    <a:pt x="11976" y="9315"/>
                    <a:pt x="11743" y="9716"/>
                    <a:pt x="11442" y="10016"/>
                  </a:cubicBezTo>
                  <a:cubicBezTo>
                    <a:pt x="11139" y="10304"/>
                    <a:pt x="10711" y="10475"/>
                    <a:pt x="10309" y="10475"/>
                  </a:cubicBezTo>
                  <a:cubicBezTo>
                    <a:pt x="9829" y="10475"/>
                    <a:pt x="9386" y="10230"/>
                    <a:pt x="9241" y="9649"/>
                  </a:cubicBezTo>
                  <a:cubicBezTo>
                    <a:pt x="9241" y="9615"/>
                    <a:pt x="9174" y="9582"/>
                    <a:pt x="9141" y="9549"/>
                  </a:cubicBezTo>
                  <a:cubicBezTo>
                    <a:pt x="9099" y="9507"/>
                    <a:pt x="9029" y="9483"/>
                    <a:pt x="8959" y="9483"/>
                  </a:cubicBezTo>
                  <a:cubicBezTo>
                    <a:pt x="8860" y="9483"/>
                    <a:pt x="8760" y="9532"/>
                    <a:pt x="8740" y="9649"/>
                  </a:cubicBezTo>
                  <a:cubicBezTo>
                    <a:pt x="8607" y="10483"/>
                    <a:pt x="8173" y="11383"/>
                    <a:pt x="7173" y="11417"/>
                  </a:cubicBezTo>
                  <a:cubicBezTo>
                    <a:pt x="7137" y="11419"/>
                    <a:pt x="7102" y="11421"/>
                    <a:pt x="7068" y="11421"/>
                  </a:cubicBezTo>
                  <a:cubicBezTo>
                    <a:pt x="6252" y="11421"/>
                    <a:pt x="5633" y="10684"/>
                    <a:pt x="5505" y="9916"/>
                  </a:cubicBezTo>
                  <a:cubicBezTo>
                    <a:pt x="5505" y="9849"/>
                    <a:pt x="5538" y="9816"/>
                    <a:pt x="5538" y="9782"/>
                  </a:cubicBezTo>
                  <a:cubicBezTo>
                    <a:pt x="5562" y="9687"/>
                    <a:pt x="5466" y="9608"/>
                    <a:pt x="5385" y="9608"/>
                  </a:cubicBezTo>
                  <a:cubicBezTo>
                    <a:pt x="5353" y="9608"/>
                    <a:pt x="5324" y="9620"/>
                    <a:pt x="5305" y="9649"/>
                  </a:cubicBezTo>
                  <a:cubicBezTo>
                    <a:pt x="5238" y="9682"/>
                    <a:pt x="5138" y="9716"/>
                    <a:pt x="5138" y="9816"/>
                  </a:cubicBezTo>
                  <a:cubicBezTo>
                    <a:pt x="5138" y="9882"/>
                    <a:pt x="5138" y="9916"/>
                    <a:pt x="5138" y="9982"/>
                  </a:cubicBezTo>
                  <a:cubicBezTo>
                    <a:pt x="4904" y="10449"/>
                    <a:pt x="4571" y="10883"/>
                    <a:pt x="4037" y="10950"/>
                  </a:cubicBezTo>
                  <a:cubicBezTo>
                    <a:pt x="3954" y="10964"/>
                    <a:pt x="3876" y="10971"/>
                    <a:pt x="3804" y="10971"/>
                  </a:cubicBezTo>
                  <a:cubicBezTo>
                    <a:pt x="2890" y="10971"/>
                    <a:pt x="2822" y="9857"/>
                    <a:pt x="3070" y="9115"/>
                  </a:cubicBezTo>
                  <a:cubicBezTo>
                    <a:pt x="3127" y="8971"/>
                    <a:pt x="2986" y="8802"/>
                    <a:pt x="2817" y="8802"/>
                  </a:cubicBezTo>
                  <a:cubicBezTo>
                    <a:pt x="2790" y="8802"/>
                    <a:pt x="2763" y="8806"/>
                    <a:pt x="2736" y="8815"/>
                  </a:cubicBezTo>
                  <a:cubicBezTo>
                    <a:pt x="2551" y="8877"/>
                    <a:pt x="2362" y="8906"/>
                    <a:pt x="2177" y="8906"/>
                  </a:cubicBezTo>
                  <a:cubicBezTo>
                    <a:pt x="1366" y="8906"/>
                    <a:pt x="641" y="8332"/>
                    <a:pt x="668" y="7381"/>
                  </a:cubicBezTo>
                  <a:cubicBezTo>
                    <a:pt x="701" y="6280"/>
                    <a:pt x="1702" y="5846"/>
                    <a:pt x="2603" y="5713"/>
                  </a:cubicBezTo>
                  <a:cubicBezTo>
                    <a:pt x="2803" y="5679"/>
                    <a:pt x="2803" y="5346"/>
                    <a:pt x="2603" y="5312"/>
                  </a:cubicBezTo>
                  <a:cubicBezTo>
                    <a:pt x="2569" y="5279"/>
                    <a:pt x="2503" y="5279"/>
                    <a:pt x="2436" y="5279"/>
                  </a:cubicBezTo>
                  <a:cubicBezTo>
                    <a:pt x="1503" y="4090"/>
                    <a:pt x="2412" y="2852"/>
                    <a:pt x="3499" y="2852"/>
                  </a:cubicBezTo>
                  <a:cubicBezTo>
                    <a:pt x="3968" y="2852"/>
                    <a:pt x="4469" y="3082"/>
                    <a:pt x="4871" y="3645"/>
                  </a:cubicBezTo>
                  <a:cubicBezTo>
                    <a:pt x="4946" y="3719"/>
                    <a:pt x="5031" y="3763"/>
                    <a:pt x="5116" y="3763"/>
                  </a:cubicBezTo>
                  <a:cubicBezTo>
                    <a:pt x="5181" y="3763"/>
                    <a:pt x="5246" y="3736"/>
                    <a:pt x="5305" y="3678"/>
                  </a:cubicBezTo>
                  <a:cubicBezTo>
                    <a:pt x="5805" y="3211"/>
                    <a:pt x="6372" y="2744"/>
                    <a:pt x="7073" y="2610"/>
                  </a:cubicBezTo>
                  <a:cubicBezTo>
                    <a:pt x="7210" y="2581"/>
                    <a:pt x="7347" y="2567"/>
                    <a:pt x="7482" y="2567"/>
                  </a:cubicBezTo>
                  <a:close/>
                  <a:moveTo>
                    <a:pt x="9790" y="1"/>
                  </a:moveTo>
                  <a:cubicBezTo>
                    <a:pt x="8522" y="1"/>
                    <a:pt x="7191" y="807"/>
                    <a:pt x="6906" y="2077"/>
                  </a:cubicBezTo>
                  <a:cubicBezTo>
                    <a:pt x="6239" y="2244"/>
                    <a:pt x="5672" y="2644"/>
                    <a:pt x="5138" y="3077"/>
                  </a:cubicBezTo>
                  <a:cubicBezTo>
                    <a:pt x="4674" y="2573"/>
                    <a:pt x="4038" y="2239"/>
                    <a:pt x="3387" y="2239"/>
                  </a:cubicBezTo>
                  <a:cubicBezTo>
                    <a:pt x="2962" y="2239"/>
                    <a:pt x="2531" y="2381"/>
                    <a:pt x="2136" y="2711"/>
                  </a:cubicBezTo>
                  <a:cubicBezTo>
                    <a:pt x="1302" y="3411"/>
                    <a:pt x="1302" y="4545"/>
                    <a:pt x="1936" y="5312"/>
                  </a:cubicBezTo>
                  <a:cubicBezTo>
                    <a:pt x="868" y="5513"/>
                    <a:pt x="1" y="6513"/>
                    <a:pt x="168" y="7681"/>
                  </a:cubicBezTo>
                  <a:cubicBezTo>
                    <a:pt x="290" y="8780"/>
                    <a:pt x="1195" y="9432"/>
                    <a:pt x="2166" y="9432"/>
                  </a:cubicBezTo>
                  <a:cubicBezTo>
                    <a:pt x="2256" y="9432"/>
                    <a:pt x="2346" y="9427"/>
                    <a:pt x="2436" y="9415"/>
                  </a:cubicBezTo>
                  <a:lnTo>
                    <a:pt x="2436" y="9415"/>
                  </a:lnTo>
                  <a:cubicBezTo>
                    <a:pt x="2269" y="10283"/>
                    <a:pt x="2336" y="11283"/>
                    <a:pt x="3370" y="11517"/>
                  </a:cubicBezTo>
                  <a:cubicBezTo>
                    <a:pt x="3495" y="11546"/>
                    <a:pt x="3615" y="11559"/>
                    <a:pt x="3729" y="11559"/>
                  </a:cubicBezTo>
                  <a:cubicBezTo>
                    <a:pt x="4406" y="11559"/>
                    <a:pt x="4895" y="11082"/>
                    <a:pt x="5238" y="10483"/>
                  </a:cubicBezTo>
                  <a:cubicBezTo>
                    <a:pt x="5460" y="11340"/>
                    <a:pt x="6256" y="11955"/>
                    <a:pt x="7167" y="11955"/>
                  </a:cubicBezTo>
                  <a:cubicBezTo>
                    <a:pt x="7213" y="11955"/>
                    <a:pt x="7259" y="11954"/>
                    <a:pt x="7306" y="11950"/>
                  </a:cubicBezTo>
                  <a:cubicBezTo>
                    <a:pt x="8140" y="11917"/>
                    <a:pt x="8974" y="11217"/>
                    <a:pt x="9174" y="10383"/>
                  </a:cubicBezTo>
                  <a:cubicBezTo>
                    <a:pt x="9440" y="10773"/>
                    <a:pt x="9905" y="10956"/>
                    <a:pt x="10397" y="10956"/>
                  </a:cubicBezTo>
                  <a:cubicBezTo>
                    <a:pt x="10830" y="10956"/>
                    <a:pt x="11284" y="10815"/>
                    <a:pt x="11643" y="10549"/>
                  </a:cubicBezTo>
                  <a:cubicBezTo>
                    <a:pt x="12410" y="9949"/>
                    <a:pt x="12877" y="8381"/>
                    <a:pt x="11976" y="7747"/>
                  </a:cubicBezTo>
                  <a:cubicBezTo>
                    <a:pt x="12977" y="7280"/>
                    <a:pt x="13477" y="6113"/>
                    <a:pt x="12977" y="5046"/>
                  </a:cubicBezTo>
                  <a:cubicBezTo>
                    <a:pt x="12777" y="4645"/>
                    <a:pt x="12510" y="4345"/>
                    <a:pt x="12210" y="4112"/>
                  </a:cubicBezTo>
                  <a:cubicBezTo>
                    <a:pt x="13010" y="2711"/>
                    <a:pt x="12343" y="809"/>
                    <a:pt x="10842" y="209"/>
                  </a:cubicBezTo>
                  <a:cubicBezTo>
                    <a:pt x="10514" y="67"/>
                    <a:pt x="10155" y="1"/>
                    <a:pt x="97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91951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8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29"/>
          <p:cNvSpPr/>
          <p:nvPr/>
        </p:nvSpPr>
        <p:spPr>
          <a:xfrm flipH="1">
            <a:off x="7285113" y="-228666"/>
            <a:ext cx="4954655" cy="2527372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5" name="Google Shape;775;p29"/>
          <p:cNvSpPr/>
          <p:nvPr/>
        </p:nvSpPr>
        <p:spPr>
          <a:xfrm flipH="1">
            <a:off x="8413543" y="4453999"/>
            <a:ext cx="4176324" cy="2766635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6" name="Google Shape;776;p29"/>
          <p:cNvSpPr/>
          <p:nvPr/>
        </p:nvSpPr>
        <p:spPr>
          <a:xfrm flipH="1">
            <a:off x="-406706" y="4668132"/>
            <a:ext cx="4669340" cy="2423544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7" name="Google Shape;777;p29"/>
          <p:cNvSpPr/>
          <p:nvPr/>
        </p:nvSpPr>
        <p:spPr>
          <a:xfrm flipH="1">
            <a:off x="-230622" y="-461966"/>
            <a:ext cx="5169956" cy="2672269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78" name="Google Shape;778;p29"/>
          <p:cNvGrpSpPr/>
          <p:nvPr/>
        </p:nvGrpSpPr>
        <p:grpSpPr>
          <a:xfrm rot="899994">
            <a:off x="1355296" y="269176"/>
            <a:ext cx="605555" cy="548555"/>
            <a:chOff x="1640475" y="1197075"/>
            <a:chExt cx="55475" cy="50250"/>
          </a:xfrm>
        </p:grpSpPr>
        <p:sp>
          <p:nvSpPr>
            <p:cNvPr id="779" name="Google Shape;77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2" name="Google Shape;782;p29"/>
          <p:cNvGrpSpPr/>
          <p:nvPr/>
        </p:nvGrpSpPr>
        <p:grpSpPr>
          <a:xfrm rot="-765977">
            <a:off x="11002652" y="2028966"/>
            <a:ext cx="372821" cy="337725"/>
            <a:chOff x="1640475" y="1197075"/>
            <a:chExt cx="55475" cy="50250"/>
          </a:xfrm>
        </p:grpSpPr>
        <p:sp>
          <p:nvSpPr>
            <p:cNvPr id="783" name="Google Shape;783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86" name="Google Shape;786;p29"/>
          <p:cNvSpPr/>
          <p:nvPr/>
        </p:nvSpPr>
        <p:spPr>
          <a:xfrm rot="-1686808" flipH="1">
            <a:off x="4259115" y="6095818"/>
            <a:ext cx="926732" cy="217100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7" name="Google Shape;787;p29"/>
          <p:cNvSpPr/>
          <p:nvPr/>
        </p:nvSpPr>
        <p:spPr>
          <a:xfrm rot="117" flipH="1">
            <a:off x="10498933" y="200179"/>
            <a:ext cx="726903" cy="170291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88" name="Google Shape;788;p29"/>
          <p:cNvGrpSpPr/>
          <p:nvPr/>
        </p:nvGrpSpPr>
        <p:grpSpPr>
          <a:xfrm rot="-4475517">
            <a:off x="9910323" y="5922909"/>
            <a:ext cx="263693" cy="285080"/>
            <a:chOff x="1640475" y="1197075"/>
            <a:chExt cx="55475" cy="50250"/>
          </a:xfrm>
        </p:grpSpPr>
        <p:sp>
          <p:nvSpPr>
            <p:cNvPr id="789" name="Google Shape;78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92" name="Google Shape;792;p29"/>
          <p:cNvSpPr/>
          <p:nvPr/>
        </p:nvSpPr>
        <p:spPr>
          <a:xfrm>
            <a:off x="1188816" y="5495984"/>
            <a:ext cx="1556765" cy="1138933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3" name="Google Shape;793;p29"/>
          <p:cNvSpPr/>
          <p:nvPr/>
        </p:nvSpPr>
        <p:spPr>
          <a:xfrm rot="368157">
            <a:off x="11025491" y="5660185"/>
            <a:ext cx="694643" cy="1088385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94" name="Google Shape;794;p29"/>
          <p:cNvGrpSpPr/>
          <p:nvPr/>
        </p:nvGrpSpPr>
        <p:grpSpPr>
          <a:xfrm rot="-765935">
            <a:off x="366172" y="4065178"/>
            <a:ext cx="295683" cy="267847"/>
            <a:chOff x="1640475" y="1197075"/>
            <a:chExt cx="55475" cy="50250"/>
          </a:xfrm>
        </p:grpSpPr>
        <p:sp>
          <p:nvSpPr>
            <p:cNvPr id="795" name="Google Shape;795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1014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0"/>
          <p:cNvSpPr/>
          <p:nvPr/>
        </p:nvSpPr>
        <p:spPr>
          <a:xfrm>
            <a:off x="-171765" y="5412084"/>
            <a:ext cx="4754840" cy="1541664"/>
          </a:xfrm>
          <a:custGeom>
            <a:avLst/>
            <a:gdLst/>
            <a:ahLst/>
            <a:cxnLst/>
            <a:rect l="l" t="t" r="r" b="b"/>
            <a:pathLst>
              <a:path w="21861" h="7088" extrusionOk="0">
                <a:moveTo>
                  <a:pt x="1470" y="1"/>
                </a:moveTo>
                <a:cubicBezTo>
                  <a:pt x="969" y="1"/>
                  <a:pt x="465" y="73"/>
                  <a:pt x="0" y="211"/>
                </a:cubicBezTo>
                <a:lnTo>
                  <a:pt x="0" y="7087"/>
                </a:lnTo>
                <a:lnTo>
                  <a:pt x="21860" y="7087"/>
                </a:lnTo>
                <a:cubicBezTo>
                  <a:pt x="21784" y="6987"/>
                  <a:pt x="21696" y="6892"/>
                  <a:pt x="21596" y="6806"/>
                </a:cubicBezTo>
                <a:cubicBezTo>
                  <a:pt x="21135" y="6406"/>
                  <a:pt x="20429" y="6167"/>
                  <a:pt x="19720" y="6167"/>
                </a:cubicBezTo>
                <a:cubicBezTo>
                  <a:pt x="19688" y="6167"/>
                  <a:pt x="19657" y="6168"/>
                  <a:pt x="19626" y="6169"/>
                </a:cubicBezTo>
                <a:cubicBezTo>
                  <a:pt x="19086" y="6184"/>
                  <a:pt x="18553" y="6331"/>
                  <a:pt x="18022" y="6331"/>
                </a:cubicBezTo>
                <a:cubicBezTo>
                  <a:pt x="17915" y="6331"/>
                  <a:pt x="17808" y="6325"/>
                  <a:pt x="17701" y="6311"/>
                </a:cubicBezTo>
                <a:cubicBezTo>
                  <a:pt x="17575" y="6294"/>
                  <a:pt x="17455" y="6267"/>
                  <a:pt x="17341" y="6232"/>
                </a:cubicBezTo>
                <a:cubicBezTo>
                  <a:pt x="17316" y="6223"/>
                  <a:pt x="17292" y="6216"/>
                  <a:pt x="17268" y="6207"/>
                </a:cubicBezTo>
                <a:cubicBezTo>
                  <a:pt x="16400" y="5904"/>
                  <a:pt x="15883" y="5118"/>
                  <a:pt x="15068" y="4680"/>
                </a:cubicBezTo>
                <a:cubicBezTo>
                  <a:pt x="14496" y="4373"/>
                  <a:pt x="13820" y="4258"/>
                  <a:pt x="13115" y="4258"/>
                </a:cubicBezTo>
                <a:cubicBezTo>
                  <a:pt x="12312" y="4258"/>
                  <a:pt x="11471" y="4408"/>
                  <a:pt x="10706" y="4596"/>
                </a:cubicBezTo>
                <a:cubicBezTo>
                  <a:pt x="10023" y="4765"/>
                  <a:pt x="9316" y="4959"/>
                  <a:pt x="8608" y="4959"/>
                </a:cubicBezTo>
                <a:cubicBezTo>
                  <a:pt x="8441" y="4959"/>
                  <a:pt x="8274" y="4948"/>
                  <a:pt x="8107" y="4924"/>
                </a:cubicBezTo>
                <a:cubicBezTo>
                  <a:pt x="6811" y="4733"/>
                  <a:pt x="5999" y="3788"/>
                  <a:pt x="5474" y="2893"/>
                </a:cubicBezTo>
                <a:cubicBezTo>
                  <a:pt x="4948" y="1997"/>
                  <a:pt x="4493" y="1003"/>
                  <a:pt x="3416" y="436"/>
                </a:cubicBezTo>
                <a:cubicBezTo>
                  <a:pt x="2851" y="140"/>
                  <a:pt x="2164" y="1"/>
                  <a:pt x="1470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0" name="Google Shape;800;p30"/>
          <p:cNvSpPr/>
          <p:nvPr/>
        </p:nvSpPr>
        <p:spPr>
          <a:xfrm>
            <a:off x="9426752" y="-171713"/>
            <a:ext cx="2861256" cy="1404201"/>
          </a:xfrm>
          <a:custGeom>
            <a:avLst/>
            <a:gdLst/>
            <a:ahLst/>
            <a:cxnLst/>
            <a:rect l="l" t="t" r="r" b="b"/>
            <a:pathLst>
              <a:path w="13155" h="6456" extrusionOk="0">
                <a:moveTo>
                  <a:pt x="11275" y="1"/>
                </a:moveTo>
                <a:lnTo>
                  <a:pt x="11275" y="4"/>
                </a:lnTo>
                <a:lnTo>
                  <a:pt x="209" y="2"/>
                </a:lnTo>
                <a:cubicBezTo>
                  <a:pt x="185" y="57"/>
                  <a:pt x="164" y="111"/>
                  <a:pt x="145" y="167"/>
                </a:cubicBezTo>
                <a:cubicBezTo>
                  <a:pt x="138" y="184"/>
                  <a:pt x="132" y="203"/>
                  <a:pt x="127" y="221"/>
                </a:cubicBezTo>
                <a:cubicBezTo>
                  <a:pt x="59" y="429"/>
                  <a:pt x="18" y="643"/>
                  <a:pt x="6" y="860"/>
                </a:cubicBezTo>
                <a:cubicBezTo>
                  <a:pt x="0" y="984"/>
                  <a:pt x="3" y="1110"/>
                  <a:pt x="14" y="1233"/>
                </a:cubicBezTo>
                <a:cubicBezTo>
                  <a:pt x="16" y="1251"/>
                  <a:pt x="18" y="1270"/>
                  <a:pt x="20" y="1288"/>
                </a:cubicBezTo>
                <a:cubicBezTo>
                  <a:pt x="60" y="1638"/>
                  <a:pt x="172" y="1982"/>
                  <a:pt x="341" y="2300"/>
                </a:cubicBezTo>
                <a:cubicBezTo>
                  <a:pt x="351" y="2319"/>
                  <a:pt x="361" y="2337"/>
                  <a:pt x="371" y="2355"/>
                </a:cubicBezTo>
                <a:cubicBezTo>
                  <a:pt x="531" y="2642"/>
                  <a:pt x="740" y="2905"/>
                  <a:pt x="987" y="3134"/>
                </a:cubicBezTo>
                <a:cubicBezTo>
                  <a:pt x="1075" y="3217"/>
                  <a:pt x="1169" y="3295"/>
                  <a:pt x="1269" y="3368"/>
                </a:cubicBezTo>
                <a:cubicBezTo>
                  <a:pt x="1295" y="3387"/>
                  <a:pt x="1320" y="3405"/>
                  <a:pt x="1345" y="3422"/>
                </a:cubicBezTo>
                <a:cubicBezTo>
                  <a:pt x="1608" y="3604"/>
                  <a:pt x="1902" y="3745"/>
                  <a:pt x="2218" y="3827"/>
                </a:cubicBezTo>
                <a:cubicBezTo>
                  <a:pt x="2441" y="3883"/>
                  <a:pt x="2668" y="3908"/>
                  <a:pt x="2896" y="3908"/>
                </a:cubicBezTo>
                <a:cubicBezTo>
                  <a:pt x="3496" y="3908"/>
                  <a:pt x="4103" y="3734"/>
                  <a:pt x="4654" y="3501"/>
                </a:cubicBezTo>
                <a:cubicBezTo>
                  <a:pt x="4713" y="3476"/>
                  <a:pt x="4773" y="3450"/>
                  <a:pt x="4833" y="3424"/>
                </a:cubicBezTo>
                <a:cubicBezTo>
                  <a:pt x="4873" y="3406"/>
                  <a:pt x="4915" y="3387"/>
                  <a:pt x="4955" y="3369"/>
                </a:cubicBezTo>
                <a:cubicBezTo>
                  <a:pt x="5539" y="3105"/>
                  <a:pt x="6130" y="2820"/>
                  <a:pt x="6764" y="2820"/>
                </a:cubicBezTo>
                <a:cubicBezTo>
                  <a:pt x="6811" y="2820"/>
                  <a:pt x="6859" y="2822"/>
                  <a:pt x="6907" y="2825"/>
                </a:cubicBezTo>
                <a:cubicBezTo>
                  <a:pt x="7405" y="2860"/>
                  <a:pt x="7836" y="3071"/>
                  <a:pt x="8213" y="3369"/>
                </a:cubicBezTo>
                <a:cubicBezTo>
                  <a:pt x="8237" y="3387"/>
                  <a:pt x="8259" y="3405"/>
                  <a:pt x="8281" y="3424"/>
                </a:cubicBezTo>
                <a:cubicBezTo>
                  <a:pt x="8634" y="3715"/>
                  <a:pt x="8939" y="4078"/>
                  <a:pt x="9207" y="4436"/>
                </a:cubicBezTo>
                <a:cubicBezTo>
                  <a:pt x="9219" y="4454"/>
                  <a:pt x="9233" y="4472"/>
                  <a:pt x="9246" y="4490"/>
                </a:cubicBezTo>
                <a:cubicBezTo>
                  <a:pt x="9246" y="4490"/>
                  <a:pt x="9247" y="4490"/>
                  <a:pt x="9247" y="4491"/>
                </a:cubicBezTo>
                <a:cubicBezTo>
                  <a:pt x="9498" y="4831"/>
                  <a:pt x="9757" y="5189"/>
                  <a:pt x="10053" y="5504"/>
                </a:cubicBezTo>
                <a:cubicBezTo>
                  <a:pt x="10070" y="5523"/>
                  <a:pt x="10087" y="5541"/>
                  <a:pt x="10104" y="5559"/>
                </a:cubicBezTo>
                <a:cubicBezTo>
                  <a:pt x="10436" y="5901"/>
                  <a:pt x="10812" y="6189"/>
                  <a:pt x="11272" y="6342"/>
                </a:cubicBezTo>
                <a:cubicBezTo>
                  <a:pt x="11292" y="6348"/>
                  <a:pt x="11311" y="6355"/>
                  <a:pt x="11333" y="6361"/>
                </a:cubicBezTo>
                <a:cubicBezTo>
                  <a:pt x="11361" y="6370"/>
                  <a:pt x="11391" y="6378"/>
                  <a:pt x="11420" y="6386"/>
                </a:cubicBezTo>
                <a:cubicBezTo>
                  <a:pt x="11605" y="6434"/>
                  <a:pt x="11791" y="6456"/>
                  <a:pt x="11976" y="6456"/>
                </a:cubicBezTo>
                <a:cubicBezTo>
                  <a:pt x="12384" y="6456"/>
                  <a:pt x="12786" y="6349"/>
                  <a:pt x="13154" y="6177"/>
                </a:cubicBezTo>
                <a:lnTo>
                  <a:pt x="13154" y="5505"/>
                </a:lnTo>
                <a:lnTo>
                  <a:pt x="13154" y="4492"/>
                </a:lnTo>
                <a:lnTo>
                  <a:pt x="13154" y="3371"/>
                </a:lnTo>
                <a:lnTo>
                  <a:pt x="13155" y="2358"/>
                </a:lnTo>
                <a:lnTo>
                  <a:pt x="13155" y="1236"/>
                </a:lnTo>
                <a:lnTo>
                  <a:pt x="13155" y="221"/>
                </a:lnTo>
                <a:lnTo>
                  <a:pt x="13155" y="5"/>
                </a:lnTo>
                <a:lnTo>
                  <a:pt x="11334" y="4"/>
                </a:lnTo>
                <a:lnTo>
                  <a:pt x="11334" y="1"/>
                </a:ln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1" name="Google Shape;801;p30"/>
          <p:cNvSpPr/>
          <p:nvPr/>
        </p:nvSpPr>
        <p:spPr>
          <a:xfrm>
            <a:off x="-594066" y="-388999"/>
            <a:ext cx="6275407" cy="2116089"/>
          </a:xfrm>
          <a:custGeom>
            <a:avLst/>
            <a:gdLst/>
            <a:ahLst/>
            <a:cxnLst/>
            <a:rect l="l" t="t" r="r" b="b"/>
            <a:pathLst>
              <a:path w="28852" h="9729" extrusionOk="0">
                <a:moveTo>
                  <a:pt x="27909" y="1"/>
                </a:moveTo>
                <a:cubicBezTo>
                  <a:pt x="27641" y="1"/>
                  <a:pt x="27359" y="65"/>
                  <a:pt x="27138" y="117"/>
                </a:cubicBezTo>
                <a:cubicBezTo>
                  <a:pt x="26393" y="292"/>
                  <a:pt x="25642" y="438"/>
                  <a:pt x="24886" y="556"/>
                </a:cubicBezTo>
                <a:cubicBezTo>
                  <a:pt x="23384" y="791"/>
                  <a:pt x="21867" y="918"/>
                  <a:pt x="20347" y="969"/>
                </a:cubicBezTo>
                <a:cubicBezTo>
                  <a:pt x="19779" y="988"/>
                  <a:pt x="19211" y="997"/>
                  <a:pt x="18643" y="997"/>
                </a:cubicBezTo>
                <a:cubicBezTo>
                  <a:pt x="16156" y="997"/>
                  <a:pt x="13669" y="829"/>
                  <a:pt x="11190" y="628"/>
                </a:cubicBezTo>
                <a:cubicBezTo>
                  <a:pt x="9660" y="504"/>
                  <a:pt x="8132" y="368"/>
                  <a:pt x="6601" y="249"/>
                </a:cubicBezTo>
                <a:cubicBezTo>
                  <a:pt x="5839" y="189"/>
                  <a:pt x="5076" y="132"/>
                  <a:pt x="4312" y="87"/>
                </a:cubicBezTo>
                <a:cubicBezTo>
                  <a:pt x="4099" y="75"/>
                  <a:pt x="3881" y="64"/>
                  <a:pt x="3664" y="64"/>
                </a:cubicBezTo>
                <a:cubicBezTo>
                  <a:pt x="3221" y="64"/>
                  <a:pt x="2777" y="107"/>
                  <a:pt x="2362" y="261"/>
                </a:cubicBezTo>
                <a:cubicBezTo>
                  <a:pt x="1198" y="695"/>
                  <a:pt x="625" y="1959"/>
                  <a:pt x="327" y="3085"/>
                </a:cubicBezTo>
                <a:cubicBezTo>
                  <a:pt x="51" y="4125"/>
                  <a:pt x="0" y="5240"/>
                  <a:pt x="241" y="6293"/>
                </a:cubicBezTo>
                <a:cubicBezTo>
                  <a:pt x="475" y="7320"/>
                  <a:pt x="1013" y="8271"/>
                  <a:pt x="1861" y="8911"/>
                </a:cubicBezTo>
                <a:cubicBezTo>
                  <a:pt x="2297" y="9241"/>
                  <a:pt x="2827" y="9490"/>
                  <a:pt x="3378" y="9490"/>
                </a:cubicBezTo>
                <a:cubicBezTo>
                  <a:pt x="3472" y="9490"/>
                  <a:pt x="3567" y="9482"/>
                  <a:pt x="3662" y="9467"/>
                </a:cubicBezTo>
                <a:cubicBezTo>
                  <a:pt x="4312" y="9361"/>
                  <a:pt x="4799" y="8877"/>
                  <a:pt x="5302" y="8495"/>
                </a:cubicBezTo>
                <a:cubicBezTo>
                  <a:pt x="5837" y="8088"/>
                  <a:pt x="6442" y="7738"/>
                  <a:pt x="7106" y="7594"/>
                </a:cubicBezTo>
                <a:cubicBezTo>
                  <a:pt x="7279" y="7557"/>
                  <a:pt x="7450" y="7538"/>
                  <a:pt x="7618" y="7538"/>
                </a:cubicBezTo>
                <a:cubicBezTo>
                  <a:pt x="8095" y="7538"/>
                  <a:pt x="8551" y="7686"/>
                  <a:pt x="8965" y="7966"/>
                </a:cubicBezTo>
                <a:cubicBezTo>
                  <a:pt x="9884" y="8588"/>
                  <a:pt x="10692" y="9729"/>
                  <a:pt x="11891" y="9729"/>
                </a:cubicBezTo>
                <a:cubicBezTo>
                  <a:pt x="11980" y="9729"/>
                  <a:pt x="12071" y="9723"/>
                  <a:pt x="12164" y="9709"/>
                </a:cubicBezTo>
                <a:cubicBezTo>
                  <a:pt x="13260" y="9554"/>
                  <a:pt x="13511" y="8401"/>
                  <a:pt x="13804" y="7521"/>
                </a:cubicBezTo>
                <a:cubicBezTo>
                  <a:pt x="13945" y="7099"/>
                  <a:pt x="14127" y="6643"/>
                  <a:pt x="14504" y="6377"/>
                </a:cubicBezTo>
                <a:cubicBezTo>
                  <a:pt x="14738" y="6212"/>
                  <a:pt x="15003" y="6142"/>
                  <a:pt x="15276" y="6142"/>
                </a:cubicBezTo>
                <a:cubicBezTo>
                  <a:pt x="15402" y="6142"/>
                  <a:pt x="15530" y="6157"/>
                  <a:pt x="15656" y="6184"/>
                </a:cubicBezTo>
                <a:cubicBezTo>
                  <a:pt x="16572" y="6381"/>
                  <a:pt x="17354" y="6961"/>
                  <a:pt x="18244" y="7232"/>
                </a:cubicBezTo>
                <a:cubicBezTo>
                  <a:pt x="18502" y="7311"/>
                  <a:pt x="18774" y="7363"/>
                  <a:pt x="19044" y="7363"/>
                </a:cubicBezTo>
                <a:cubicBezTo>
                  <a:pt x="19207" y="7363"/>
                  <a:pt x="19369" y="7344"/>
                  <a:pt x="19529" y="7301"/>
                </a:cubicBezTo>
                <a:cubicBezTo>
                  <a:pt x="19978" y="7178"/>
                  <a:pt x="20331" y="6877"/>
                  <a:pt x="20595" y="6501"/>
                </a:cubicBezTo>
                <a:cubicBezTo>
                  <a:pt x="21130" y="5738"/>
                  <a:pt x="21292" y="4712"/>
                  <a:pt x="21999" y="4070"/>
                </a:cubicBezTo>
                <a:cubicBezTo>
                  <a:pt x="22362" y="3741"/>
                  <a:pt x="22807" y="3634"/>
                  <a:pt x="23269" y="3634"/>
                </a:cubicBezTo>
                <a:cubicBezTo>
                  <a:pt x="23739" y="3634"/>
                  <a:pt x="24227" y="3745"/>
                  <a:pt x="24664" y="3849"/>
                </a:cubicBezTo>
                <a:cubicBezTo>
                  <a:pt x="25227" y="3981"/>
                  <a:pt x="25851" y="4166"/>
                  <a:pt x="26455" y="4166"/>
                </a:cubicBezTo>
                <a:cubicBezTo>
                  <a:pt x="26763" y="4166"/>
                  <a:pt x="27066" y="4118"/>
                  <a:pt x="27353" y="3990"/>
                </a:cubicBezTo>
                <a:cubicBezTo>
                  <a:pt x="28400" y="3523"/>
                  <a:pt x="28496" y="2313"/>
                  <a:pt x="28400" y="1304"/>
                </a:cubicBezTo>
                <a:cubicBezTo>
                  <a:pt x="28773" y="1190"/>
                  <a:pt x="28851" y="712"/>
                  <a:pt x="28673" y="381"/>
                </a:cubicBezTo>
                <a:cubicBezTo>
                  <a:pt x="28515" y="88"/>
                  <a:pt x="28221" y="1"/>
                  <a:pt x="27909" y="1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2" name="Google Shape;802;p30"/>
          <p:cNvSpPr/>
          <p:nvPr/>
        </p:nvSpPr>
        <p:spPr>
          <a:xfrm>
            <a:off x="9650347" y="4042864"/>
            <a:ext cx="3183596" cy="3313011"/>
          </a:xfrm>
          <a:custGeom>
            <a:avLst/>
            <a:gdLst/>
            <a:ahLst/>
            <a:cxnLst/>
            <a:rect l="l" t="t" r="r" b="b"/>
            <a:pathLst>
              <a:path w="14637" h="15232" extrusionOk="0">
                <a:moveTo>
                  <a:pt x="11445" y="0"/>
                </a:moveTo>
                <a:cubicBezTo>
                  <a:pt x="11308" y="0"/>
                  <a:pt x="11172" y="12"/>
                  <a:pt x="11039" y="38"/>
                </a:cubicBezTo>
                <a:cubicBezTo>
                  <a:pt x="10644" y="116"/>
                  <a:pt x="10316" y="327"/>
                  <a:pt x="10145" y="596"/>
                </a:cubicBezTo>
                <a:cubicBezTo>
                  <a:pt x="9794" y="1152"/>
                  <a:pt x="10018" y="1791"/>
                  <a:pt x="9781" y="2367"/>
                </a:cubicBezTo>
                <a:cubicBezTo>
                  <a:pt x="9296" y="3551"/>
                  <a:pt x="6867" y="3019"/>
                  <a:pt x="6220" y="4123"/>
                </a:cubicBezTo>
                <a:cubicBezTo>
                  <a:pt x="6016" y="4474"/>
                  <a:pt x="6063" y="4867"/>
                  <a:pt x="6119" y="5237"/>
                </a:cubicBezTo>
                <a:cubicBezTo>
                  <a:pt x="6188" y="5684"/>
                  <a:pt x="6293" y="6128"/>
                  <a:pt x="6331" y="6578"/>
                </a:cubicBezTo>
                <a:cubicBezTo>
                  <a:pt x="6392" y="7292"/>
                  <a:pt x="6256" y="8099"/>
                  <a:pt x="5518" y="8624"/>
                </a:cubicBezTo>
                <a:cubicBezTo>
                  <a:pt x="4829" y="9115"/>
                  <a:pt x="3797" y="9174"/>
                  <a:pt x="2910" y="9343"/>
                </a:cubicBezTo>
                <a:cubicBezTo>
                  <a:pt x="2462" y="9427"/>
                  <a:pt x="2020" y="9543"/>
                  <a:pt x="1637" y="9735"/>
                </a:cubicBezTo>
                <a:cubicBezTo>
                  <a:pt x="1309" y="9901"/>
                  <a:pt x="1030" y="10112"/>
                  <a:pt x="810" y="10355"/>
                </a:cubicBezTo>
                <a:cubicBezTo>
                  <a:pt x="347" y="10864"/>
                  <a:pt x="157" y="11482"/>
                  <a:pt x="81" y="12082"/>
                </a:cubicBezTo>
                <a:cubicBezTo>
                  <a:pt x="1" y="12715"/>
                  <a:pt x="23" y="13379"/>
                  <a:pt x="158" y="14007"/>
                </a:cubicBezTo>
                <a:cubicBezTo>
                  <a:pt x="228" y="14329"/>
                  <a:pt x="371" y="14667"/>
                  <a:pt x="709" y="14896"/>
                </a:cubicBezTo>
                <a:cubicBezTo>
                  <a:pt x="1077" y="15146"/>
                  <a:pt x="1583" y="15204"/>
                  <a:pt x="2068" y="15214"/>
                </a:cubicBezTo>
                <a:cubicBezTo>
                  <a:pt x="2549" y="15226"/>
                  <a:pt x="3032" y="15229"/>
                  <a:pt x="3515" y="15229"/>
                </a:cubicBezTo>
                <a:cubicBezTo>
                  <a:pt x="4226" y="15229"/>
                  <a:pt x="4937" y="15222"/>
                  <a:pt x="5646" y="15222"/>
                </a:cubicBezTo>
                <a:cubicBezTo>
                  <a:pt x="5675" y="15222"/>
                  <a:pt x="5704" y="15222"/>
                  <a:pt x="5733" y="15222"/>
                </a:cubicBezTo>
                <a:lnTo>
                  <a:pt x="9469" y="15227"/>
                </a:lnTo>
                <a:cubicBezTo>
                  <a:pt x="10086" y="15228"/>
                  <a:pt x="10704" y="15228"/>
                  <a:pt x="11322" y="15229"/>
                </a:cubicBezTo>
                <a:cubicBezTo>
                  <a:pt x="11640" y="15230"/>
                  <a:pt x="11959" y="15231"/>
                  <a:pt x="12278" y="15231"/>
                </a:cubicBezTo>
                <a:cubicBezTo>
                  <a:pt x="12529" y="15231"/>
                  <a:pt x="12784" y="15225"/>
                  <a:pt x="13014" y="15145"/>
                </a:cubicBezTo>
                <a:cubicBezTo>
                  <a:pt x="13410" y="15008"/>
                  <a:pt x="13574" y="14685"/>
                  <a:pt x="13640" y="14388"/>
                </a:cubicBezTo>
                <a:cubicBezTo>
                  <a:pt x="13728" y="13988"/>
                  <a:pt x="13742" y="13577"/>
                  <a:pt x="13785" y="13173"/>
                </a:cubicBezTo>
                <a:cubicBezTo>
                  <a:pt x="13882" y="12264"/>
                  <a:pt x="13977" y="11357"/>
                  <a:pt x="14072" y="10449"/>
                </a:cubicBezTo>
                <a:cubicBezTo>
                  <a:pt x="14166" y="9541"/>
                  <a:pt x="14259" y="8633"/>
                  <a:pt x="14352" y="7724"/>
                </a:cubicBezTo>
                <a:cubicBezTo>
                  <a:pt x="14437" y="6875"/>
                  <a:pt x="14530" y="6026"/>
                  <a:pt x="14567" y="5174"/>
                </a:cubicBezTo>
                <a:cubicBezTo>
                  <a:pt x="14637" y="3541"/>
                  <a:pt x="14491" y="1869"/>
                  <a:pt x="13640" y="340"/>
                </a:cubicBezTo>
                <a:cubicBezTo>
                  <a:pt x="13611" y="289"/>
                  <a:pt x="13548" y="267"/>
                  <a:pt x="13488" y="267"/>
                </a:cubicBezTo>
                <a:cubicBezTo>
                  <a:pt x="13394" y="267"/>
                  <a:pt x="13305" y="319"/>
                  <a:pt x="13349" y="398"/>
                </a:cubicBezTo>
                <a:cubicBezTo>
                  <a:pt x="13385" y="461"/>
                  <a:pt x="13419" y="526"/>
                  <a:pt x="13452" y="589"/>
                </a:cubicBezTo>
                <a:cubicBezTo>
                  <a:pt x="13105" y="411"/>
                  <a:pt x="12738" y="253"/>
                  <a:pt x="12342" y="140"/>
                </a:cubicBezTo>
                <a:cubicBezTo>
                  <a:pt x="12060" y="59"/>
                  <a:pt x="11751" y="0"/>
                  <a:pt x="11445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3" name="Google Shape;803;p30"/>
          <p:cNvSpPr/>
          <p:nvPr/>
        </p:nvSpPr>
        <p:spPr>
          <a:xfrm rot="10800000">
            <a:off x="10097977" y="4182405"/>
            <a:ext cx="16767" cy="5400"/>
          </a:xfrm>
          <a:custGeom>
            <a:avLst/>
            <a:gdLst/>
            <a:ahLst/>
            <a:cxnLst/>
            <a:rect l="l" t="t" r="r" b="b"/>
            <a:pathLst>
              <a:path w="503" h="162" extrusionOk="0">
                <a:moveTo>
                  <a:pt x="61" y="0"/>
                </a:moveTo>
                <a:cubicBezTo>
                  <a:pt x="37" y="0"/>
                  <a:pt x="16" y="17"/>
                  <a:pt x="9" y="40"/>
                </a:cubicBezTo>
                <a:cubicBezTo>
                  <a:pt x="1" y="70"/>
                  <a:pt x="18" y="101"/>
                  <a:pt x="47" y="110"/>
                </a:cubicBezTo>
                <a:cubicBezTo>
                  <a:pt x="170" y="145"/>
                  <a:pt x="298" y="162"/>
                  <a:pt x="429" y="162"/>
                </a:cubicBezTo>
                <a:lnTo>
                  <a:pt x="447" y="162"/>
                </a:lnTo>
                <a:cubicBezTo>
                  <a:pt x="478" y="162"/>
                  <a:pt x="503" y="136"/>
                  <a:pt x="502" y="105"/>
                </a:cubicBezTo>
                <a:cubicBezTo>
                  <a:pt x="502" y="78"/>
                  <a:pt x="483" y="50"/>
                  <a:pt x="454" y="50"/>
                </a:cubicBezTo>
                <a:cubicBezTo>
                  <a:pt x="451" y="50"/>
                  <a:pt x="449" y="50"/>
                  <a:pt x="446" y="51"/>
                </a:cubicBezTo>
                <a:cubicBezTo>
                  <a:pt x="442" y="51"/>
                  <a:pt x="438" y="51"/>
                  <a:pt x="435" y="51"/>
                </a:cubicBezTo>
                <a:cubicBezTo>
                  <a:pt x="312" y="51"/>
                  <a:pt x="192" y="35"/>
                  <a:pt x="78" y="3"/>
                </a:cubicBezTo>
                <a:cubicBezTo>
                  <a:pt x="72" y="1"/>
                  <a:pt x="67" y="0"/>
                  <a:pt x="61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4" name="Google Shape;804;p30"/>
          <p:cNvSpPr/>
          <p:nvPr/>
        </p:nvSpPr>
        <p:spPr>
          <a:xfrm rot="10800000">
            <a:off x="9788710" y="4726639"/>
            <a:ext cx="14567" cy="11467"/>
          </a:xfrm>
          <a:custGeom>
            <a:avLst/>
            <a:gdLst/>
            <a:ahLst/>
            <a:cxnLst/>
            <a:rect l="l" t="t" r="r" b="b"/>
            <a:pathLst>
              <a:path w="437" h="344" extrusionOk="0">
                <a:moveTo>
                  <a:pt x="63" y="0"/>
                </a:moveTo>
                <a:cubicBezTo>
                  <a:pt x="45" y="0"/>
                  <a:pt x="28" y="9"/>
                  <a:pt x="17" y="25"/>
                </a:cubicBezTo>
                <a:cubicBezTo>
                  <a:pt x="0" y="49"/>
                  <a:pt x="6" y="85"/>
                  <a:pt x="32" y="102"/>
                </a:cubicBezTo>
                <a:cubicBezTo>
                  <a:pt x="137" y="173"/>
                  <a:pt x="240" y="250"/>
                  <a:pt x="340" y="332"/>
                </a:cubicBezTo>
                <a:cubicBezTo>
                  <a:pt x="350" y="340"/>
                  <a:pt x="362" y="343"/>
                  <a:pt x="375" y="343"/>
                </a:cubicBezTo>
                <a:cubicBezTo>
                  <a:pt x="391" y="343"/>
                  <a:pt x="407" y="337"/>
                  <a:pt x="418" y="323"/>
                </a:cubicBezTo>
                <a:cubicBezTo>
                  <a:pt x="437" y="299"/>
                  <a:pt x="434" y="264"/>
                  <a:pt x="410" y="245"/>
                </a:cubicBezTo>
                <a:cubicBezTo>
                  <a:pt x="308" y="162"/>
                  <a:pt x="202" y="83"/>
                  <a:pt x="94" y="10"/>
                </a:cubicBezTo>
                <a:cubicBezTo>
                  <a:pt x="84" y="4"/>
                  <a:pt x="74" y="0"/>
                  <a:pt x="63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5" name="Google Shape;805;p30"/>
          <p:cNvSpPr/>
          <p:nvPr/>
        </p:nvSpPr>
        <p:spPr>
          <a:xfrm rot="10800000">
            <a:off x="9363810" y="2853906"/>
            <a:ext cx="984733" cy="720433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rgbClr val="FFE65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6" name="Google Shape;806;p30"/>
          <p:cNvSpPr/>
          <p:nvPr/>
        </p:nvSpPr>
        <p:spPr>
          <a:xfrm rot="9893225">
            <a:off x="2369448" y="495825"/>
            <a:ext cx="807728" cy="189249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7" name="Google Shape;807;p30"/>
          <p:cNvGrpSpPr/>
          <p:nvPr/>
        </p:nvGrpSpPr>
        <p:grpSpPr>
          <a:xfrm rot="5400000">
            <a:off x="371780" y="6049007"/>
            <a:ext cx="295696" cy="267845"/>
            <a:chOff x="1640475" y="1197075"/>
            <a:chExt cx="55475" cy="50250"/>
          </a:xfrm>
        </p:grpSpPr>
        <p:sp>
          <p:nvSpPr>
            <p:cNvPr id="808" name="Google Shape;808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11" name="Google Shape;811;p30"/>
          <p:cNvSpPr/>
          <p:nvPr/>
        </p:nvSpPr>
        <p:spPr>
          <a:xfrm rot="-834203">
            <a:off x="11395348" y="484581"/>
            <a:ext cx="1325152" cy="2076284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12" name="Google Shape;812;p30"/>
          <p:cNvGrpSpPr/>
          <p:nvPr/>
        </p:nvGrpSpPr>
        <p:grpSpPr>
          <a:xfrm rot="4654902">
            <a:off x="9684739" y="544391"/>
            <a:ext cx="578189" cy="523765"/>
            <a:chOff x="1640475" y="1197075"/>
            <a:chExt cx="55475" cy="50250"/>
          </a:xfrm>
        </p:grpSpPr>
        <p:sp>
          <p:nvSpPr>
            <p:cNvPr id="813" name="Google Shape;813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6" name="Google Shape;816;p30"/>
          <p:cNvGrpSpPr/>
          <p:nvPr/>
        </p:nvGrpSpPr>
        <p:grpSpPr>
          <a:xfrm rot="5400000">
            <a:off x="761623" y="1413196"/>
            <a:ext cx="326429" cy="295697"/>
            <a:chOff x="1640475" y="1197075"/>
            <a:chExt cx="55475" cy="50250"/>
          </a:xfrm>
        </p:grpSpPr>
        <p:sp>
          <p:nvSpPr>
            <p:cNvPr id="817" name="Google Shape;817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0" name="Google Shape;820;p30"/>
          <p:cNvSpPr/>
          <p:nvPr/>
        </p:nvSpPr>
        <p:spPr>
          <a:xfrm rot="6477717">
            <a:off x="11064199" y="6015703"/>
            <a:ext cx="773556" cy="181221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1" name="Google Shape;821;p30"/>
          <p:cNvGrpSpPr/>
          <p:nvPr/>
        </p:nvGrpSpPr>
        <p:grpSpPr>
          <a:xfrm rot="5400000">
            <a:off x="10066781" y="5978563"/>
            <a:ext cx="295696" cy="267845"/>
            <a:chOff x="1640475" y="1197075"/>
            <a:chExt cx="55475" cy="50250"/>
          </a:xfrm>
        </p:grpSpPr>
        <p:sp>
          <p:nvSpPr>
            <p:cNvPr id="822" name="Google Shape;822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6243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loria Hallelujah"/>
              <a:buNone/>
              <a:defRPr sz="2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●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○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■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●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○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■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●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○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Thin"/>
              <a:buChar char="■"/>
              <a:defRPr sz="12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04941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ordwall.net/ar/resource/331244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F60B24-D0CE-03C3-8C26-1833F4ED8F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932" y="546872"/>
            <a:ext cx="5749026" cy="9144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2C8901-4FD3-00FF-6DC3-BD3344803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9948" y="6095999"/>
            <a:ext cx="1522761" cy="589861"/>
          </a:xfrm>
          <a:prstGeom prst="rect">
            <a:avLst/>
          </a:prstGeom>
        </p:spPr>
      </p:pic>
      <p:pic>
        <p:nvPicPr>
          <p:cNvPr id="53" name="Picture 2" descr="See the source image">
            <a:extLst>
              <a:ext uri="{FF2B5EF4-FFF2-40B4-BE49-F238E27FC236}">
                <a16:creationId xmlns:a16="http://schemas.microsoft.com/office/drawing/2014/main" id="{BC880D87-5C4B-2D28-2980-EB864632DA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7500" b="63167" l="8000" r="93125">
                        <a14:foregroundMark x1="8000" y1="56167" x2="8000" y2="56167"/>
                        <a14:foregroundMark x1="31875" y1="47500" x2="31875" y2="47500"/>
                        <a14:foregroundMark x1="43500" y1="46500" x2="43500" y2="46500"/>
                        <a14:foregroundMark x1="43500" y1="46500" x2="43500" y2="46500"/>
                        <a14:foregroundMark x1="43500" y1="46500" x2="43500" y2="46500"/>
                        <a14:foregroundMark x1="43500" y1="46500" x2="46625" y2="48500"/>
                        <a14:foregroundMark x1="31267" y1="52294" x2="28250" y2="55833"/>
                        <a14:foregroundMark x1="33342" y1="49861" x2="31439" y2="52093"/>
                        <a14:foregroundMark x1="38625" y1="43667" x2="36722" y2="45898"/>
                        <a14:foregroundMark x1="28250" y1="55833" x2="25500" y2="43667"/>
                        <a14:foregroundMark x1="51000" y1="47000" x2="51750" y2="47500"/>
                        <a14:foregroundMark x1="76698" y1="47977" x2="77250" y2="48000"/>
                        <a14:foregroundMark x1="70733" y1="47728" x2="72319" y2="47794"/>
                        <a14:foregroundMark x1="65250" y1="47500" x2="66252" y2="47542"/>
                        <a14:foregroundMark x1="92000" y1="44500" x2="93125" y2="56167"/>
                        <a14:foregroundMark x1="88375" y1="44500" x2="88750" y2="57500"/>
                        <a14:foregroundMark x1="86000" y1="48500" x2="84303" y2="51855"/>
                        <a14:foregroundMark x1="62500" y1="44167" x2="59750" y2="46500"/>
                        <a14:backgroundMark x1="34750" y1="49333" x2="34750" y2="49333"/>
                        <a14:backgroundMark x1="83250" y1="54167" x2="83250" y2="54167"/>
                        <a14:backgroundMark x1="74500" y1="48000" x2="74500" y2="48000"/>
                        <a14:backgroundMark x1="74500" y1="48000" x2="74500" y2="48000"/>
                        <a14:backgroundMark x1="74500" y1="48000" x2="74875" y2="49833"/>
                        <a14:backgroundMark x1="68125" y1="46000" x2="68875" y2="49333"/>
                        <a14:backgroundMark x1="82375" y1="55167" x2="84375" y2="53667"/>
                        <a14:backgroundMark x1="35125" y1="50333" x2="36250" y2="45500"/>
                        <a14:backgroundMark x1="35125" y1="48833" x2="35125" y2="44167"/>
                        <a14:backgroundMark x1="74000" y1="45000" x2="74875" y2="49833"/>
                        <a14:backgroundMark x1="34250" y1="44167" x2="35125" y2="49333"/>
                        <a14:backgroundMark x1="31875" y1="54667" x2="31500" y2="52333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4290" b="33478"/>
          <a:stretch/>
        </p:blipFill>
        <p:spPr bwMode="auto">
          <a:xfrm>
            <a:off x="4446983" y="1757887"/>
            <a:ext cx="3332923" cy="88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itle 1">
            <a:extLst>
              <a:ext uri="{FF2B5EF4-FFF2-40B4-BE49-F238E27FC236}">
                <a16:creationId xmlns:a16="http://schemas.microsoft.com/office/drawing/2014/main" id="{1B72D540-A3F4-0E8E-8240-F9F96FBA2FAF}"/>
              </a:ext>
            </a:extLst>
          </p:cNvPr>
          <p:cNvSpPr txBox="1">
            <a:spLocks/>
          </p:cNvSpPr>
          <p:nvPr/>
        </p:nvSpPr>
        <p:spPr>
          <a:xfrm>
            <a:off x="250132" y="3047205"/>
            <a:ext cx="11970025" cy="1565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في قصيدة الكلب والحمامة  - الصف الخامس الابتدائيّ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(إعداد الطالبة: رغد إبراهيم من الصف الخامس فرقة1)</a:t>
            </a:r>
          </a:p>
          <a:p>
            <a:pPr rtl="1"/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AA444A-D6A1-CE08-F383-E8A0F71D2FE8}"/>
              </a:ext>
            </a:extLst>
          </p:cNvPr>
          <p:cNvSpPr txBox="1"/>
          <p:nvPr/>
        </p:nvSpPr>
        <p:spPr>
          <a:xfrm>
            <a:off x="4604512" y="5366275"/>
            <a:ext cx="65068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ar-BH" sz="3200" b="1" kern="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بإشراف:</a:t>
            </a:r>
          </a:p>
          <a:p>
            <a:pPr algn="ctr" defTabSz="1219170">
              <a:buClr>
                <a:srgbClr val="000000"/>
              </a:buClr>
            </a:pPr>
            <a:r>
              <a:rPr lang="ar-BH" sz="3200" b="1" kern="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 أ/عائشة بدر الكويتي</a:t>
            </a:r>
            <a:endParaRPr lang="ar-BH" sz="2000" b="1" kern="0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F563F7-46E1-9F6A-4D6C-17D667A597E6}"/>
              </a:ext>
            </a:extLst>
          </p:cNvPr>
          <p:cNvSpPr txBox="1"/>
          <p:nvPr/>
        </p:nvSpPr>
        <p:spPr>
          <a:xfrm>
            <a:off x="3039931" y="4400476"/>
            <a:ext cx="70154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http://wordwall.net/ar/resource/33124498</a:t>
            </a:r>
            <a:endParaRPr lang="ar-BH" sz="2800" dirty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21857D-C8DC-FDD6-AC7A-99CD82FEE4F0}"/>
              </a:ext>
            </a:extLst>
          </p:cNvPr>
          <p:cNvSpPr txBox="1"/>
          <p:nvPr/>
        </p:nvSpPr>
        <p:spPr>
          <a:xfrm>
            <a:off x="-14476" y="5427831"/>
            <a:ext cx="65068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ar-BH" sz="3200" b="1" kern="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مديرة المدرسة:</a:t>
            </a:r>
          </a:p>
          <a:p>
            <a:pPr algn="ctr" defTabSz="1219170">
              <a:buClr>
                <a:srgbClr val="000000"/>
              </a:buClr>
            </a:pPr>
            <a:r>
              <a:rPr lang="ar-BH" sz="3200" b="1" kern="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 أ/آمنة جناحي</a:t>
            </a:r>
            <a:endParaRPr lang="ar-BH" sz="2000" b="1" kern="0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1643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am Building Class for Elementary by Slidesgo">
  <a:themeElements>
    <a:clrScheme name="Simple Light">
      <a:dk1>
        <a:srgbClr val="000000"/>
      </a:dk1>
      <a:lt1>
        <a:srgbClr val="FFFFFF"/>
      </a:lt1>
      <a:dk2>
        <a:srgbClr val="FF6EA7"/>
      </a:dk2>
      <a:lt2>
        <a:srgbClr val="CCB1FE"/>
      </a:lt2>
      <a:accent1>
        <a:srgbClr val="B2F7EF"/>
      </a:accent1>
      <a:accent2>
        <a:srgbClr val="FFE65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Fira Sans Extra Condensed</vt:lpstr>
      <vt:lpstr>Gloria Hallelujah</vt:lpstr>
      <vt:lpstr>Raleway Thin</vt:lpstr>
      <vt:lpstr>Sakkal Majalla</vt:lpstr>
      <vt:lpstr>Team Building Class for Elementary by Slidesgo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أنشطة رقمية من إنتاج الطالبات المادة: اللغة العربية بإشراف: أ/عائشة بدر الكويتي</dc:title>
  <dc:creator>AYSHA BADER YUSUF MOHAMED JASIM ALKUWAITI</dc:creator>
  <cp:lastModifiedBy>AYSHA BADER YUSUF MOHAMED JASIM ALKUWAITI</cp:lastModifiedBy>
  <cp:revision>9</cp:revision>
  <dcterms:created xsi:type="dcterms:W3CDTF">2022-05-30T06:08:26Z</dcterms:created>
  <dcterms:modified xsi:type="dcterms:W3CDTF">2022-06-01T07:17:13Z</dcterms:modified>
</cp:coreProperties>
</file>