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sldIdLst>
    <p:sldId id="27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CE998F-98A7-453F-B32D-332FF21D4BBD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8E9C6B-2F8E-4EA6-8F4E-004063E56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311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" name="Google Shape;86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2" name="Google Shape;86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07759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-92009" y="-134838"/>
            <a:ext cx="3066089" cy="1346305"/>
          </a:xfrm>
          <a:custGeom>
            <a:avLst/>
            <a:gdLst/>
            <a:ahLst/>
            <a:cxnLst/>
            <a:rect l="l" t="t" r="r" b="b"/>
            <a:pathLst>
              <a:path w="14457" h="6348" extrusionOk="0">
                <a:moveTo>
                  <a:pt x="0" y="1"/>
                </a:moveTo>
                <a:lnTo>
                  <a:pt x="0" y="6160"/>
                </a:lnTo>
                <a:cubicBezTo>
                  <a:pt x="307" y="6283"/>
                  <a:pt x="641" y="6348"/>
                  <a:pt x="972" y="6348"/>
                </a:cubicBezTo>
                <a:cubicBezTo>
                  <a:pt x="1431" y="6348"/>
                  <a:pt x="1886" y="6223"/>
                  <a:pt x="2259" y="5957"/>
                </a:cubicBezTo>
                <a:cubicBezTo>
                  <a:pt x="2971" y="5450"/>
                  <a:pt x="3272" y="4560"/>
                  <a:pt x="3620" y="3758"/>
                </a:cubicBezTo>
                <a:cubicBezTo>
                  <a:pt x="3967" y="2955"/>
                  <a:pt x="4504" y="2110"/>
                  <a:pt x="5362" y="1938"/>
                </a:cubicBezTo>
                <a:cubicBezTo>
                  <a:pt x="5472" y="1916"/>
                  <a:pt x="5582" y="1906"/>
                  <a:pt x="5692" y="1906"/>
                </a:cubicBezTo>
                <a:cubicBezTo>
                  <a:pt x="6160" y="1906"/>
                  <a:pt x="6628" y="2081"/>
                  <a:pt x="7080" y="2232"/>
                </a:cubicBezTo>
                <a:cubicBezTo>
                  <a:pt x="7585" y="2401"/>
                  <a:pt x="8141" y="2535"/>
                  <a:pt x="8672" y="2535"/>
                </a:cubicBezTo>
                <a:cubicBezTo>
                  <a:pt x="9138" y="2535"/>
                  <a:pt x="9586" y="2431"/>
                  <a:pt x="9965" y="2156"/>
                </a:cubicBezTo>
                <a:cubicBezTo>
                  <a:pt x="10504" y="1765"/>
                  <a:pt x="10846" y="1060"/>
                  <a:pt x="11419" y="789"/>
                </a:cubicBezTo>
                <a:lnTo>
                  <a:pt x="11420" y="789"/>
                </a:lnTo>
                <a:cubicBezTo>
                  <a:pt x="11436" y="781"/>
                  <a:pt x="11452" y="774"/>
                  <a:pt x="11469" y="767"/>
                </a:cubicBezTo>
                <a:cubicBezTo>
                  <a:pt x="11544" y="736"/>
                  <a:pt x="11623" y="712"/>
                  <a:pt x="11706" y="696"/>
                </a:cubicBezTo>
                <a:cubicBezTo>
                  <a:pt x="11777" y="683"/>
                  <a:pt x="11848" y="678"/>
                  <a:pt x="11919" y="678"/>
                </a:cubicBezTo>
                <a:cubicBezTo>
                  <a:pt x="12271" y="678"/>
                  <a:pt x="12623" y="809"/>
                  <a:pt x="12978" y="824"/>
                </a:cubicBezTo>
                <a:cubicBezTo>
                  <a:pt x="12999" y="824"/>
                  <a:pt x="13020" y="825"/>
                  <a:pt x="13041" y="825"/>
                </a:cubicBezTo>
                <a:cubicBezTo>
                  <a:pt x="13511" y="825"/>
                  <a:pt x="13977" y="611"/>
                  <a:pt x="14281" y="253"/>
                </a:cubicBezTo>
                <a:cubicBezTo>
                  <a:pt x="14348" y="175"/>
                  <a:pt x="14407" y="90"/>
                  <a:pt x="14457" y="1"/>
                </a:cubicBezTo>
                <a:close/>
              </a:path>
            </a:pathLst>
          </a:custGeom>
          <a:solidFill>
            <a:srgbClr val="CCB1FE">
              <a:alpha val="4860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" name="Google Shape;10;p2"/>
          <p:cNvSpPr/>
          <p:nvPr/>
        </p:nvSpPr>
        <p:spPr>
          <a:xfrm>
            <a:off x="-415467" y="4196092"/>
            <a:ext cx="5551069" cy="3024520"/>
          </a:xfrm>
          <a:custGeom>
            <a:avLst/>
            <a:gdLst/>
            <a:ahLst/>
            <a:cxnLst/>
            <a:rect l="l" t="t" r="r" b="b"/>
            <a:pathLst>
              <a:path w="26174" h="14261" extrusionOk="0">
                <a:moveTo>
                  <a:pt x="4863" y="0"/>
                </a:moveTo>
                <a:cubicBezTo>
                  <a:pt x="4600" y="0"/>
                  <a:pt x="4337" y="25"/>
                  <a:pt x="4079" y="86"/>
                </a:cubicBezTo>
                <a:cubicBezTo>
                  <a:pt x="3577" y="206"/>
                  <a:pt x="3127" y="469"/>
                  <a:pt x="2736" y="803"/>
                </a:cubicBezTo>
                <a:cubicBezTo>
                  <a:pt x="1930" y="1492"/>
                  <a:pt x="1836" y="3135"/>
                  <a:pt x="799" y="3280"/>
                </a:cubicBezTo>
                <a:cubicBezTo>
                  <a:pt x="128" y="3374"/>
                  <a:pt x="0" y="4462"/>
                  <a:pt x="66" y="4462"/>
                </a:cubicBezTo>
                <a:cubicBezTo>
                  <a:pt x="68" y="4462"/>
                  <a:pt x="70" y="4461"/>
                  <a:pt x="72" y="4459"/>
                </a:cubicBezTo>
                <a:lnTo>
                  <a:pt x="72" y="4459"/>
                </a:lnTo>
                <a:cubicBezTo>
                  <a:pt x="67" y="5698"/>
                  <a:pt x="63" y="6939"/>
                  <a:pt x="59" y="8179"/>
                </a:cubicBezTo>
                <a:cubicBezTo>
                  <a:pt x="56" y="8831"/>
                  <a:pt x="53" y="9483"/>
                  <a:pt x="51" y="10135"/>
                </a:cubicBezTo>
                <a:cubicBezTo>
                  <a:pt x="50" y="10457"/>
                  <a:pt x="49" y="10777"/>
                  <a:pt x="48" y="11099"/>
                </a:cubicBezTo>
                <a:cubicBezTo>
                  <a:pt x="47" y="11393"/>
                  <a:pt x="48" y="11687"/>
                  <a:pt x="100" y="11976"/>
                </a:cubicBezTo>
                <a:cubicBezTo>
                  <a:pt x="186" y="12456"/>
                  <a:pt x="458" y="12928"/>
                  <a:pt x="933" y="13108"/>
                </a:cubicBezTo>
                <a:cubicBezTo>
                  <a:pt x="1033" y="13146"/>
                  <a:pt x="1145" y="13169"/>
                  <a:pt x="1252" y="13169"/>
                </a:cubicBezTo>
                <a:cubicBezTo>
                  <a:pt x="1254" y="13169"/>
                  <a:pt x="1257" y="13169"/>
                  <a:pt x="1259" y="13169"/>
                </a:cubicBezTo>
                <a:cubicBezTo>
                  <a:pt x="1388" y="13167"/>
                  <a:pt x="1479" y="13054"/>
                  <a:pt x="1583" y="12989"/>
                </a:cubicBezTo>
                <a:cubicBezTo>
                  <a:pt x="1788" y="12861"/>
                  <a:pt x="2013" y="12777"/>
                  <a:pt x="2247" y="12724"/>
                </a:cubicBezTo>
                <a:cubicBezTo>
                  <a:pt x="2483" y="12671"/>
                  <a:pt x="2724" y="12651"/>
                  <a:pt x="2966" y="12651"/>
                </a:cubicBezTo>
                <a:cubicBezTo>
                  <a:pt x="3233" y="12651"/>
                  <a:pt x="3501" y="12676"/>
                  <a:pt x="3763" y="12707"/>
                </a:cubicBezTo>
                <a:cubicBezTo>
                  <a:pt x="4310" y="12772"/>
                  <a:pt x="4853" y="12875"/>
                  <a:pt x="5400" y="12938"/>
                </a:cubicBezTo>
                <a:cubicBezTo>
                  <a:pt x="6669" y="13085"/>
                  <a:pt x="7946" y="13111"/>
                  <a:pt x="9219" y="13205"/>
                </a:cubicBezTo>
                <a:cubicBezTo>
                  <a:pt x="9860" y="13253"/>
                  <a:pt x="10500" y="13317"/>
                  <a:pt x="11134" y="13424"/>
                </a:cubicBezTo>
                <a:cubicBezTo>
                  <a:pt x="11749" y="13526"/>
                  <a:pt x="12358" y="13663"/>
                  <a:pt x="12967" y="13796"/>
                </a:cubicBezTo>
                <a:cubicBezTo>
                  <a:pt x="14136" y="14051"/>
                  <a:pt x="15300" y="14261"/>
                  <a:pt x="16498" y="14261"/>
                </a:cubicBezTo>
                <a:cubicBezTo>
                  <a:pt x="16552" y="14261"/>
                  <a:pt x="16606" y="14260"/>
                  <a:pt x="16660" y="14259"/>
                </a:cubicBezTo>
                <a:cubicBezTo>
                  <a:pt x="17953" y="14238"/>
                  <a:pt x="19236" y="14050"/>
                  <a:pt x="20525" y="13980"/>
                </a:cubicBezTo>
                <a:cubicBezTo>
                  <a:pt x="21615" y="13919"/>
                  <a:pt x="22718" y="13973"/>
                  <a:pt x="23796" y="13769"/>
                </a:cubicBezTo>
                <a:cubicBezTo>
                  <a:pt x="24313" y="13670"/>
                  <a:pt x="24820" y="13506"/>
                  <a:pt x="25277" y="13242"/>
                </a:cubicBezTo>
                <a:cubicBezTo>
                  <a:pt x="25711" y="12992"/>
                  <a:pt x="26148" y="12628"/>
                  <a:pt x="26165" y="12087"/>
                </a:cubicBezTo>
                <a:cubicBezTo>
                  <a:pt x="26174" y="11806"/>
                  <a:pt x="26071" y="11536"/>
                  <a:pt x="25960" y="11284"/>
                </a:cubicBezTo>
                <a:cubicBezTo>
                  <a:pt x="25831" y="10995"/>
                  <a:pt x="25692" y="10711"/>
                  <a:pt x="25556" y="10424"/>
                </a:cubicBezTo>
                <a:cubicBezTo>
                  <a:pt x="25280" y="9836"/>
                  <a:pt x="25017" y="9241"/>
                  <a:pt x="24726" y="8660"/>
                </a:cubicBezTo>
                <a:cubicBezTo>
                  <a:pt x="24617" y="8443"/>
                  <a:pt x="24475" y="8244"/>
                  <a:pt x="24244" y="8148"/>
                </a:cubicBezTo>
                <a:cubicBezTo>
                  <a:pt x="23992" y="8043"/>
                  <a:pt x="23700" y="8056"/>
                  <a:pt x="23431" y="8053"/>
                </a:cubicBezTo>
                <a:cubicBezTo>
                  <a:pt x="23345" y="8052"/>
                  <a:pt x="23259" y="8052"/>
                  <a:pt x="23173" y="8052"/>
                </a:cubicBezTo>
                <a:cubicBezTo>
                  <a:pt x="22618" y="8052"/>
                  <a:pt x="22062" y="8075"/>
                  <a:pt x="21508" y="8122"/>
                </a:cubicBezTo>
                <a:cubicBezTo>
                  <a:pt x="20999" y="8165"/>
                  <a:pt x="20489" y="8243"/>
                  <a:pt x="19978" y="8243"/>
                </a:cubicBezTo>
                <a:cubicBezTo>
                  <a:pt x="19867" y="8243"/>
                  <a:pt x="19756" y="8239"/>
                  <a:pt x="19645" y="8231"/>
                </a:cubicBezTo>
                <a:cubicBezTo>
                  <a:pt x="19110" y="8189"/>
                  <a:pt x="18609" y="8002"/>
                  <a:pt x="18163" y="7708"/>
                </a:cubicBezTo>
                <a:cubicBezTo>
                  <a:pt x="17269" y="7121"/>
                  <a:pt x="16691" y="6224"/>
                  <a:pt x="16067" y="5381"/>
                </a:cubicBezTo>
                <a:cubicBezTo>
                  <a:pt x="15751" y="4955"/>
                  <a:pt x="15397" y="4546"/>
                  <a:pt x="14929" y="4285"/>
                </a:cubicBezTo>
                <a:cubicBezTo>
                  <a:pt x="14463" y="4025"/>
                  <a:pt x="13935" y="3920"/>
                  <a:pt x="13408" y="3879"/>
                </a:cubicBezTo>
                <a:cubicBezTo>
                  <a:pt x="13154" y="3860"/>
                  <a:pt x="12899" y="3855"/>
                  <a:pt x="12643" y="3855"/>
                </a:cubicBezTo>
                <a:cubicBezTo>
                  <a:pt x="12450" y="3855"/>
                  <a:pt x="12257" y="3858"/>
                  <a:pt x="12064" y="3858"/>
                </a:cubicBezTo>
                <a:cubicBezTo>
                  <a:pt x="11487" y="3858"/>
                  <a:pt x="10912" y="3836"/>
                  <a:pt x="10354" y="3664"/>
                </a:cubicBezTo>
                <a:cubicBezTo>
                  <a:pt x="9893" y="3522"/>
                  <a:pt x="9465" y="3265"/>
                  <a:pt x="9185" y="2863"/>
                </a:cubicBezTo>
                <a:cubicBezTo>
                  <a:pt x="8887" y="2436"/>
                  <a:pt x="8747" y="1924"/>
                  <a:pt x="8473" y="1483"/>
                </a:cubicBezTo>
                <a:cubicBezTo>
                  <a:pt x="7915" y="585"/>
                  <a:pt x="6844" y="273"/>
                  <a:pt x="5861" y="99"/>
                </a:cubicBezTo>
                <a:cubicBezTo>
                  <a:pt x="5533" y="41"/>
                  <a:pt x="5197" y="0"/>
                  <a:pt x="4863" y="0"/>
                </a:cubicBezTo>
                <a:close/>
              </a:path>
            </a:pathLst>
          </a:custGeom>
          <a:solidFill>
            <a:srgbClr val="FF6EA7">
              <a:alpha val="4972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" name="Google Shape;11;p2"/>
          <p:cNvSpPr/>
          <p:nvPr/>
        </p:nvSpPr>
        <p:spPr>
          <a:xfrm>
            <a:off x="9848955" y="4325035"/>
            <a:ext cx="2758568" cy="2766627"/>
          </a:xfrm>
          <a:custGeom>
            <a:avLst/>
            <a:gdLst/>
            <a:ahLst/>
            <a:cxnLst/>
            <a:rect l="l" t="t" r="r" b="b"/>
            <a:pathLst>
              <a:path w="13007" h="13045" extrusionOk="0">
                <a:moveTo>
                  <a:pt x="11086" y="1"/>
                </a:moveTo>
                <a:cubicBezTo>
                  <a:pt x="10136" y="1"/>
                  <a:pt x="9220" y="578"/>
                  <a:pt x="8514" y="1160"/>
                </a:cubicBezTo>
                <a:cubicBezTo>
                  <a:pt x="7734" y="1801"/>
                  <a:pt x="7147" y="2603"/>
                  <a:pt x="6690" y="3499"/>
                </a:cubicBezTo>
                <a:cubicBezTo>
                  <a:pt x="6269" y="4325"/>
                  <a:pt x="5846" y="5241"/>
                  <a:pt x="4914" y="5581"/>
                </a:cubicBezTo>
                <a:cubicBezTo>
                  <a:pt x="3974" y="5923"/>
                  <a:pt x="2923" y="5759"/>
                  <a:pt x="2005" y="6187"/>
                </a:cubicBezTo>
                <a:cubicBezTo>
                  <a:pt x="1188" y="6570"/>
                  <a:pt x="602" y="7349"/>
                  <a:pt x="329" y="8196"/>
                </a:cubicBezTo>
                <a:cubicBezTo>
                  <a:pt x="1" y="9208"/>
                  <a:pt x="140" y="10320"/>
                  <a:pt x="509" y="11301"/>
                </a:cubicBezTo>
                <a:cubicBezTo>
                  <a:pt x="597" y="11534"/>
                  <a:pt x="989" y="11993"/>
                  <a:pt x="1051" y="11993"/>
                </a:cubicBezTo>
                <a:cubicBezTo>
                  <a:pt x="1057" y="11993"/>
                  <a:pt x="1060" y="11988"/>
                  <a:pt x="1059" y="11977"/>
                </a:cubicBezTo>
                <a:lnTo>
                  <a:pt x="1059" y="11977"/>
                </a:lnTo>
                <a:cubicBezTo>
                  <a:pt x="1717" y="12454"/>
                  <a:pt x="2513" y="12576"/>
                  <a:pt x="3318" y="12576"/>
                </a:cubicBezTo>
                <a:cubicBezTo>
                  <a:pt x="3796" y="12576"/>
                  <a:pt x="4277" y="12533"/>
                  <a:pt x="4735" y="12495"/>
                </a:cubicBezTo>
                <a:cubicBezTo>
                  <a:pt x="5450" y="12436"/>
                  <a:pt x="6168" y="12406"/>
                  <a:pt x="6885" y="12406"/>
                </a:cubicBezTo>
                <a:cubicBezTo>
                  <a:pt x="7827" y="12406"/>
                  <a:pt x="8769" y="12458"/>
                  <a:pt x="9706" y="12564"/>
                </a:cubicBezTo>
                <a:cubicBezTo>
                  <a:pt x="10641" y="12670"/>
                  <a:pt x="11568" y="12831"/>
                  <a:pt x="12485" y="13041"/>
                </a:cubicBezTo>
                <a:cubicBezTo>
                  <a:pt x="12495" y="13043"/>
                  <a:pt x="12505" y="13045"/>
                  <a:pt x="12515" y="13045"/>
                </a:cubicBezTo>
                <a:cubicBezTo>
                  <a:pt x="12578" y="13045"/>
                  <a:pt x="12630" y="12997"/>
                  <a:pt x="12632" y="12929"/>
                </a:cubicBezTo>
                <a:lnTo>
                  <a:pt x="12879" y="5509"/>
                </a:lnTo>
                <a:cubicBezTo>
                  <a:pt x="12900" y="4891"/>
                  <a:pt x="12920" y="4272"/>
                  <a:pt x="12940" y="3654"/>
                </a:cubicBezTo>
                <a:cubicBezTo>
                  <a:pt x="12960" y="3073"/>
                  <a:pt x="13006" y="2485"/>
                  <a:pt x="12985" y="1903"/>
                </a:cubicBezTo>
                <a:cubicBezTo>
                  <a:pt x="12967" y="1412"/>
                  <a:pt x="12856" y="914"/>
                  <a:pt x="12502" y="551"/>
                </a:cubicBezTo>
                <a:cubicBezTo>
                  <a:pt x="12188" y="228"/>
                  <a:pt x="11746" y="54"/>
                  <a:pt x="11303" y="11"/>
                </a:cubicBezTo>
                <a:cubicBezTo>
                  <a:pt x="11230" y="4"/>
                  <a:pt x="11158" y="1"/>
                  <a:pt x="11086" y="1"/>
                </a:cubicBezTo>
                <a:close/>
              </a:path>
            </a:pathLst>
          </a:custGeom>
          <a:solidFill>
            <a:srgbClr val="B2F7EF">
              <a:alpha val="4972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" name="Google Shape;12;p2"/>
          <p:cNvSpPr/>
          <p:nvPr/>
        </p:nvSpPr>
        <p:spPr>
          <a:xfrm>
            <a:off x="7261499" y="-461966"/>
            <a:ext cx="5169956" cy="1826673"/>
          </a:xfrm>
          <a:custGeom>
            <a:avLst/>
            <a:gdLst/>
            <a:ahLst/>
            <a:cxnLst/>
            <a:rect l="l" t="t" r="r" b="b"/>
            <a:pathLst>
              <a:path w="24377" h="8613" extrusionOk="0">
                <a:moveTo>
                  <a:pt x="22626" y="1"/>
                </a:moveTo>
                <a:cubicBezTo>
                  <a:pt x="22431" y="1"/>
                  <a:pt x="22241" y="55"/>
                  <a:pt x="22058" y="101"/>
                </a:cubicBezTo>
                <a:cubicBezTo>
                  <a:pt x="21511" y="238"/>
                  <a:pt x="20953" y="349"/>
                  <a:pt x="20391" y="439"/>
                </a:cubicBezTo>
                <a:cubicBezTo>
                  <a:pt x="18472" y="743"/>
                  <a:pt x="16508" y="793"/>
                  <a:pt x="14552" y="793"/>
                </a:cubicBezTo>
                <a:cubicBezTo>
                  <a:pt x="14183" y="793"/>
                  <a:pt x="13813" y="791"/>
                  <a:pt x="13445" y="789"/>
                </a:cubicBezTo>
                <a:cubicBezTo>
                  <a:pt x="11020" y="775"/>
                  <a:pt x="8592" y="763"/>
                  <a:pt x="6170" y="648"/>
                </a:cubicBezTo>
                <a:cubicBezTo>
                  <a:pt x="4959" y="590"/>
                  <a:pt x="3748" y="506"/>
                  <a:pt x="2545" y="383"/>
                </a:cubicBezTo>
                <a:cubicBezTo>
                  <a:pt x="2238" y="351"/>
                  <a:pt x="1932" y="316"/>
                  <a:pt x="1627" y="279"/>
                </a:cubicBezTo>
                <a:cubicBezTo>
                  <a:pt x="1398" y="252"/>
                  <a:pt x="1163" y="215"/>
                  <a:pt x="930" y="215"/>
                </a:cubicBezTo>
                <a:cubicBezTo>
                  <a:pt x="895" y="215"/>
                  <a:pt x="861" y="215"/>
                  <a:pt x="827" y="217"/>
                </a:cubicBezTo>
                <a:cubicBezTo>
                  <a:pt x="405" y="240"/>
                  <a:pt x="13" y="441"/>
                  <a:pt x="5" y="792"/>
                </a:cubicBezTo>
                <a:cubicBezTo>
                  <a:pt x="1" y="936"/>
                  <a:pt x="84" y="1057"/>
                  <a:pt x="235" y="1138"/>
                </a:cubicBezTo>
                <a:cubicBezTo>
                  <a:pt x="259" y="1152"/>
                  <a:pt x="283" y="1157"/>
                  <a:pt x="305" y="1157"/>
                </a:cubicBezTo>
                <a:cubicBezTo>
                  <a:pt x="307" y="1157"/>
                  <a:pt x="309" y="1157"/>
                  <a:pt x="311" y="1157"/>
                </a:cubicBezTo>
                <a:lnTo>
                  <a:pt x="311" y="1157"/>
                </a:lnTo>
                <a:cubicBezTo>
                  <a:pt x="180" y="1807"/>
                  <a:pt x="426" y="2480"/>
                  <a:pt x="944" y="3003"/>
                </a:cubicBezTo>
                <a:cubicBezTo>
                  <a:pt x="1219" y="3281"/>
                  <a:pt x="1569" y="3518"/>
                  <a:pt x="1974" y="3679"/>
                </a:cubicBezTo>
                <a:cubicBezTo>
                  <a:pt x="2424" y="3858"/>
                  <a:pt x="2928" y="3933"/>
                  <a:pt x="3430" y="3957"/>
                </a:cubicBezTo>
                <a:cubicBezTo>
                  <a:pt x="3565" y="3964"/>
                  <a:pt x="3702" y="3967"/>
                  <a:pt x="3838" y="3967"/>
                </a:cubicBezTo>
                <a:cubicBezTo>
                  <a:pt x="4389" y="3967"/>
                  <a:pt x="4946" y="3924"/>
                  <a:pt x="5497" y="3924"/>
                </a:cubicBezTo>
                <a:cubicBezTo>
                  <a:pt x="5880" y="3924"/>
                  <a:pt x="6260" y="3944"/>
                  <a:pt x="6634" y="4014"/>
                </a:cubicBezTo>
                <a:cubicBezTo>
                  <a:pt x="7452" y="4167"/>
                  <a:pt x="8044" y="4590"/>
                  <a:pt x="8476" y="5128"/>
                </a:cubicBezTo>
                <a:cubicBezTo>
                  <a:pt x="8889" y="5644"/>
                  <a:pt x="9168" y="6215"/>
                  <a:pt x="9504" y="6761"/>
                </a:cubicBezTo>
                <a:cubicBezTo>
                  <a:pt x="9818" y="7272"/>
                  <a:pt x="10194" y="7795"/>
                  <a:pt x="10779" y="8153"/>
                </a:cubicBezTo>
                <a:cubicBezTo>
                  <a:pt x="11306" y="8477"/>
                  <a:pt x="11931" y="8612"/>
                  <a:pt x="12573" y="8612"/>
                </a:cubicBezTo>
                <a:cubicBezTo>
                  <a:pt x="12917" y="8612"/>
                  <a:pt x="13266" y="8573"/>
                  <a:pt x="13607" y="8503"/>
                </a:cubicBezTo>
                <a:cubicBezTo>
                  <a:pt x="14755" y="8264"/>
                  <a:pt x="15723" y="7708"/>
                  <a:pt x="16790" y="7327"/>
                </a:cubicBezTo>
                <a:cubicBezTo>
                  <a:pt x="17672" y="7012"/>
                  <a:pt x="18645" y="6819"/>
                  <a:pt x="19621" y="6819"/>
                </a:cubicBezTo>
                <a:cubicBezTo>
                  <a:pt x="19841" y="6819"/>
                  <a:pt x="20062" y="6829"/>
                  <a:pt x="20281" y="6849"/>
                </a:cubicBezTo>
                <a:cubicBezTo>
                  <a:pt x="21290" y="6943"/>
                  <a:pt x="22275" y="7285"/>
                  <a:pt x="22992" y="7844"/>
                </a:cubicBezTo>
                <a:cubicBezTo>
                  <a:pt x="23170" y="7982"/>
                  <a:pt x="23328" y="8133"/>
                  <a:pt x="23467" y="8296"/>
                </a:cubicBezTo>
                <a:cubicBezTo>
                  <a:pt x="23495" y="8329"/>
                  <a:pt x="23541" y="8346"/>
                  <a:pt x="23587" y="8346"/>
                </a:cubicBezTo>
                <a:cubicBezTo>
                  <a:pt x="23643" y="8346"/>
                  <a:pt x="23698" y="8320"/>
                  <a:pt x="23718" y="8271"/>
                </a:cubicBezTo>
                <a:cubicBezTo>
                  <a:pt x="24376" y="6550"/>
                  <a:pt x="24252" y="4734"/>
                  <a:pt x="23880" y="2982"/>
                </a:cubicBezTo>
                <a:cubicBezTo>
                  <a:pt x="23786" y="2536"/>
                  <a:pt x="23676" y="2093"/>
                  <a:pt x="23557" y="1650"/>
                </a:cubicBezTo>
                <a:cubicBezTo>
                  <a:pt x="23441" y="1217"/>
                  <a:pt x="23343" y="773"/>
                  <a:pt x="23189" y="348"/>
                </a:cubicBezTo>
                <a:cubicBezTo>
                  <a:pt x="23127" y="176"/>
                  <a:pt x="22987" y="38"/>
                  <a:pt x="22748" y="8"/>
                </a:cubicBezTo>
                <a:cubicBezTo>
                  <a:pt x="22707" y="3"/>
                  <a:pt x="22666" y="1"/>
                  <a:pt x="22626" y="1"/>
                </a:cubicBezTo>
                <a:close/>
              </a:path>
            </a:pathLst>
          </a:custGeom>
          <a:solidFill>
            <a:srgbClr val="FFE652">
              <a:alpha val="5028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" name="Google Shape;13;p2"/>
          <p:cNvSpPr/>
          <p:nvPr/>
        </p:nvSpPr>
        <p:spPr>
          <a:xfrm>
            <a:off x="10666521" y="12163"/>
            <a:ext cx="235" cy="22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lnTo>
                  <a:pt x="0" y="1"/>
                </a:lnTo>
                <a:lnTo>
                  <a:pt x="0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" name="Google Shape;14;p2"/>
          <p:cNvSpPr/>
          <p:nvPr/>
        </p:nvSpPr>
        <p:spPr>
          <a:xfrm>
            <a:off x="10666521" y="12163"/>
            <a:ext cx="235" cy="22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lnTo>
                  <a:pt x="0" y="1"/>
                </a:lnTo>
                <a:lnTo>
                  <a:pt x="0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" name="Google Shape;15;p2"/>
          <p:cNvSpPr/>
          <p:nvPr/>
        </p:nvSpPr>
        <p:spPr>
          <a:xfrm>
            <a:off x="10666521" y="12163"/>
            <a:ext cx="235" cy="22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lnTo>
                  <a:pt x="0" y="1"/>
                </a:lnTo>
                <a:lnTo>
                  <a:pt x="0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426200" y="1650633"/>
            <a:ext cx="9339600" cy="251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Gloria Hallelujah"/>
              <a:buNone/>
              <a:defRPr sz="6133">
                <a:latin typeface="Gloria Hallelujah"/>
                <a:ea typeface="Gloria Hallelujah"/>
                <a:cs typeface="Gloria Hallelujah"/>
                <a:sym typeface="Gloria Hallelujah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4436415" y="5016400"/>
            <a:ext cx="3319200" cy="89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None/>
              <a:defRPr sz="24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Thin"/>
              <a:buNone/>
              <a:defRPr sz="1867">
                <a:latin typeface="Raleway Thin"/>
                <a:ea typeface="Raleway Thin"/>
                <a:cs typeface="Raleway Thin"/>
                <a:sym typeface="Raleway Thin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Thin"/>
              <a:buNone/>
              <a:defRPr sz="1867">
                <a:latin typeface="Raleway Thin"/>
                <a:ea typeface="Raleway Thin"/>
                <a:cs typeface="Raleway Thin"/>
                <a:sym typeface="Raleway Thin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Thin"/>
              <a:buNone/>
              <a:defRPr sz="1867">
                <a:latin typeface="Raleway Thin"/>
                <a:ea typeface="Raleway Thin"/>
                <a:cs typeface="Raleway Thin"/>
                <a:sym typeface="Raleway Thin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Thin"/>
              <a:buNone/>
              <a:defRPr sz="1867">
                <a:latin typeface="Raleway Thin"/>
                <a:ea typeface="Raleway Thin"/>
                <a:cs typeface="Raleway Thin"/>
                <a:sym typeface="Raleway Thin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Thin"/>
              <a:buNone/>
              <a:defRPr sz="1867">
                <a:latin typeface="Raleway Thin"/>
                <a:ea typeface="Raleway Thin"/>
                <a:cs typeface="Raleway Thin"/>
                <a:sym typeface="Raleway Thin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Thin"/>
              <a:buNone/>
              <a:defRPr sz="1867">
                <a:latin typeface="Raleway Thin"/>
                <a:ea typeface="Raleway Thin"/>
                <a:cs typeface="Raleway Thin"/>
                <a:sym typeface="Raleway Thin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Thin"/>
              <a:buNone/>
              <a:defRPr sz="1867">
                <a:latin typeface="Raleway Thin"/>
                <a:ea typeface="Raleway Thin"/>
                <a:cs typeface="Raleway Thin"/>
                <a:sym typeface="Raleway Thin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Thin"/>
              <a:buNone/>
              <a:defRPr sz="1867"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endParaRPr/>
          </a:p>
        </p:txBody>
      </p:sp>
      <p:grpSp>
        <p:nvGrpSpPr>
          <p:cNvPr id="18" name="Google Shape;18;p2"/>
          <p:cNvGrpSpPr/>
          <p:nvPr/>
        </p:nvGrpSpPr>
        <p:grpSpPr>
          <a:xfrm>
            <a:off x="9028262" y="5489903"/>
            <a:ext cx="812836" cy="1095312"/>
            <a:chOff x="4295900" y="1116675"/>
            <a:chExt cx="145125" cy="208875"/>
          </a:xfrm>
        </p:grpSpPr>
        <p:sp>
          <p:nvSpPr>
            <p:cNvPr id="19" name="Google Shape;19;p2"/>
            <p:cNvSpPr/>
            <p:nvPr/>
          </p:nvSpPr>
          <p:spPr>
            <a:xfrm>
              <a:off x="4295900" y="1116675"/>
              <a:ext cx="133450" cy="175625"/>
            </a:xfrm>
            <a:custGeom>
              <a:avLst/>
              <a:gdLst/>
              <a:ahLst/>
              <a:cxnLst/>
              <a:rect l="l" t="t" r="r" b="b"/>
              <a:pathLst>
                <a:path w="5338" h="7025" extrusionOk="0">
                  <a:moveTo>
                    <a:pt x="2701" y="136"/>
                  </a:moveTo>
                  <a:cubicBezTo>
                    <a:pt x="2815" y="136"/>
                    <a:pt x="2928" y="145"/>
                    <a:pt x="3039" y="165"/>
                  </a:cubicBezTo>
                  <a:cubicBezTo>
                    <a:pt x="3773" y="292"/>
                    <a:pt x="4450" y="847"/>
                    <a:pt x="4806" y="1613"/>
                  </a:cubicBezTo>
                  <a:cubicBezTo>
                    <a:pt x="5109" y="2268"/>
                    <a:pt x="5200" y="3057"/>
                    <a:pt x="5074" y="3956"/>
                  </a:cubicBezTo>
                  <a:cubicBezTo>
                    <a:pt x="5036" y="4222"/>
                    <a:pt x="4975" y="4524"/>
                    <a:pt x="4804" y="4758"/>
                  </a:cubicBezTo>
                  <a:lnTo>
                    <a:pt x="4782" y="4787"/>
                  </a:lnTo>
                  <a:cubicBezTo>
                    <a:pt x="4735" y="4849"/>
                    <a:pt x="4682" y="4920"/>
                    <a:pt x="4673" y="5011"/>
                  </a:cubicBezTo>
                  <a:cubicBezTo>
                    <a:pt x="4666" y="5087"/>
                    <a:pt x="4694" y="5158"/>
                    <a:pt x="4716" y="5215"/>
                  </a:cubicBezTo>
                  <a:lnTo>
                    <a:pt x="4984" y="5904"/>
                  </a:lnTo>
                  <a:cubicBezTo>
                    <a:pt x="5013" y="5977"/>
                    <a:pt x="5048" y="6068"/>
                    <a:pt x="5031" y="6145"/>
                  </a:cubicBezTo>
                  <a:cubicBezTo>
                    <a:pt x="5010" y="6239"/>
                    <a:pt x="4918" y="6308"/>
                    <a:pt x="4817" y="6376"/>
                  </a:cubicBezTo>
                  <a:cubicBezTo>
                    <a:pt x="4410" y="6649"/>
                    <a:pt x="4041" y="6877"/>
                    <a:pt x="3626" y="6889"/>
                  </a:cubicBezTo>
                  <a:cubicBezTo>
                    <a:pt x="3619" y="6889"/>
                    <a:pt x="3613" y="6889"/>
                    <a:pt x="3606" y="6889"/>
                  </a:cubicBezTo>
                  <a:cubicBezTo>
                    <a:pt x="3294" y="6889"/>
                    <a:pt x="3188" y="6670"/>
                    <a:pt x="3049" y="6394"/>
                  </a:cubicBezTo>
                  <a:cubicBezTo>
                    <a:pt x="3017" y="6331"/>
                    <a:pt x="2984" y="6265"/>
                    <a:pt x="2948" y="6201"/>
                  </a:cubicBezTo>
                  <a:cubicBezTo>
                    <a:pt x="2900" y="6116"/>
                    <a:pt x="2845" y="6021"/>
                    <a:pt x="2762" y="5951"/>
                  </a:cubicBezTo>
                  <a:cubicBezTo>
                    <a:pt x="2696" y="5893"/>
                    <a:pt x="2617" y="5857"/>
                    <a:pt x="2547" y="5829"/>
                  </a:cubicBezTo>
                  <a:cubicBezTo>
                    <a:pt x="2420" y="5776"/>
                    <a:pt x="2289" y="5735"/>
                    <a:pt x="2162" y="5695"/>
                  </a:cubicBezTo>
                  <a:cubicBezTo>
                    <a:pt x="2026" y="5653"/>
                    <a:pt x="1886" y="5609"/>
                    <a:pt x="1755" y="5552"/>
                  </a:cubicBezTo>
                  <a:cubicBezTo>
                    <a:pt x="1017" y="5234"/>
                    <a:pt x="457" y="4448"/>
                    <a:pt x="293" y="3499"/>
                  </a:cubicBezTo>
                  <a:cubicBezTo>
                    <a:pt x="139" y="2612"/>
                    <a:pt x="332" y="1736"/>
                    <a:pt x="821" y="1094"/>
                  </a:cubicBezTo>
                  <a:cubicBezTo>
                    <a:pt x="1276" y="496"/>
                    <a:pt x="2000" y="136"/>
                    <a:pt x="2701" y="136"/>
                  </a:cubicBezTo>
                  <a:close/>
                  <a:moveTo>
                    <a:pt x="2703" y="1"/>
                  </a:moveTo>
                  <a:cubicBezTo>
                    <a:pt x="1960" y="1"/>
                    <a:pt x="1195" y="381"/>
                    <a:pt x="713" y="1012"/>
                  </a:cubicBezTo>
                  <a:cubicBezTo>
                    <a:pt x="202" y="1684"/>
                    <a:pt x="1" y="2598"/>
                    <a:pt x="160" y="3522"/>
                  </a:cubicBezTo>
                  <a:cubicBezTo>
                    <a:pt x="332" y="4515"/>
                    <a:pt x="923" y="5341"/>
                    <a:pt x="1702" y="5676"/>
                  </a:cubicBezTo>
                  <a:cubicBezTo>
                    <a:pt x="1839" y="5735"/>
                    <a:pt x="1982" y="5781"/>
                    <a:pt x="2121" y="5823"/>
                  </a:cubicBezTo>
                  <a:cubicBezTo>
                    <a:pt x="2246" y="5863"/>
                    <a:pt x="2374" y="5904"/>
                    <a:pt x="2496" y="5953"/>
                  </a:cubicBezTo>
                  <a:cubicBezTo>
                    <a:pt x="2558" y="5978"/>
                    <a:pt x="2623" y="6008"/>
                    <a:pt x="2674" y="6053"/>
                  </a:cubicBezTo>
                  <a:cubicBezTo>
                    <a:pt x="2740" y="6109"/>
                    <a:pt x="2786" y="6189"/>
                    <a:pt x="2830" y="6267"/>
                  </a:cubicBezTo>
                  <a:cubicBezTo>
                    <a:pt x="2865" y="6329"/>
                    <a:pt x="2897" y="6393"/>
                    <a:pt x="2928" y="6455"/>
                  </a:cubicBezTo>
                  <a:cubicBezTo>
                    <a:pt x="3069" y="6735"/>
                    <a:pt x="3214" y="7024"/>
                    <a:pt x="3607" y="7024"/>
                  </a:cubicBezTo>
                  <a:lnTo>
                    <a:pt x="3631" y="7024"/>
                  </a:lnTo>
                  <a:cubicBezTo>
                    <a:pt x="4118" y="7010"/>
                    <a:pt x="4566" y="6708"/>
                    <a:pt x="4893" y="6488"/>
                  </a:cubicBezTo>
                  <a:cubicBezTo>
                    <a:pt x="5012" y="6408"/>
                    <a:pt x="5132" y="6317"/>
                    <a:pt x="5164" y="6174"/>
                  </a:cubicBezTo>
                  <a:cubicBezTo>
                    <a:pt x="5189" y="6057"/>
                    <a:pt x="5144" y="5940"/>
                    <a:pt x="5110" y="5854"/>
                  </a:cubicBezTo>
                  <a:lnTo>
                    <a:pt x="4842" y="5165"/>
                  </a:lnTo>
                  <a:cubicBezTo>
                    <a:pt x="4824" y="5119"/>
                    <a:pt x="4804" y="5068"/>
                    <a:pt x="4808" y="5023"/>
                  </a:cubicBezTo>
                  <a:cubicBezTo>
                    <a:pt x="4813" y="4971"/>
                    <a:pt x="4851" y="4921"/>
                    <a:pt x="4891" y="4868"/>
                  </a:cubicBezTo>
                  <a:lnTo>
                    <a:pt x="4914" y="4839"/>
                  </a:lnTo>
                  <a:cubicBezTo>
                    <a:pt x="5102" y="4580"/>
                    <a:pt x="5168" y="4257"/>
                    <a:pt x="5207" y="3974"/>
                  </a:cubicBezTo>
                  <a:cubicBezTo>
                    <a:pt x="5338" y="3049"/>
                    <a:pt x="5244" y="2235"/>
                    <a:pt x="4929" y="1556"/>
                  </a:cubicBezTo>
                  <a:cubicBezTo>
                    <a:pt x="4555" y="750"/>
                    <a:pt x="3840" y="167"/>
                    <a:pt x="3062" y="31"/>
                  </a:cubicBezTo>
                  <a:cubicBezTo>
                    <a:pt x="2944" y="11"/>
                    <a:pt x="2824" y="1"/>
                    <a:pt x="27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</a:endParaRPr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4379125" y="1270250"/>
              <a:ext cx="61900" cy="55300"/>
            </a:xfrm>
            <a:custGeom>
              <a:avLst/>
              <a:gdLst/>
              <a:ahLst/>
              <a:cxnLst/>
              <a:rect l="l" t="t" r="r" b="b"/>
              <a:pathLst>
                <a:path w="2476" h="2212" extrusionOk="0">
                  <a:moveTo>
                    <a:pt x="1814" y="1"/>
                  </a:moveTo>
                  <a:cubicBezTo>
                    <a:pt x="1780" y="2"/>
                    <a:pt x="1746" y="29"/>
                    <a:pt x="1745" y="66"/>
                  </a:cubicBezTo>
                  <a:cubicBezTo>
                    <a:pt x="1743" y="104"/>
                    <a:pt x="1772" y="135"/>
                    <a:pt x="1809" y="137"/>
                  </a:cubicBezTo>
                  <a:cubicBezTo>
                    <a:pt x="1855" y="138"/>
                    <a:pt x="1900" y="161"/>
                    <a:pt x="1935" y="200"/>
                  </a:cubicBezTo>
                  <a:cubicBezTo>
                    <a:pt x="1968" y="237"/>
                    <a:pt x="1986" y="283"/>
                    <a:pt x="1983" y="328"/>
                  </a:cubicBezTo>
                  <a:cubicBezTo>
                    <a:pt x="1982" y="343"/>
                    <a:pt x="1980" y="357"/>
                    <a:pt x="1978" y="372"/>
                  </a:cubicBezTo>
                  <a:cubicBezTo>
                    <a:pt x="1969" y="421"/>
                    <a:pt x="1960" y="483"/>
                    <a:pt x="1992" y="540"/>
                  </a:cubicBezTo>
                  <a:cubicBezTo>
                    <a:pt x="2020" y="593"/>
                    <a:pt x="2070" y="618"/>
                    <a:pt x="2109" y="639"/>
                  </a:cubicBezTo>
                  <a:cubicBezTo>
                    <a:pt x="2137" y="653"/>
                    <a:pt x="2161" y="665"/>
                    <a:pt x="2171" y="681"/>
                  </a:cubicBezTo>
                  <a:cubicBezTo>
                    <a:pt x="2183" y="701"/>
                    <a:pt x="2178" y="736"/>
                    <a:pt x="2171" y="773"/>
                  </a:cubicBezTo>
                  <a:cubicBezTo>
                    <a:pt x="2163" y="832"/>
                    <a:pt x="2152" y="904"/>
                    <a:pt x="2199" y="967"/>
                  </a:cubicBezTo>
                  <a:cubicBezTo>
                    <a:pt x="2218" y="991"/>
                    <a:pt x="2243" y="1007"/>
                    <a:pt x="2262" y="1020"/>
                  </a:cubicBezTo>
                  <a:cubicBezTo>
                    <a:pt x="2269" y="1024"/>
                    <a:pt x="2277" y="1030"/>
                    <a:pt x="2283" y="1035"/>
                  </a:cubicBezTo>
                  <a:cubicBezTo>
                    <a:pt x="2328" y="1071"/>
                    <a:pt x="2332" y="1145"/>
                    <a:pt x="2314" y="1200"/>
                  </a:cubicBezTo>
                  <a:cubicBezTo>
                    <a:pt x="2290" y="1269"/>
                    <a:pt x="2231" y="1330"/>
                    <a:pt x="2179" y="1380"/>
                  </a:cubicBezTo>
                  <a:cubicBezTo>
                    <a:pt x="1861" y="1687"/>
                    <a:pt x="1469" y="1914"/>
                    <a:pt x="1045" y="2039"/>
                  </a:cubicBezTo>
                  <a:cubicBezTo>
                    <a:pt x="980" y="2059"/>
                    <a:pt x="912" y="2076"/>
                    <a:pt x="847" y="2076"/>
                  </a:cubicBezTo>
                  <a:cubicBezTo>
                    <a:pt x="828" y="2076"/>
                    <a:pt x="809" y="2075"/>
                    <a:pt x="790" y="2071"/>
                  </a:cubicBezTo>
                  <a:cubicBezTo>
                    <a:pt x="727" y="2061"/>
                    <a:pt x="651" y="2017"/>
                    <a:pt x="636" y="1947"/>
                  </a:cubicBezTo>
                  <a:cubicBezTo>
                    <a:pt x="632" y="1930"/>
                    <a:pt x="632" y="1909"/>
                    <a:pt x="631" y="1887"/>
                  </a:cubicBezTo>
                  <a:cubicBezTo>
                    <a:pt x="631" y="1842"/>
                    <a:pt x="628" y="1790"/>
                    <a:pt x="601" y="1741"/>
                  </a:cubicBezTo>
                  <a:cubicBezTo>
                    <a:pt x="563" y="1677"/>
                    <a:pt x="499" y="1649"/>
                    <a:pt x="442" y="1624"/>
                  </a:cubicBezTo>
                  <a:cubicBezTo>
                    <a:pt x="389" y="1601"/>
                    <a:pt x="356" y="1585"/>
                    <a:pt x="349" y="1561"/>
                  </a:cubicBezTo>
                  <a:cubicBezTo>
                    <a:pt x="343" y="1544"/>
                    <a:pt x="350" y="1518"/>
                    <a:pt x="356" y="1490"/>
                  </a:cubicBezTo>
                  <a:cubicBezTo>
                    <a:pt x="366" y="1451"/>
                    <a:pt x="376" y="1406"/>
                    <a:pt x="365" y="1357"/>
                  </a:cubicBezTo>
                  <a:cubicBezTo>
                    <a:pt x="349" y="1296"/>
                    <a:pt x="305" y="1256"/>
                    <a:pt x="271" y="1224"/>
                  </a:cubicBezTo>
                  <a:cubicBezTo>
                    <a:pt x="260" y="1215"/>
                    <a:pt x="249" y="1205"/>
                    <a:pt x="240" y="1195"/>
                  </a:cubicBezTo>
                  <a:cubicBezTo>
                    <a:pt x="131" y="1080"/>
                    <a:pt x="171" y="938"/>
                    <a:pt x="224" y="839"/>
                  </a:cubicBezTo>
                  <a:cubicBezTo>
                    <a:pt x="242" y="805"/>
                    <a:pt x="229" y="765"/>
                    <a:pt x="196" y="747"/>
                  </a:cubicBezTo>
                  <a:cubicBezTo>
                    <a:pt x="186" y="742"/>
                    <a:pt x="175" y="739"/>
                    <a:pt x="165" y="739"/>
                  </a:cubicBezTo>
                  <a:cubicBezTo>
                    <a:pt x="140" y="739"/>
                    <a:pt x="117" y="752"/>
                    <a:pt x="104" y="775"/>
                  </a:cubicBezTo>
                  <a:cubicBezTo>
                    <a:pt x="0" y="971"/>
                    <a:pt x="14" y="1153"/>
                    <a:pt x="141" y="1288"/>
                  </a:cubicBezTo>
                  <a:cubicBezTo>
                    <a:pt x="153" y="1300"/>
                    <a:pt x="166" y="1312"/>
                    <a:pt x="179" y="1324"/>
                  </a:cubicBezTo>
                  <a:cubicBezTo>
                    <a:pt x="204" y="1346"/>
                    <a:pt x="228" y="1368"/>
                    <a:pt x="233" y="1389"/>
                  </a:cubicBezTo>
                  <a:cubicBezTo>
                    <a:pt x="238" y="1407"/>
                    <a:pt x="231" y="1431"/>
                    <a:pt x="225" y="1459"/>
                  </a:cubicBezTo>
                  <a:cubicBezTo>
                    <a:pt x="215" y="1499"/>
                    <a:pt x="203" y="1549"/>
                    <a:pt x="219" y="1601"/>
                  </a:cubicBezTo>
                  <a:cubicBezTo>
                    <a:pt x="246" y="1686"/>
                    <a:pt x="325" y="1720"/>
                    <a:pt x="387" y="1748"/>
                  </a:cubicBezTo>
                  <a:cubicBezTo>
                    <a:pt x="430" y="1766"/>
                    <a:pt x="469" y="1783"/>
                    <a:pt x="483" y="1809"/>
                  </a:cubicBezTo>
                  <a:cubicBezTo>
                    <a:pt x="495" y="1828"/>
                    <a:pt x="495" y="1857"/>
                    <a:pt x="496" y="1890"/>
                  </a:cubicBezTo>
                  <a:cubicBezTo>
                    <a:pt x="496" y="1916"/>
                    <a:pt x="497" y="1946"/>
                    <a:pt x="504" y="1976"/>
                  </a:cubicBezTo>
                  <a:cubicBezTo>
                    <a:pt x="532" y="2108"/>
                    <a:pt x="656" y="2186"/>
                    <a:pt x="766" y="2205"/>
                  </a:cubicBezTo>
                  <a:cubicBezTo>
                    <a:pt x="793" y="2209"/>
                    <a:pt x="820" y="2211"/>
                    <a:pt x="846" y="2211"/>
                  </a:cubicBezTo>
                  <a:cubicBezTo>
                    <a:pt x="928" y="2211"/>
                    <a:pt x="1008" y="2192"/>
                    <a:pt x="1084" y="2170"/>
                  </a:cubicBezTo>
                  <a:cubicBezTo>
                    <a:pt x="1529" y="2038"/>
                    <a:pt x="1940" y="1799"/>
                    <a:pt x="2273" y="1478"/>
                  </a:cubicBezTo>
                  <a:cubicBezTo>
                    <a:pt x="2337" y="1416"/>
                    <a:pt x="2407" y="1343"/>
                    <a:pt x="2441" y="1243"/>
                  </a:cubicBezTo>
                  <a:cubicBezTo>
                    <a:pt x="2476" y="1145"/>
                    <a:pt x="2467" y="1011"/>
                    <a:pt x="2370" y="930"/>
                  </a:cubicBezTo>
                  <a:cubicBezTo>
                    <a:pt x="2359" y="922"/>
                    <a:pt x="2347" y="914"/>
                    <a:pt x="2337" y="907"/>
                  </a:cubicBezTo>
                  <a:cubicBezTo>
                    <a:pt x="2324" y="898"/>
                    <a:pt x="2312" y="891"/>
                    <a:pt x="2307" y="884"/>
                  </a:cubicBezTo>
                  <a:cubicBezTo>
                    <a:pt x="2294" y="867"/>
                    <a:pt x="2299" y="832"/>
                    <a:pt x="2305" y="794"/>
                  </a:cubicBezTo>
                  <a:cubicBezTo>
                    <a:pt x="2313" y="740"/>
                    <a:pt x="2323" y="674"/>
                    <a:pt x="2288" y="613"/>
                  </a:cubicBezTo>
                  <a:cubicBezTo>
                    <a:pt x="2259" y="564"/>
                    <a:pt x="2211" y="538"/>
                    <a:pt x="2172" y="519"/>
                  </a:cubicBezTo>
                  <a:cubicBezTo>
                    <a:pt x="2144" y="504"/>
                    <a:pt x="2119" y="491"/>
                    <a:pt x="2110" y="475"/>
                  </a:cubicBezTo>
                  <a:cubicBezTo>
                    <a:pt x="2101" y="458"/>
                    <a:pt x="2106" y="427"/>
                    <a:pt x="2111" y="394"/>
                  </a:cubicBezTo>
                  <a:cubicBezTo>
                    <a:pt x="2113" y="375"/>
                    <a:pt x="2117" y="356"/>
                    <a:pt x="2118" y="336"/>
                  </a:cubicBezTo>
                  <a:cubicBezTo>
                    <a:pt x="2123" y="256"/>
                    <a:pt x="2093" y="173"/>
                    <a:pt x="2035" y="109"/>
                  </a:cubicBezTo>
                  <a:cubicBezTo>
                    <a:pt x="1977" y="44"/>
                    <a:pt x="1897" y="4"/>
                    <a:pt x="18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</a:endParaRPr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4384675" y="1290125"/>
              <a:ext cx="32500" cy="16125"/>
            </a:xfrm>
            <a:custGeom>
              <a:avLst/>
              <a:gdLst/>
              <a:ahLst/>
              <a:cxnLst/>
              <a:rect l="l" t="t" r="r" b="b"/>
              <a:pathLst>
                <a:path w="1300" h="645" extrusionOk="0">
                  <a:moveTo>
                    <a:pt x="1223" y="1"/>
                  </a:moveTo>
                  <a:cubicBezTo>
                    <a:pt x="1211" y="1"/>
                    <a:pt x="1199" y="4"/>
                    <a:pt x="1187" y="10"/>
                  </a:cubicBezTo>
                  <a:cubicBezTo>
                    <a:pt x="675" y="323"/>
                    <a:pt x="63" y="511"/>
                    <a:pt x="57" y="514"/>
                  </a:cubicBezTo>
                  <a:cubicBezTo>
                    <a:pt x="21" y="524"/>
                    <a:pt x="1" y="562"/>
                    <a:pt x="11" y="598"/>
                  </a:cubicBezTo>
                  <a:cubicBezTo>
                    <a:pt x="21" y="627"/>
                    <a:pt x="48" y="645"/>
                    <a:pt x="76" y="645"/>
                  </a:cubicBezTo>
                  <a:cubicBezTo>
                    <a:pt x="83" y="645"/>
                    <a:pt x="89" y="645"/>
                    <a:pt x="96" y="643"/>
                  </a:cubicBezTo>
                  <a:cubicBezTo>
                    <a:pt x="121" y="634"/>
                    <a:pt x="729" y="448"/>
                    <a:pt x="1258" y="126"/>
                  </a:cubicBezTo>
                  <a:cubicBezTo>
                    <a:pt x="1290" y="107"/>
                    <a:pt x="1300" y="65"/>
                    <a:pt x="1280" y="33"/>
                  </a:cubicBezTo>
                  <a:cubicBezTo>
                    <a:pt x="1268" y="12"/>
                    <a:pt x="1246" y="1"/>
                    <a:pt x="12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</a:endParaRPr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4412275" y="1292725"/>
              <a:ext cx="25325" cy="17500"/>
            </a:xfrm>
            <a:custGeom>
              <a:avLst/>
              <a:gdLst/>
              <a:ahLst/>
              <a:cxnLst/>
              <a:rect l="l" t="t" r="r" b="b"/>
              <a:pathLst>
                <a:path w="1013" h="700" extrusionOk="0">
                  <a:moveTo>
                    <a:pt x="936" y="1"/>
                  </a:moveTo>
                  <a:cubicBezTo>
                    <a:pt x="922" y="1"/>
                    <a:pt x="907" y="5"/>
                    <a:pt x="894" y="15"/>
                  </a:cubicBezTo>
                  <a:cubicBezTo>
                    <a:pt x="610" y="243"/>
                    <a:pt x="49" y="570"/>
                    <a:pt x="44" y="573"/>
                  </a:cubicBezTo>
                  <a:cubicBezTo>
                    <a:pt x="12" y="591"/>
                    <a:pt x="0" y="633"/>
                    <a:pt x="19" y="665"/>
                  </a:cubicBezTo>
                  <a:cubicBezTo>
                    <a:pt x="32" y="687"/>
                    <a:pt x="55" y="699"/>
                    <a:pt x="78" y="699"/>
                  </a:cubicBezTo>
                  <a:cubicBezTo>
                    <a:pt x="90" y="699"/>
                    <a:pt x="102" y="696"/>
                    <a:pt x="112" y="689"/>
                  </a:cubicBezTo>
                  <a:cubicBezTo>
                    <a:pt x="135" y="677"/>
                    <a:pt x="687" y="355"/>
                    <a:pt x="979" y="121"/>
                  </a:cubicBezTo>
                  <a:cubicBezTo>
                    <a:pt x="1009" y="98"/>
                    <a:pt x="1013" y="55"/>
                    <a:pt x="989" y="26"/>
                  </a:cubicBezTo>
                  <a:cubicBezTo>
                    <a:pt x="976" y="9"/>
                    <a:pt x="956" y="1"/>
                    <a:pt x="9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</a:endParaRPr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4334825" y="1181475"/>
              <a:ext cx="85175" cy="108850"/>
            </a:xfrm>
            <a:custGeom>
              <a:avLst/>
              <a:gdLst/>
              <a:ahLst/>
              <a:cxnLst/>
              <a:rect l="l" t="t" r="r" b="b"/>
              <a:pathLst>
                <a:path w="3407" h="4354" extrusionOk="0">
                  <a:moveTo>
                    <a:pt x="2348" y="136"/>
                  </a:moveTo>
                  <a:cubicBezTo>
                    <a:pt x="2362" y="136"/>
                    <a:pt x="2377" y="138"/>
                    <a:pt x="2392" y="144"/>
                  </a:cubicBezTo>
                  <a:cubicBezTo>
                    <a:pt x="2435" y="162"/>
                    <a:pt x="2471" y="207"/>
                    <a:pt x="2501" y="278"/>
                  </a:cubicBezTo>
                  <a:cubicBezTo>
                    <a:pt x="2593" y="500"/>
                    <a:pt x="2543" y="778"/>
                    <a:pt x="2380" y="955"/>
                  </a:cubicBezTo>
                  <a:cubicBezTo>
                    <a:pt x="2370" y="968"/>
                    <a:pt x="2358" y="978"/>
                    <a:pt x="2346" y="989"/>
                  </a:cubicBezTo>
                  <a:lnTo>
                    <a:pt x="2231" y="679"/>
                  </a:lnTo>
                  <a:cubicBezTo>
                    <a:pt x="2189" y="566"/>
                    <a:pt x="2137" y="426"/>
                    <a:pt x="2165" y="301"/>
                  </a:cubicBezTo>
                  <a:cubicBezTo>
                    <a:pt x="2179" y="241"/>
                    <a:pt x="2226" y="182"/>
                    <a:pt x="2282" y="154"/>
                  </a:cubicBezTo>
                  <a:cubicBezTo>
                    <a:pt x="2300" y="144"/>
                    <a:pt x="2323" y="136"/>
                    <a:pt x="2348" y="136"/>
                  </a:cubicBezTo>
                  <a:close/>
                  <a:moveTo>
                    <a:pt x="1150" y="257"/>
                  </a:moveTo>
                  <a:cubicBezTo>
                    <a:pt x="1166" y="261"/>
                    <a:pt x="1185" y="273"/>
                    <a:pt x="1203" y="287"/>
                  </a:cubicBezTo>
                  <a:cubicBezTo>
                    <a:pt x="1451" y="473"/>
                    <a:pt x="1593" y="780"/>
                    <a:pt x="1574" y="1078"/>
                  </a:cubicBezTo>
                  <a:cubicBezTo>
                    <a:pt x="1327" y="939"/>
                    <a:pt x="1182" y="663"/>
                    <a:pt x="1112" y="496"/>
                  </a:cubicBezTo>
                  <a:cubicBezTo>
                    <a:pt x="1091" y="443"/>
                    <a:pt x="1067" y="381"/>
                    <a:pt x="1078" y="328"/>
                  </a:cubicBezTo>
                  <a:cubicBezTo>
                    <a:pt x="1084" y="290"/>
                    <a:pt x="1116" y="257"/>
                    <a:pt x="1144" y="257"/>
                  </a:cubicBezTo>
                  <a:close/>
                  <a:moveTo>
                    <a:pt x="241" y="1540"/>
                  </a:moveTo>
                  <a:cubicBezTo>
                    <a:pt x="272" y="1540"/>
                    <a:pt x="305" y="1548"/>
                    <a:pt x="332" y="1555"/>
                  </a:cubicBezTo>
                  <a:cubicBezTo>
                    <a:pt x="527" y="1608"/>
                    <a:pt x="692" y="1720"/>
                    <a:pt x="837" y="1862"/>
                  </a:cubicBezTo>
                  <a:cubicBezTo>
                    <a:pt x="811" y="1864"/>
                    <a:pt x="786" y="1866"/>
                    <a:pt x="760" y="1866"/>
                  </a:cubicBezTo>
                  <a:cubicBezTo>
                    <a:pt x="527" y="1866"/>
                    <a:pt x="293" y="1766"/>
                    <a:pt x="146" y="1592"/>
                  </a:cubicBezTo>
                  <a:cubicBezTo>
                    <a:pt x="153" y="1574"/>
                    <a:pt x="173" y="1555"/>
                    <a:pt x="196" y="1547"/>
                  </a:cubicBezTo>
                  <a:cubicBezTo>
                    <a:pt x="210" y="1542"/>
                    <a:pt x="225" y="1540"/>
                    <a:pt x="241" y="1540"/>
                  </a:cubicBezTo>
                  <a:close/>
                  <a:moveTo>
                    <a:pt x="2348" y="1"/>
                  </a:moveTo>
                  <a:cubicBezTo>
                    <a:pt x="2305" y="1"/>
                    <a:pt x="2262" y="11"/>
                    <a:pt x="2220" y="33"/>
                  </a:cubicBezTo>
                  <a:cubicBezTo>
                    <a:pt x="2128" y="80"/>
                    <a:pt x="2057" y="171"/>
                    <a:pt x="2034" y="271"/>
                  </a:cubicBezTo>
                  <a:cubicBezTo>
                    <a:pt x="1996" y="435"/>
                    <a:pt x="2055" y="596"/>
                    <a:pt x="2104" y="726"/>
                  </a:cubicBezTo>
                  <a:lnTo>
                    <a:pt x="2233" y="1072"/>
                  </a:lnTo>
                  <a:cubicBezTo>
                    <a:pt x="2130" y="1131"/>
                    <a:pt x="2011" y="1163"/>
                    <a:pt x="1892" y="1163"/>
                  </a:cubicBezTo>
                  <a:cubicBezTo>
                    <a:pt x="1830" y="1163"/>
                    <a:pt x="1768" y="1155"/>
                    <a:pt x="1709" y="1137"/>
                  </a:cubicBezTo>
                  <a:cubicBezTo>
                    <a:pt x="1708" y="1137"/>
                    <a:pt x="1706" y="1136"/>
                    <a:pt x="1705" y="1136"/>
                  </a:cubicBezTo>
                  <a:cubicBezTo>
                    <a:pt x="1746" y="777"/>
                    <a:pt x="1582" y="403"/>
                    <a:pt x="1284" y="179"/>
                  </a:cubicBezTo>
                  <a:cubicBezTo>
                    <a:pt x="1252" y="155"/>
                    <a:pt x="1215" y="131"/>
                    <a:pt x="1169" y="124"/>
                  </a:cubicBezTo>
                  <a:cubicBezTo>
                    <a:pt x="1160" y="123"/>
                    <a:pt x="1152" y="122"/>
                    <a:pt x="1144" y="122"/>
                  </a:cubicBezTo>
                  <a:cubicBezTo>
                    <a:pt x="1044" y="122"/>
                    <a:pt x="961" y="210"/>
                    <a:pt x="944" y="303"/>
                  </a:cubicBezTo>
                  <a:cubicBezTo>
                    <a:pt x="928" y="389"/>
                    <a:pt x="956" y="471"/>
                    <a:pt x="987" y="548"/>
                  </a:cubicBezTo>
                  <a:cubicBezTo>
                    <a:pt x="1122" y="872"/>
                    <a:pt x="1319" y="1105"/>
                    <a:pt x="1552" y="1220"/>
                  </a:cubicBezTo>
                  <a:cubicBezTo>
                    <a:pt x="1483" y="1500"/>
                    <a:pt x="1264" y="1743"/>
                    <a:pt x="994" y="1830"/>
                  </a:cubicBezTo>
                  <a:cubicBezTo>
                    <a:pt x="822" y="1644"/>
                    <a:pt x="618" y="1492"/>
                    <a:pt x="366" y="1425"/>
                  </a:cubicBezTo>
                  <a:cubicBezTo>
                    <a:pt x="330" y="1415"/>
                    <a:pt x="286" y="1406"/>
                    <a:pt x="240" y="1406"/>
                  </a:cubicBezTo>
                  <a:cubicBezTo>
                    <a:pt x="212" y="1406"/>
                    <a:pt x="183" y="1409"/>
                    <a:pt x="154" y="1419"/>
                  </a:cubicBezTo>
                  <a:cubicBezTo>
                    <a:pt x="61" y="1450"/>
                    <a:pt x="0" y="1537"/>
                    <a:pt x="11" y="1623"/>
                  </a:cubicBezTo>
                  <a:lnTo>
                    <a:pt x="14" y="1642"/>
                  </a:lnTo>
                  <a:lnTo>
                    <a:pt x="25" y="1656"/>
                  </a:lnTo>
                  <a:cubicBezTo>
                    <a:pt x="195" y="1874"/>
                    <a:pt x="479" y="2001"/>
                    <a:pt x="761" y="2001"/>
                  </a:cubicBezTo>
                  <a:cubicBezTo>
                    <a:pt x="824" y="2001"/>
                    <a:pt x="886" y="1994"/>
                    <a:pt x="948" y="1982"/>
                  </a:cubicBezTo>
                  <a:cubicBezTo>
                    <a:pt x="1058" y="2110"/>
                    <a:pt x="1155" y="2253"/>
                    <a:pt x="1242" y="2392"/>
                  </a:cubicBezTo>
                  <a:cubicBezTo>
                    <a:pt x="1621" y="2995"/>
                    <a:pt x="1936" y="3641"/>
                    <a:pt x="2179" y="4309"/>
                  </a:cubicBezTo>
                  <a:cubicBezTo>
                    <a:pt x="2189" y="4336"/>
                    <a:pt x="2215" y="4353"/>
                    <a:pt x="2242" y="4353"/>
                  </a:cubicBezTo>
                  <a:cubicBezTo>
                    <a:pt x="2250" y="4353"/>
                    <a:pt x="2257" y="4352"/>
                    <a:pt x="2266" y="4350"/>
                  </a:cubicBezTo>
                  <a:cubicBezTo>
                    <a:pt x="2300" y="4337"/>
                    <a:pt x="2318" y="4299"/>
                    <a:pt x="2305" y="4263"/>
                  </a:cubicBezTo>
                  <a:cubicBezTo>
                    <a:pt x="2060" y="3585"/>
                    <a:pt x="1740" y="2931"/>
                    <a:pt x="1357" y="2320"/>
                  </a:cubicBezTo>
                  <a:cubicBezTo>
                    <a:pt x="1276" y="2192"/>
                    <a:pt x="1188" y="2062"/>
                    <a:pt x="1089" y="1940"/>
                  </a:cubicBezTo>
                  <a:cubicBezTo>
                    <a:pt x="1376" y="1827"/>
                    <a:pt x="1600" y="1571"/>
                    <a:pt x="1679" y="1269"/>
                  </a:cubicBezTo>
                  <a:cubicBezTo>
                    <a:pt x="1750" y="1290"/>
                    <a:pt x="1822" y="1300"/>
                    <a:pt x="1895" y="1300"/>
                  </a:cubicBezTo>
                  <a:cubicBezTo>
                    <a:pt x="2029" y="1300"/>
                    <a:pt x="2163" y="1266"/>
                    <a:pt x="2281" y="1202"/>
                  </a:cubicBezTo>
                  <a:lnTo>
                    <a:pt x="3267" y="3853"/>
                  </a:lnTo>
                  <a:cubicBezTo>
                    <a:pt x="3277" y="3880"/>
                    <a:pt x="3303" y="3897"/>
                    <a:pt x="3331" y="3897"/>
                  </a:cubicBezTo>
                  <a:cubicBezTo>
                    <a:pt x="3339" y="3897"/>
                    <a:pt x="3347" y="3896"/>
                    <a:pt x="3354" y="3893"/>
                  </a:cubicBezTo>
                  <a:cubicBezTo>
                    <a:pt x="3389" y="3880"/>
                    <a:pt x="3407" y="3840"/>
                    <a:pt x="3394" y="3806"/>
                  </a:cubicBezTo>
                  <a:lnTo>
                    <a:pt x="2396" y="1125"/>
                  </a:lnTo>
                  <a:cubicBezTo>
                    <a:pt x="2426" y="1101"/>
                    <a:pt x="2454" y="1075"/>
                    <a:pt x="2480" y="1047"/>
                  </a:cubicBezTo>
                  <a:cubicBezTo>
                    <a:pt x="2680" y="829"/>
                    <a:pt x="2739" y="499"/>
                    <a:pt x="2626" y="226"/>
                  </a:cubicBezTo>
                  <a:cubicBezTo>
                    <a:pt x="2582" y="122"/>
                    <a:pt x="2521" y="52"/>
                    <a:pt x="2443" y="20"/>
                  </a:cubicBezTo>
                  <a:cubicBezTo>
                    <a:pt x="2413" y="7"/>
                    <a:pt x="2381" y="1"/>
                    <a:pt x="23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</a:endParaRPr>
            </a:p>
          </p:txBody>
        </p:sp>
      </p:grpSp>
      <p:grpSp>
        <p:nvGrpSpPr>
          <p:cNvPr id="24" name="Google Shape;24;p2"/>
          <p:cNvGrpSpPr/>
          <p:nvPr/>
        </p:nvGrpSpPr>
        <p:grpSpPr>
          <a:xfrm>
            <a:off x="10412198" y="601815"/>
            <a:ext cx="716879" cy="855864"/>
            <a:chOff x="1524325" y="2743250"/>
            <a:chExt cx="246350" cy="294125"/>
          </a:xfrm>
        </p:grpSpPr>
        <p:sp>
          <p:nvSpPr>
            <p:cNvPr id="25" name="Google Shape;25;p2"/>
            <p:cNvSpPr/>
            <p:nvPr/>
          </p:nvSpPr>
          <p:spPr>
            <a:xfrm>
              <a:off x="1524325" y="2743250"/>
              <a:ext cx="246350" cy="294125"/>
            </a:xfrm>
            <a:custGeom>
              <a:avLst/>
              <a:gdLst/>
              <a:ahLst/>
              <a:cxnLst/>
              <a:rect l="l" t="t" r="r" b="b"/>
              <a:pathLst>
                <a:path w="9854" h="11765" extrusionOk="0">
                  <a:moveTo>
                    <a:pt x="4576" y="260"/>
                  </a:moveTo>
                  <a:cubicBezTo>
                    <a:pt x="5377" y="260"/>
                    <a:pt x="6153" y="479"/>
                    <a:pt x="6894" y="904"/>
                  </a:cubicBezTo>
                  <a:cubicBezTo>
                    <a:pt x="8319" y="1721"/>
                    <a:pt x="9294" y="3309"/>
                    <a:pt x="9376" y="4949"/>
                  </a:cubicBezTo>
                  <a:cubicBezTo>
                    <a:pt x="9395" y="5316"/>
                    <a:pt x="9375" y="5711"/>
                    <a:pt x="9313" y="6230"/>
                  </a:cubicBezTo>
                  <a:cubicBezTo>
                    <a:pt x="9159" y="7512"/>
                    <a:pt x="8872" y="8493"/>
                    <a:pt x="8410" y="9318"/>
                  </a:cubicBezTo>
                  <a:cubicBezTo>
                    <a:pt x="7849" y="10320"/>
                    <a:pt x="6994" y="11066"/>
                    <a:pt x="6061" y="11364"/>
                  </a:cubicBezTo>
                  <a:cubicBezTo>
                    <a:pt x="5772" y="11456"/>
                    <a:pt x="5484" y="11503"/>
                    <a:pt x="5210" y="11503"/>
                  </a:cubicBezTo>
                  <a:cubicBezTo>
                    <a:pt x="4952" y="11503"/>
                    <a:pt x="4708" y="11462"/>
                    <a:pt x="4487" y="11380"/>
                  </a:cubicBezTo>
                  <a:cubicBezTo>
                    <a:pt x="3971" y="11189"/>
                    <a:pt x="3774" y="11020"/>
                    <a:pt x="3688" y="10540"/>
                  </a:cubicBezTo>
                  <a:cubicBezTo>
                    <a:pt x="3651" y="10324"/>
                    <a:pt x="3477" y="9824"/>
                    <a:pt x="3495" y="9600"/>
                  </a:cubicBezTo>
                  <a:cubicBezTo>
                    <a:pt x="3516" y="9332"/>
                    <a:pt x="3539" y="9056"/>
                    <a:pt x="3474" y="8782"/>
                  </a:cubicBezTo>
                  <a:cubicBezTo>
                    <a:pt x="3308" y="8086"/>
                    <a:pt x="2636" y="7650"/>
                    <a:pt x="2145" y="7384"/>
                  </a:cubicBezTo>
                  <a:cubicBezTo>
                    <a:pt x="2083" y="7350"/>
                    <a:pt x="2021" y="7317"/>
                    <a:pt x="1958" y="7284"/>
                  </a:cubicBezTo>
                  <a:lnTo>
                    <a:pt x="1950" y="7280"/>
                  </a:lnTo>
                  <a:cubicBezTo>
                    <a:pt x="1473" y="7025"/>
                    <a:pt x="979" y="6763"/>
                    <a:pt x="696" y="6327"/>
                  </a:cubicBezTo>
                  <a:cubicBezTo>
                    <a:pt x="555" y="6109"/>
                    <a:pt x="459" y="5839"/>
                    <a:pt x="394" y="5474"/>
                  </a:cubicBezTo>
                  <a:cubicBezTo>
                    <a:pt x="267" y="4766"/>
                    <a:pt x="318" y="4009"/>
                    <a:pt x="541" y="3285"/>
                  </a:cubicBezTo>
                  <a:cubicBezTo>
                    <a:pt x="1022" y="1732"/>
                    <a:pt x="2281" y="769"/>
                    <a:pt x="3092" y="505"/>
                  </a:cubicBezTo>
                  <a:cubicBezTo>
                    <a:pt x="3595" y="341"/>
                    <a:pt x="4090" y="260"/>
                    <a:pt x="4576" y="260"/>
                  </a:cubicBezTo>
                  <a:close/>
                  <a:moveTo>
                    <a:pt x="4424" y="1"/>
                  </a:moveTo>
                  <a:cubicBezTo>
                    <a:pt x="3870" y="1"/>
                    <a:pt x="3314" y="85"/>
                    <a:pt x="2785" y="258"/>
                  </a:cubicBezTo>
                  <a:cubicBezTo>
                    <a:pt x="1571" y="652"/>
                    <a:pt x="658" y="2024"/>
                    <a:pt x="291" y="3208"/>
                  </a:cubicBezTo>
                  <a:cubicBezTo>
                    <a:pt x="55" y="3971"/>
                    <a:pt x="1" y="4771"/>
                    <a:pt x="135" y="5521"/>
                  </a:cubicBezTo>
                  <a:cubicBezTo>
                    <a:pt x="207" y="5920"/>
                    <a:pt x="315" y="6221"/>
                    <a:pt x="476" y="6469"/>
                  </a:cubicBezTo>
                  <a:cubicBezTo>
                    <a:pt x="795" y="6962"/>
                    <a:pt x="784" y="7172"/>
                    <a:pt x="1290" y="7441"/>
                  </a:cubicBezTo>
                  <a:cubicBezTo>
                    <a:pt x="1355" y="7476"/>
                    <a:pt x="1956" y="7580"/>
                    <a:pt x="2020" y="7614"/>
                  </a:cubicBezTo>
                  <a:cubicBezTo>
                    <a:pt x="2466" y="7857"/>
                    <a:pt x="3077" y="8249"/>
                    <a:pt x="3218" y="8843"/>
                  </a:cubicBezTo>
                  <a:cubicBezTo>
                    <a:pt x="3274" y="9076"/>
                    <a:pt x="3255" y="9320"/>
                    <a:pt x="3234" y="9579"/>
                  </a:cubicBezTo>
                  <a:cubicBezTo>
                    <a:pt x="3215" y="9821"/>
                    <a:pt x="3195" y="10070"/>
                    <a:pt x="3240" y="10319"/>
                  </a:cubicBezTo>
                  <a:cubicBezTo>
                    <a:pt x="3340" y="10889"/>
                    <a:pt x="3794" y="11402"/>
                    <a:pt x="4396" y="11626"/>
                  </a:cubicBezTo>
                  <a:cubicBezTo>
                    <a:pt x="4644" y="11717"/>
                    <a:pt x="4918" y="11764"/>
                    <a:pt x="5211" y="11764"/>
                  </a:cubicBezTo>
                  <a:cubicBezTo>
                    <a:pt x="5515" y="11764"/>
                    <a:pt x="5828" y="11714"/>
                    <a:pt x="6140" y="11614"/>
                  </a:cubicBezTo>
                  <a:cubicBezTo>
                    <a:pt x="7151" y="11291"/>
                    <a:pt x="8037" y="10521"/>
                    <a:pt x="8639" y="9445"/>
                  </a:cubicBezTo>
                  <a:cubicBezTo>
                    <a:pt x="9117" y="8591"/>
                    <a:pt x="9414" y="7578"/>
                    <a:pt x="9572" y="6261"/>
                  </a:cubicBezTo>
                  <a:cubicBezTo>
                    <a:pt x="9637" y="5727"/>
                    <a:pt x="9853" y="5252"/>
                    <a:pt x="9834" y="4869"/>
                  </a:cubicBezTo>
                  <a:cubicBezTo>
                    <a:pt x="9747" y="3141"/>
                    <a:pt x="8524" y="1538"/>
                    <a:pt x="7024" y="677"/>
                  </a:cubicBezTo>
                  <a:cubicBezTo>
                    <a:pt x="6244" y="230"/>
                    <a:pt x="5336" y="1"/>
                    <a:pt x="44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</a:endParaRPr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1547000" y="2776375"/>
              <a:ext cx="81750" cy="72700"/>
            </a:xfrm>
            <a:custGeom>
              <a:avLst/>
              <a:gdLst/>
              <a:ahLst/>
              <a:cxnLst/>
              <a:rect l="l" t="t" r="r" b="b"/>
              <a:pathLst>
                <a:path w="3270" h="2908" extrusionOk="0">
                  <a:moveTo>
                    <a:pt x="1800" y="248"/>
                  </a:moveTo>
                  <a:cubicBezTo>
                    <a:pt x="2191" y="248"/>
                    <a:pt x="2675" y="374"/>
                    <a:pt x="2873" y="656"/>
                  </a:cubicBezTo>
                  <a:cubicBezTo>
                    <a:pt x="2963" y="783"/>
                    <a:pt x="3000" y="943"/>
                    <a:pt x="2978" y="1097"/>
                  </a:cubicBezTo>
                  <a:cubicBezTo>
                    <a:pt x="2928" y="1428"/>
                    <a:pt x="2932" y="1447"/>
                    <a:pt x="2684" y="1585"/>
                  </a:cubicBezTo>
                  <a:cubicBezTo>
                    <a:pt x="2583" y="1641"/>
                    <a:pt x="2050" y="1747"/>
                    <a:pt x="1946" y="1797"/>
                  </a:cubicBezTo>
                  <a:lnTo>
                    <a:pt x="1741" y="1957"/>
                  </a:lnTo>
                  <a:cubicBezTo>
                    <a:pt x="1521" y="2063"/>
                    <a:pt x="1435" y="2310"/>
                    <a:pt x="1238" y="2473"/>
                  </a:cubicBezTo>
                  <a:cubicBezTo>
                    <a:pt x="1205" y="2501"/>
                    <a:pt x="853" y="2583"/>
                    <a:pt x="764" y="2622"/>
                  </a:cubicBezTo>
                  <a:cubicBezTo>
                    <a:pt x="721" y="2640"/>
                    <a:pt x="686" y="2649"/>
                    <a:pt x="656" y="2649"/>
                  </a:cubicBezTo>
                  <a:cubicBezTo>
                    <a:pt x="546" y="2649"/>
                    <a:pt x="506" y="2530"/>
                    <a:pt x="396" y="2304"/>
                  </a:cubicBezTo>
                  <a:cubicBezTo>
                    <a:pt x="268" y="2037"/>
                    <a:pt x="294" y="1654"/>
                    <a:pt x="469" y="1251"/>
                  </a:cubicBezTo>
                  <a:cubicBezTo>
                    <a:pt x="632" y="871"/>
                    <a:pt x="905" y="537"/>
                    <a:pt x="1181" y="380"/>
                  </a:cubicBezTo>
                  <a:cubicBezTo>
                    <a:pt x="1332" y="295"/>
                    <a:pt x="1552" y="248"/>
                    <a:pt x="1800" y="248"/>
                  </a:cubicBezTo>
                  <a:close/>
                  <a:moveTo>
                    <a:pt x="1988" y="0"/>
                  </a:moveTo>
                  <a:cubicBezTo>
                    <a:pt x="1871" y="0"/>
                    <a:pt x="1762" y="23"/>
                    <a:pt x="1661" y="58"/>
                  </a:cubicBezTo>
                  <a:cubicBezTo>
                    <a:pt x="1441" y="73"/>
                    <a:pt x="1238" y="124"/>
                    <a:pt x="1085" y="211"/>
                  </a:cubicBezTo>
                  <a:cubicBezTo>
                    <a:pt x="888" y="322"/>
                    <a:pt x="704" y="500"/>
                    <a:pt x="549" y="714"/>
                  </a:cubicBezTo>
                  <a:cubicBezTo>
                    <a:pt x="415" y="831"/>
                    <a:pt x="300" y="974"/>
                    <a:pt x="222" y="1157"/>
                  </a:cubicBezTo>
                  <a:cubicBezTo>
                    <a:pt x="23" y="1626"/>
                    <a:pt x="1" y="2085"/>
                    <a:pt x="160" y="2418"/>
                  </a:cubicBezTo>
                  <a:cubicBezTo>
                    <a:pt x="299" y="2706"/>
                    <a:pt x="604" y="2908"/>
                    <a:pt x="903" y="2908"/>
                  </a:cubicBezTo>
                  <a:cubicBezTo>
                    <a:pt x="992" y="2908"/>
                    <a:pt x="1077" y="2890"/>
                    <a:pt x="1159" y="2856"/>
                  </a:cubicBezTo>
                  <a:cubicBezTo>
                    <a:pt x="1289" y="2801"/>
                    <a:pt x="1393" y="2707"/>
                    <a:pt x="1484" y="2625"/>
                  </a:cubicBezTo>
                  <a:cubicBezTo>
                    <a:pt x="1514" y="2598"/>
                    <a:pt x="1544" y="2570"/>
                    <a:pt x="1576" y="2544"/>
                  </a:cubicBezTo>
                  <a:cubicBezTo>
                    <a:pt x="1749" y="2402"/>
                    <a:pt x="1952" y="2303"/>
                    <a:pt x="2169" y="2199"/>
                  </a:cubicBezTo>
                  <a:cubicBezTo>
                    <a:pt x="2278" y="2146"/>
                    <a:pt x="2391" y="2092"/>
                    <a:pt x="2500" y="2031"/>
                  </a:cubicBezTo>
                  <a:cubicBezTo>
                    <a:pt x="2801" y="1864"/>
                    <a:pt x="3171" y="1573"/>
                    <a:pt x="3236" y="1136"/>
                  </a:cubicBezTo>
                  <a:cubicBezTo>
                    <a:pt x="3270" y="917"/>
                    <a:pt x="3215" y="687"/>
                    <a:pt x="3088" y="505"/>
                  </a:cubicBezTo>
                  <a:cubicBezTo>
                    <a:pt x="2912" y="255"/>
                    <a:pt x="2561" y="75"/>
                    <a:pt x="2127" y="11"/>
                  </a:cubicBezTo>
                  <a:cubicBezTo>
                    <a:pt x="2079" y="4"/>
                    <a:pt x="2033" y="0"/>
                    <a:pt x="198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</a:endParaRPr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1646375" y="2771225"/>
              <a:ext cx="68475" cy="74875"/>
            </a:xfrm>
            <a:custGeom>
              <a:avLst/>
              <a:gdLst/>
              <a:ahLst/>
              <a:cxnLst/>
              <a:rect l="l" t="t" r="r" b="b"/>
              <a:pathLst>
                <a:path w="2739" h="2995" extrusionOk="0">
                  <a:moveTo>
                    <a:pt x="1250" y="363"/>
                  </a:moveTo>
                  <a:cubicBezTo>
                    <a:pt x="1413" y="363"/>
                    <a:pt x="1571" y="399"/>
                    <a:pt x="1694" y="482"/>
                  </a:cubicBezTo>
                  <a:cubicBezTo>
                    <a:pt x="1966" y="664"/>
                    <a:pt x="2299" y="1142"/>
                    <a:pt x="2427" y="1794"/>
                  </a:cubicBezTo>
                  <a:cubicBezTo>
                    <a:pt x="2473" y="2029"/>
                    <a:pt x="2470" y="2219"/>
                    <a:pt x="2415" y="2376"/>
                  </a:cubicBezTo>
                  <a:cubicBezTo>
                    <a:pt x="2353" y="2556"/>
                    <a:pt x="2214" y="2694"/>
                    <a:pt x="2059" y="2725"/>
                  </a:cubicBezTo>
                  <a:cubicBezTo>
                    <a:pt x="2033" y="2730"/>
                    <a:pt x="2007" y="2733"/>
                    <a:pt x="1981" y="2733"/>
                  </a:cubicBezTo>
                  <a:cubicBezTo>
                    <a:pt x="1780" y="2733"/>
                    <a:pt x="1593" y="2587"/>
                    <a:pt x="1493" y="2492"/>
                  </a:cubicBezTo>
                  <a:cubicBezTo>
                    <a:pt x="1429" y="2431"/>
                    <a:pt x="1366" y="2363"/>
                    <a:pt x="1306" y="2297"/>
                  </a:cubicBezTo>
                  <a:lnTo>
                    <a:pt x="1304" y="2295"/>
                  </a:lnTo>
                  <a:cubicBezTo>
                    <a:pt x="1194" y="2174"/>
                    <a:pt x="1179" y="1983"/>
                    <a:pt x="1033" y="1890"/>
                  </a:cubicBezTo>
                  <a:cubicBezTo>
                    <a:pt x="884" y="1797"/>
                    <a:pt x="650" y="1773"/>
                    <a:pt x="582" y="1736"/>
                  </a:cubicBezTo>
                  <a:cubicBezTo>
                    <a:pt x="481" y="1679"/>
                    <a:pt x="525" y="1707"/>
                    <a:pt x="449" y="1637"/>
                  </a:cubicBezTo>
                  <a:cubicBezTo>
                    <a:pt x="336" y="1529"/>
                    <a:pt x="272" y="1372"/>
                    <a:pt x="269" y="1193"/>
                  </a:cubicBezTo>
                  <a:cubicBezTo>
                    <a:pt x="265" y="989"/>
                    <a:pt x="342" y="787"/>
                    <a:pt x="475" y="650"/>
                  </a:cubicBezTo>
                  <a:cubicBezTo>
                    <a:pt x="643" y="478"/>
                    <a:pt x="956" y="363"/>
                    <a:pt x="1250" y="363"/>
                  </a:cubicBezTo>
                  <a:close/>
                  <a:moveTo>
                    <a:pt x="1122" y="0"/>
                  </a:moveTo>
                  <a:cubicBezTo>
                    <a:pt x="813" y="0"/>
                    <a:pt x="528" y="222"/>
                    <a:pt x="287" y="468"/>
                  </a:cubicBezTo>
                  <a:cubicBezTo>
                    <a:pt x="106" y="653"/>
                    <a:pt x="1" y="926"/>
                    <a:pt x="6" y="1197"/>
                  </a:cubicBezTo>
                  <a:cubicBezTo>
                    <a:pt x="11" y="1447"/>
                    <a:pt x="105" y="1671"/>
                    <a:pt x="270" y="1827"/>
                  </a:cubicBezTo>
                  <a:cubicBezTo>
                    <a:pt x="369" y="1921"/>
                    <a:pt x="484" y="1984"/>
                    <a:pt x="595" y="2046"/>
                  </a:cubicBezTo>
                  <a:cubicBezTo>
                    <a:pt x="663" y="2084"/>
                    <a:pt x="727" y="2119"/>
                    <a:pt x="787" y="2162"/>
                  </a:cubicBezTo>
                  <a:cubicBezTo>
                    <a:pt x="904" y="2245"/>
                    <a:pt x="1004" y="2354"/>
                    <a:pt x="1111" y="2471"/>
                  </a:cubicBezTo>
                  <a:cubicBezTo>
                    <a:pt x="1175" y="2541"/>
                    <a:pt x="1241" y="2615"/>
                    <a:pt x="1314" y="2683"/>
                  </a:cubicBezTo>
                  <a:cubicBezTo>
                    <a:pt x="1438" y="2800"/>
                    <a:pt x="1688" y="2994"/>
                    <a:pt x="1981" y="2994"/>
                  </a:cubicBezTo>
                  <a:cubicBezTo>
                    <a:pt x="2025" y="2994"/>
                    <a:pt x="2069" y="2990"/>
                    <a:pt x="2112" y="2981"/>
                  </a:cubicBezTo>
                  <a:cubicBezTo>
                    <a:pt x="2355" y="2932"/>
                    <a:pt x="2572" y="2728"/>
                    <a:pt x="2663" y="2461"/>
                  </a:cubicBezTo>
                  <a:cubicBezTo>
                    <a:pt x="2732" y="2259"/>
                    <a:pt x="2739" y="2024"/>
                    <a:pt x="2684" y="1743"/>
                  </a:cubicBezTo>
                  <a:cubicBezTo>
                    <a:pt x="2649" y="1564"/>
                    <a:pt x="2552" y="1351"/>
                    <a:pt x="2421" y="1139"/>
                  </a:cubicBezTo>
                  <a:cubicBezTo>
                    <a:pt x="2275" y="806"/>
                    <a:pt x="2065" y="496"/>
                    <a:pt x="1803" y="319"/>
                  </a:cubicBezTo>
                  <a:cubicBezTo>
                    <a:pt x="1762" y="293"/>
                    <a:pt x="1720" y="269"/>
                    <a:pt x="1675" y="250"/>
                  </a:cubicBezTo>
                  <a:cubicBezTo>
                    <a:pt x="1621" y="204"/>
                    <a:pt x="1568" y="163"/>
                    <a:pt x="1518" y="129"/>
                  </a:cubicBezTo>
                  <a:cubicBezTo>
                    <a:pt x="1383" y="39"/>
                    <a:pt x="1250" y="0"/>
                    <a:pt x="11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</a:endParaRPr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1697225" y="2852600"/>
              <a:ext cx="57100" cy="79325"/>
            </a:xfrm>
            <a:custGeom>
              <a:avLst/>
              <a:gdLst/>
              <a:ahLst/>
              <a:cxnLst/>
              <a:rect l="l" t="t" r="r" b="b"/>
              <a:pathLst>
                <a:path w="2284" h="3173" extrusionOk="0">
                  <a:moveTo>
                    <a:pt x="1024" y="281"/>
                  </a:moveTo>
                  <a:cubicBezTo>
                    <a:pt x="1047" y="281"/>
                    <a:pt x="1070" y="282"/>
                    <a:pt x="1091" y="284"/>
                  </a:cubicBezTo>
                  <a:cubicBezTo>
                    <a:pt x="1465" y="323"/>
                    <a:pt x="1951" y="526"/>
                    <a:pt x="1983" y="937"/>
                  </a:cubicBezTo>
                  <a:cubicBezTo>
                    <a:pt x="2009" y="1265"/>
                    <a:pt x="1839" y="2018"/>
                    <a:pt x="1408" y="2523"/>
                  </a:cubicBezTo>
                  <a:cubicBezTo>
                    <a:pt x="1252" y="2706"/>
                    <a:pt x="1100" y="2821"/>
                    <a:pt x="943" y="2876"/>
                  </a:cubicBezTo>
                  <a:cubicBezTo>
                    <a:pt x="876" y="2900"/>
                    <a:pt x="808" y="2911"/>
                    <a:pt x="742" y="2911"/>
                  </a:cubicBezTo>
                  <a:cubicBezTo>
                    <a:pt x="630" y="2911"/>
                    <a:pt x="525" y="2878"/>
                    <a:pt x="449" y="2814"/>
                  </a:cubicBezTo>
                  <a:cubicBezTo>
                    <a:pt x="270" y="2663"/>
                    <a:pt x="267" y="2381"/>
                    <a:pt x="280" y="2226"/>
                  </a:cubicBezTo>
                  <a:cubicBezTo>
                    <a:pt x="288" y="2138"/>
                    <a:pt x="303" y="2046"/>
                    <a:pt x="317" y="1955"/>
                  </a:cubicBezTo>
                  <a:cubicBezTo>
                    <a:pt x="344" y="1793"/>
                    <a:pt x="434" y="1769"/>
                    <a:pt x="425" y="1596"/>
                  </a:cubicBezTo>
                  <a:cubicBezTo>
                    <a:pt x="421" y="1509"/>
                    <a:pt x="438" y="1440"/>
                    <a:pt x="425" y="1359"/>
                  </a:cubicBezTo>
                  <a:cubicBezTo>
                    <a:pt x="407" y="1245"/>
                    <a:pt x="295" y="980"/>
                    <a:pt x="303" y="876"/>
                  </a:cubicBezTo>
                  <a:cubicBezTo>
                    <a:pt x="317" y="721"/>
                    <a:pt x="400" y="573"/>
                    <a:pt x="538" y="459"/>
                  </a:cubicBezTo>
                  <a:cubicBezTo>
                    <a:pt x="676" y="346"/>
                    <a:pt x="853" y="281"/>
                    <a:pt x="1024" y="281"/>
                  </a:cubicBezTo>
                  <a:close/>
                  <a:moveTo>
                    <a:pt x="803" y="1"/>
                  </a:moveTo>
                  <a:cubicBezTo>
                    <a:pt x="640" y="1"/>
                    <a:pt x="482" y="29"/>
                    <a:pt x="354" y="135"/>
                  </a:cubicBezTo>
                  <a:cubicBezTo>
                    <a:pt x="162" y="293"/>
                    <a:pt x="62" y="627"/>
                    <a:pt x="42" y="854"/>
                  </a:cubicBezTo>
                  <a:cubicBezTo>
                    <a:pt x="31" y="989"/>
                    <a:pt x="51" y="1118"/>
                    <a:pt x="71" y="1243"/>
                  </a:cubicBezTo>
                  <a:lnTo>
                    <a:pt x="137" y="1233"/>
                  </a:lnTo>
                  <a:lnTo>
                    <a:pt x="137" y="1233"/>
                  </a:lnTo>
                  <a:lnTo>
                    <a:pt x="72" y="1246"/>
                  </a:lnTo>
                  <a:cubicBezTo>
                    <a:pt x="84" y="1323"/>
                    <a:pt x="96" y="1395"/>
                    <a:pt x="100" y="1467"/>
                  </a:cubicBezTo>
                  <a:cubicBezTo>
                    <a:pt x="108" y="1611"/>
                    <a:pt x="84" y="1757"/>
                    <a:pt x="58" y="1912"/>
                  </a:cubicBezTo>
                  <a:lnTo>
                    <a:pt x="58" y="1914"/>
                  </a:lnTo>
                  <a:cubicBezTo>
                    <a:pt x="43" y="2008"/>
                    <a:pt x="27" y="2105"/>
                    <a:pt x="19" y="2203"/>
                  </a:cubicBezTo>
                  <a:cubicBezTo>
                    <a:pt x="1" y="2409"/>
                    <a:pt x="11" y="2787"/>
                    <a:pt x="280" y="3014"/>
                  </a:cubicBezTo>
                  <a:cubicBezTo>
                    <a:pt x="401" y="3116"/>
                    <a:pt x="566" y="3173"/>
                    <a:pt x="744" y="3173"/>
                  </a:cubicBezTo>
                  <a:cubicBezTo>
                    <a:pt x="841" y="3173"/>
                    <a:pt x="938" y="3156"/>
                    <a:pt x="1031" y="3124"/>
                  </a:cubicBezTo>
                  <a:cubicBezTo>
                    <a:pt x="1231" y="3052"/>
                    <a:pt x="1420" y="2911"/>
                    <a:pt x="1606" y="2694"/>
                  </a:cubicBezTo>
                  <a:cubicBezTo>
                    <a:pt x="1952" y="2288"/>
                    <a:pt x="2284" y="1643"/>
                    <a:pt x="2242" y="1114"/>
                  </a:cubicBezTo>
                  <a:cubicBezTo>
                    <a:pt x="2198" y="562"/>
                    <a:pt x="1602" y="75"/>
                    <a:pt x="1119" y="23"/>
                  </a:cubicBezTo>
                  <a:cubicBezTo>
                    <a:pt x="1017" y="13"/>
                    <a:pt x="909" y="1"/>
                    <a:pt x="8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</a:endParaRPr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1677700" y="2941350"/>
              <a:ext cx="45925" cy="63125"/>
            </a:xfrm>
            <a:custGeom>
              <a:avLst/>
              <a:gdLst/>
              <a:ahLst/>
              <a:cxnLst/>
              <a:rect l="l" t="t" r="r" b="b"/>
              <a:pathLst>
                <a:path w="1837" h="2525" extrusionOk="0">
                  <a:moveTo>
                    <a:pt x="822" y="262"/>
                  </a:moveTo>
                  <a:cubicBezTo>
                    <a:pt x="838" y="262"/>
                    <a:pt x="855" y="263"/>
                    <a:pt x="871" y="264"/>
                  </a:cubicBezTo>
                  <a:cubicBezTo>
                    <a:pt x="1153" y="294"/>
                    <a:pt x="1444" y="370"/>
                    <a:pt x="1468" y="679"/>
                  </a:cubicBezTo>
                  <a:cubicBezTo>
                    <a:pt x="1487" y="921"/>
                    <a:pt x="1431" y="1582"/>
                    <a:pt x="1100" y="1970"/>
                  </a:cubicBezTo>
                  <a:cubicBezTo>
                    <a:pt x="982" y="2108"/>
                    <a:pt x="867" y="2195"/>
                    <a:pt x="750" y="2237"/>
                  </a:cubicBezTo>
                  <a:cubicBezTo>
                    <a:pt x="720" y="2248"/>
                    <a:pt x="696" y="2252"/>
                    <a:pt x="677" y="2252"/>
                  </a:cubicBezTo>
                  <a:cubicBezTo>
                    <a:pt x="612" y="2252"/>
                    <a:pt x="595" y="2199"/>
                    <a:pt x="529" y="2142"/>
                  </a:cubicBezTo>
                  <a:cubicBezTo>
                    <a:pt x="398" y="2033"/>
                    <a:pt x="353" y="2001"/>
                    <a:pt x="364" y="1885"/>
                  </a:cubicBezTo>
                  <a:cubicBezTo>
                    <a:pt x="369" y="1817"/>
                    <a:pt x="286" y="1619"/>
                    <a:pt x="297" y="1551"/>
                  </a:cubicBezTo>
                  <a:lnTo>
                    <a:pt x="298" y="1548"/>
                  </a:lnTo>
                  <a:cubicBezTo>
                    <a:pt x="318" y="1420"/>
                    <a:pt x="341" y="1287"/>
                    <a:pt x="332" y="1148"/>
                  </a:cubicBezTo>
                  <a:cubicBezTo>
                    <a:pt x="329" y="1079"/>
                    <a:pt x="318" y="1014"/>
                    <a:pt x="307" y="950"/>
                  </a:cubicBezTo>
                  <a:cubicBezTo>
                    <a:pt x="294" y="862"/>
                    <a:pt x="280" y="780"/>
                    <a:pt x="287" y="702"/>
                  </a:cubicBezTo>
                  <a:cubicBezTo>
                    <a:pt x="297" y="587"/>
                    <a:pt x="358" y="478"/>
                    <a:pt x="460" y="395"/>
                  </a:cubicBezTo>
                  <a:cubicBezTo>
                    <a:pt x="563" y="311"/>
                    <a:pt x="695" y="262"/>
                    <a:pt x="822" y="262"/>
                  </a:cubicBezTo>
                  <a:close/>
                  <a:moveTo>
                    <a:pt x="822" y="0"/>
                  </a:moveTo>
                  <a:cubicBezTo>
                    <a:pt x="635" y="0"/>
                    <a:pt x="443" y="70"/>
                    <a:pt x="294" y="193"/>
                  </a:cubicBezTo>
                  <a:cubicBezTo>
                    <a:pt x="136" y="323"/>
                    <a:pt x="41" y="495"/>
                    <a:pt x="25" y="679"/>
                  </a:cubicBezTo>
                  <a:cubicBezTo>
                    <a:pt x="16" y="789"/>
                    <a:pt x="33" y="892"/>
                    <a:pt x="49" y="991"/>
                  </a:cubicBezTo>
                  <a:lnTo>
                    <a:pt x="115" y="981"/>
                  </a:lnTo>
                  <a:lnTo>
                    <a:pt x="49" y="993"/>
                  </a:lnTo>
                  <a:cubicBezTo>
                    <a:pt x="59" y="1053"/>
                    <a:pt x="68" y="1109"/>
                    <a:pt x="71" y="1162"/>
                  </a:cubicBezTo>
                  <a:cubicBezTo>
                    <a:pt x="77" y="1273"/>
                    <a:pt x="59" y="1387"/>
                    <a:pt x="39" y="1506"/>
                  </a:cubicBezTo>
                  <a:cubicBezTo>
                    <a:pt x="26" y="1580"/>
                    <a:pt x="117" y="1960"/>
                    <a:pt x="111" y="2039"/>
                  </a:cubicBezTo>
                  <a:cubicBezTo>
                    <a:pt x="96" y="2206"/>
                    <a:pt x="1" y="2208"/>
                    <a:pt x="222" y="2394"/>
                  </a:cubicBezTo>
                  <a:cubicBezTo>
                    <a:pt x="321" y="2478"/>
                    <a:pt x="457" y="2524"/>
                    <a:pt x="603" y="2524"/>
                  </a:cubicBezTo>
                  <a:cubicBezTo>
                    <a:pt x="682" y="2524"/>
                    <a:pt x="760" y="2511"/>
                    <a:pt x="837" y="2485"/>
                  </a:cubicBezTo>
                  <a:cubicBezTo>
                    <a:pt x="999" y="2427"/>
                    <a:pt x="1150" y="2314"/>
                    <a:pt x="1300" y="2140"/>
                  </a:cubicBezTo>
                  <a:cubicBezTo>
                    <a:pt x="1574" y="1818"/>
                    <a:pt x="1836" y="1305"/>
                    <a:pt x="1803" y="883"/>
                  </a:cubicBezTo>
                  <a:cubicBezTo>
                    <a:pt x="1769" y="438"/>
                    <a:pt x="1289" y="45"/>
                    <a:pt x="899" y="4"/>
                  </a:cubicBezTo>
                  <a:cubicBezTo>
                    <a:pt x="874" y="1"/>
                    <a:pt x="848" y="0"/>
                    <a:pt x="8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</a:endParaRPr>
            </a:p>
          </p:txBody>
        </p:sp>
      </p:grpSp>
      <p:grpSp>
        <p:nvGrpSpPr>
          <p:cNvPr id="30" name="Google Shape;30;p2"/>
          <p:cNvGrpSpPr/>
          <p:nvPr/>
        </p:nvGrpSpPr>
        <p:grpSpPr>
          <a:xfrm rot="-1922792">
            <a:off x="524983" y="5026056"/>
            <a:ext cx="1487999" cy="1493219"/>
            <a:chOff x="1405075" y="832450"/>
            <a:chExt cx="484700" cy="486400"/>
          </a:xfrm>
        </p:grpSpPr>
        <p:sp>
          <p:nvSpPr>
            <p:cNvPr id="31" name="Google Shape;31;p2"/>
            <p:cNvSpPr/>
            <p:nvPr/>
          </p:nvSpPr>
          <p:spPr>
            <a:xfrm>
              <a:off x="1758650" y="993075"/>
              <a:ext cx="127300" cy="146300"/>
            </a:xfrm>
            <a:custGeom>
              <a:avLst/>
              <a:gdLst/>
              <a:ahLst/>
              <a:cxnLst/>
              <a:rect l="l" t="t" r="r" b="b"/>
              <a:pathLst>
                <a:path w="5092" h="5852" extrusionOk="0">
                  <a:moveTo>
                    <a:pt x="3723" y="0"/>
                  </a:moveTo>
                  <a:cubicBezTo>
                    <a:pt x="3675" y="0"/>
                    <a:pt x="3631" y="31"/>
                    <a:pt x="3616" y="79"/>
                  </a:cubicBezTo>
                  <a:cubicBezTo>
                    <a:pt x="3598" y="137"/>
                    <a:pt x="3632" y="199"/>
                    <a:pt x="3691" y="217"/>
                  </a:cubicBezTo>
                  <a:cubicBezTo>
                    <a:pt x="3692" y="217"/>
                    <a:pt x="3715" y="226"/>
                    <a:pt x="3756" y="241"/>
                  </a:cubicBezTo>
                  <a:cubicBezTo>
                    <a:pt x="3941" y="313"/>
                    <a:pt x="4231" y="457"/>
                    <a:pt x="4434" y="978"/>
                  </a:cubicBezTo>
                  <a:cubicBezTo>
                    <a:pt x="4613" y="1433"/>
                    <a:pt x="5091" y="1085"/>
                    <a:pt x="4410" y="2298"/>
                  </a:cubicBezTo>
                  <a:cubicBezTo>
                    <a:pt x="3566" y="3798"/>
                    <a:pt x="2146" y="5308"/>
                    <a:pt x="1258" y="5569"/>
                  </a:cubicBezTo>
                  <a:cubicBezTo>
                    <a:pt x="1204" y="5585"/>
                    <a:pt x="1152" y="5598"/>
                    <a:pt x="1102" y="5608"/>
                  </a:cubicBezTo>
                  <a:cubicBezTo>
                    <a:pt x="1082" y="5612"/>
                    <a:pt x="1061" y="5615"/>
                    <a:pt x="1041" y="5620"/>
                  </a:cubicBezTo>
                  <a:cubicBezTo>
                    <a:pt x="992" y="5627"/>
                    <a:pt x="946" y="5630"/>
                    <a:pt x="903" y="5630"/>
                  </a:cubicBezTo>
                  <a:cubicBezTo>
                    <a:pt x="793" y="5630"/>
                    <a:pt x="707" y="5607"/>
                    <a:pt x="647" y="5561"/>
                  </a:cubicBezTo>
                  <a:cubicBezTo>
                    <a:pt x="273" y="5276"/>
                    <a:pt x="608" y="4239"/>
                    <a:pt x="835" y="3699"/>
                  </a:cubicBezTo>
                  <a:cubicBezTo>
                    <a:pt x="845" y="3673"/>
                    <a:pt x="855" y="3650"/>
                    <a:pt x="865" y="3627"/>
                  </a:cubicBezTo>
                  <a:cubicBezTo>
                    <a:pt x="871" y="3610"/>
                    <a:pt x="880" y="3594"/>
                    <a:pt x="887" y="3577"/>
                  </a:cubicBezTo>
                  <a:cubicBezTo>
                    <a:pt x="894" y="3562"/>
                    <a:pt x="901" y="3547"/>
                    <a:pt x="908" y="3533"/>
                  </a:cubicBezTo>
                  <a:cubicBezTo>
                    <a:pt x="916" y="3514"/>
                    <a:pt x="920" y="3493"/>
                    <a:pt x="917" y="3472"/>
                  </a:cubicBezTo>
                  <a:cubicBezTo>
                    <a:pt x="912" y="3435"/>
                    <a:pt x="889" y="3402"/>
                    <a:pt x="854" y="3386"/>
                  </a:cubicBezTo>
                  <a:cubicBezTo>
                    <a:pt x="840" y="3380"/>
                    <a:pt x="825" y="3376"/>
                    <a:pt x="810" y="3376"/>
                  </a:cubicBezTo>
                  <a:cubicBezTo>
                    <a:pt x="807" y="3376"/>
                    <a:pt x="803" y="3376"/>
                    <a:pt x="800" y="3376"/>
                  </a:cubicBezTo>
                  <a:cubicBezTo>
                    <a:pt x="760" y="3378"/>
                    <a:pt x="725" y="3401"/>
                    <a:pt x="706" y="3439"/>
                  </a:cubicBezTo>
                  <a:cubicBezTo>
                    <a:pt x="690" y="3474"/>
                    <a:pt x="649" y="3562"/>
                    <a:pt x="600" y="3686"/>
                  </a:cubicBezTo>
                  <a:cubicBezTo>
                    <a:pt x="386" y="4206"/>
                    <a:pt x="1" y="5345"/>
                    <a:pt x="511" y="5737"/>
                  </a:cubicBezTo>
                  <a:cubicBezTo>
                    <a:pt x="532" y="5753"/>
                    <a:pt x="553" y="5767"/>
                    <a:pt x="576" y="5780"/>
                  </a:cubicBezTo>
                  <a:cubicBezTo>
                    <a:pt x="665" y="5828"/>
                    <a:pt x="772" y="5852"/>
                    <a:pt x="898" y="5852"/>
                  </a:cubicBezTo>
                  <a:cubicBezTo>
                    <a:pt x="950" y="5852"/>
                    <a:pt x="1005" y="5848"/>
                    <a:pt x="1064" y="5840"/>
                  </a:cubicBezTo>
                  <a:cubicBezTo>
                    <a:pt x="1090" y="5836"/>
                    <a:pt x="1117" y="5832"/>
                    <a:pt x="1145" y="5827"/>
                  </a:cubicBezTo>
                  <a:cubicBezTo>
                    <a:pt x="1189" y="5817"/>
                    <a:pt x="1235" y="5808"/>
                    <a:pt x="1283" y="5794"/>
                  </a:cubicBezTo>
                  <a:cubicBezTo>
                    <a:pt x="1391" y="5764"/>
                    <a:pt x="1506" y="5722"/>
                    <a:pt x="1625" y="5671"/>
                  </a:cubicBezTo>
                  <a:cubicBezTo>
                    <a:pt x="1719" y="5631"/>
                    <a:pt x="1815" y="5584"/>
                    <a:pt x="1914" y="5531"/>
                  </a:cubicBezTo>
                  <a:cubicBezTo>
                    <a:pt x="2655" y="5131"/>
                    <a:pt x="3531" y="4376"/>
                    <a:pt x="4237" y="3358"/>
                  </a:cubicBezTo>
                  <a:cubicBezTo>
                    <a:pt x="4281" y="3293"/>
                    <a:pt x="4326" y="3224"/>
                    <a:pt x="4371" y="3157"/>
                  </a:cubicBezTo>
                  <a:cubicBezTo>
                    <a:pt x="4434" y="3059"/>
                    <a:pt x="4497" y="2958"/>
                    <a:pt x="4557" y="2855"/>
                  </a:cubicBezTo>
                  <a:cubicBezTo>
                    <a:pt x="4972" y="2147"/>
                    <a:pt x="5078" y="1522"/>
                    <a:pt x="4873" y="999"/>
                  </a:cubicBezTo>
                  <a:cubicBezTo>
                    <a:pt x="4631" y="380"/>
                    <a:pt x="4029" y="106"/>
                    <a:pt x="3823" y="28"/>
                  </a:cubicBezTo>
                  <a:cubicBezTo>
                    <a:pt x="3785" y="13"/>
                    <a:pt x="3760" y="7"/>
                    <a:pt x="3754" y="5"/>
                  </a:cubicBezTo>
                  <a:cubicBezTo>
                    <a:pt x="3743" y="2"/>
                    <a:pt x="3733" y="0"/>
                    <a:pt x="37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</a:endParaRPr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1784050" y="1071525"/>
              <a:ext cx="105725" cy="116325"/>
            </a:xfrm>
            <a:custGeom>
              <a:avLst/>
              <a:gdLst/>
              <a:ahLst/>
              <a:cxnLst/>
              <a:rect l="l" t="t" r="r" b="b"/>
              <a:pathLst>
                <a:path w="4229" h="4653" extrusionOk="0">
                  <a:moveTo>
                    <a:pt x="3243" y="1"/>
                  </a:moveTo>
                  <a:cubicBezTo>
                    <a:pt x="3186" y="1"/>
                    <a:pt x="3137" y="44"/>
                    <a:pt x="3132" y="101"/>
                  </a:cubicBezTo>
                  <a:cubicBezTo>
                    <a:pt x="3127" y="163"/>
                    <a:pt x="3171" y="217"/>
                    <a:pt x="3232" y="222"/>
                  </a:cubicBezTo>
                  <a:cubicBezTo>
                    <a:pt x="3237" y="222"/>
                    <a:pt x="3379" y="398"/>
                    <a:pt x="3584" y="715"/>
                  </a:cubicBezTo>
                  <a:cubicBezTo>
                    <a:pt x="3773" y="1005"/>
                    <a:pt x="3996" y="1298"/>
                    <a:pt x="3805" y="1863"/>
                  </a:cubicBezTo>
                  <a:cubicBezTo>
                    <a:pt x="3427" y="2979"/>
                    <a:pt x="2253" y="3710"/>
                    <a:pt x="1367" y="3949"/>
                  </a:cubicBezTo>
                  <a:cubicBezTo>
                    <a:pt x="1130" y="4013"/>
                    <a:pt x="923" y="4167"/>
                    <a:pt x="798" y="4167"/>
                  </a:cubicBezTo>
                  <a:cubicBezTo>
                    <a:pt x="772" y="4167"/>
                    <a:pt x="749" y="4160"/>
                    <a:pt x="730" y="4144"/>
                  </a:cubicBezTo>
                  <a:cubicBezTo>
                    <a:pt x="351" y="3814"/>
                    <a:pt x="1052" y="2469"/>
                    <a:pt x="1225" y="2110"/>
                  </a:cubicBezTo>
                  <a:cubicBezTo>
                    <a:pt x="1227" y="2105"/>
                    <a:pt x="1227" y="2102"/>
                    <a:pt x="1223" y="2102"/>
                  </a:cubicBezTo>
                  <a:cubicBezTo>
                    <a:pt x="1189" y="2102"/>
                    <a:pt x="916" y="2303"/>
                    <a:pt x="846" y="2303"/>
                  </a:cubicBezTo>
                  <a:cubicBezTo>
                    <a:pt x="843" y="2303"/>
                    <a:pt x="840" y="2302"/>
                    <a:pt x="837" y="2301"/>
                  </a:cubicBezTo>
                  <a:cubicBezTo>
                    <a:pt x="822" y="2294"/>
                    <a:pt x="805" y="2290"/>
                    <a:pt x="789" y="2290"/>
                  </a:cubicBezTo>
                  <a:cubicBezTo>
                    <a:pt x="748" y="2290"/>
                    <a:pt x="708" y="2313"/>
                    <a:pt x="689" y="2352"/>
                  </a:cubicBezTo>
                  <a:cubicBezTo>
                    <a:pt x="660" y="2412"/>
                    <a:pt x="1" y="3802"/>
                    <a:pt x="584" y="4312"/>
                  </a:cubicBezTo>
                  <a:cubicBezTo>
                    <a:pt x="610" y="4333"/>
                    <a:pt x="708" y="4616"/>
                    <a:pt x="738" y="4632"/>
                  </a:cubicBezTo>
                  <a:cubicBezTo>
                    <a:pt x="764" y="4646"/>
                    <a:pt x="790" y="4652"/>
                    <a:pt x="816" y="4652"/>
                  </a:cubicBezTo>
                  <a:cubicBezTo>
                    <a:pt x="968" y="4652"/>
                    <a:pt x="1140" y="4455"/>
                    <a:pt x="1408" y="4382"/>
                  </a:cubicBezTo>
                  <a:cubicBezTo>
                    <a:pt x="2221" y="4163"/>
                    <a:pt x="3568" y="3258"/>
                    <a:pt x="4015" y="1934"/>
                  </a:cubicBezTo>
                  <a:cubicBezTo>
                    <a:pt x="4229" y="1301"/>
                    <a:pt x="3953" y="798"/>
                    <a:pt x="3726" y="448"/>
                  </a:cubicBezTo>
                  <a:cubicBezTo>
                    <a:pt x="3462" y="43"/>
                    <a:pt x="3272" y="3"/>
                    <a:pt x="3253" y="1"/>
                  </a:cubicBezTo>
                  <a:cubicBezTo>
                    <a:pt x="3249" y="1"/>
                    <a:pt x="3246" y="1"/>
                    <a:pt x="32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</a:endParaRPr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1795250" y="1146275"/>
              <a:ext cx="88800" cy="86400"/>
            </a:xfrm>
            <a:custGeom>
              <a:avLst/>
              <a:gdLst/>
              <a:ahLst/>
              <a:cxnLst/>
              <a:rect l="l" t="t" r="r" b="b"/>
              <a:pathLst>
                <a:path w="3552" h="3456" extrusionOk="0">
                  <a:moveTo>
                    <a:pt x="2840" y="1"/>
                  </a:moveTo>
                  <a:cubicBezTo>
                    <a:pt x="2802" y="1"/>
                    <a:pt x="2764" y="21"/>
                    <a:pt x="2744" y="56"/>
                  </a:cubicBezTo>
                  <a:cubicBezTo>
                    <a:pt x="2713" y="109"/>
                    <a:pt x="2730" y="176"/>
                    <a:pt x="2783" y="207"/>
                  </a:cubicBezTo>
                  <a:cubicBezTo>
                    <a:pt x="2786" y="209"/>
                    <a:pt x="2908" y="436"/>
                    <a:pt x="2982" y="818"/>
                  </a:cubicBezTo>
                  <a:cubicBezTo>
                    <a:pt x="3048" y="1158"/>
                    <a:pt x="3098" y="1507"/>
                    <a:pt x="2766" y="1940"/>
                  </a:cubicBezTo>
                  <a:cubicBezTo>
                    <a:pt x="2049" y="2872"/>
                    <a:pt x="1212" y="3099"/>
                    <a:pt x="767" y="3099"/>
                  </a:cubicBezTo>
                  <a:cubicBezTo>
                    <a:pt x="728" y="3099"/>
                    <a:pt x="693" y="3097"/>
                    <a:pt x="661" y="3094"/>
                  </a:cubicBezTo>
                  <a:cubicBezTo>
                    <a:pt x="654" y="3093"/>
                    <a:pt x="648" y="3093"/>
                    <a:pt x="642" y="3093"/>
                  </a:cubicBezTo>
                  <a:cubicBezTo>
                    <a:pt x="560" y="3093"/>
                    <a:pt x="490" y="3143"/>
                    <a:pt x="449" y="3143"/>
                  </a:cubicBezTo>
                  <a:cubicBezTo>
                    <a:pt x="436" y="3143"/>
                    <a:pt x="426" y="3138"/>
                    <a:pt x="419" y="3125"/>
                  </a:cubicBezTo>
                  <a:cubicBezTo>
                    <a:pt x="301" y="2888"/>
                    <a:pt x="1022" y="1805"/>
                    <a:pt x="1406" y="1225"/>
                  </a:cubicBezTo>
                  <a:cubicBezTo>
                    <a:pt x="1414" y="1214"/>
                    <a:pt x="1407" y="1210"/>
                    <a:pt x="1391" y="1210"/>
                  </a:cubicBezTo>
                  <a:cubicBezTo>
                    <a:pt x="1349" y="1210"/>
                    <a:pt x="1244" y="1239"/>
                    <a:pt x="1181" y="1239"/>
                  </a:cubicBezTo>
                  <a:cubicBezTo>
                    <a:pt x="1164" y="1239"/>
                    <a:pt x="1150" y="1236"/>
                    <a:pt x="1141" y="1231"/>
                  </a:cubicBezTo>
                  <a:cubicBezTo>
                    <a:pt x="1123" y="1218"/>
                    <a:pt x="1101" y="1212"/>
                    <a:pt x="1080" y="1212"/>
                  </a:cubicBezTo>
                  <a:cubicBezTo>
                    <a:pt x="1044" y="1212"/>
                    <a:pt x="1009" y="1229"/>
                    <a:pt x="987" y="1262"/>
                  </a:cubicBezTo>
                  <a:cubicBezTo>
                    <a:pt x="821" y="1513"/>
                    <a:pt x="0" y="2788"/>
                    <a:pt x="221" y="3225"/>
                  </a:cubicBezTo>
                  <a:cubicBezTo>
                    <a:pt x="248" y="3278"/>
                    <a:pt x="295" y="3338"/>
                    <a:pt x="381" y="3384"/>
                  </a:cubicBezTo>
                  <a:cubicBezTo>
                    <a:pt x="442" y="3418"/>
                    <a:pt x="522" y="3443"/>
                    <a:pt x="627" y="3453"/>
                  </a:cubicBezTo>
                  <a:cubicBezTo>
                    <a:pt x="649" y="3455"/>
                    <a:pt x="672" y="3456"/>
                    <a:pt x="695" y="3456"/>
                  </a:cubicBezTo>
                  <a:cubicBezTo>
                    <a:pt x="1300" y="3456"/>
                    <a:pt x="2457" y="2775"/>
                    <a:pt x="3178" y="1835"/>
                  </a:cubicBezTo>
                  <a:cubicBezTo>
                    <a:pt x="3551" y="1349"/>
                    <a:pt x="3293" y="1189"/>
                    <a:pt x="3214" y="783"/>
                  </a:cubicBezTo>
                  <a:cubicBezTo>
                    <a:pt x="3120" y="305"/>
                    <a:pt x="2911" y="26"/>
                    <a:pt x="2895" y="16"/>
                  </a:cubicBezTo>
                  <a:cubicBezTo>
                    <a:pt x="2894" y="16"/>
                    <a:pt x="2893" y="15"/>
                    <a:pt x="2892" y="14"/>
                  </a:cubicBezTo>
                  <a:cubicBezTo>
                    <a:pt x="2876" y="5"/>
                    <a:pt x="2858" y="1"/>
                    <a:pt x="28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</a:endParaRPr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1521425" y="1020725"/>
              <a:ext cx="237225" cy="123775"/>
            </a:xfrm>
            <a:custGeom>
              <a:avLst/>
              <a:gdLst/>
              <a:ahLst/>
              <a:cxnLst/>
              <a:rect l="l" t="t" r="r" b="b"/>
              <a:pathLst>
                <a:path w="9489" h="4951" extrusionOk="0">
                  <a:moveTo>
                    <a:pt x="8101" y="0"/>
                  </a:moveTo>
                  <a:cubicBezTo>
                    <a:pt x="8053" y="0"/>
                    <a:pt x="8003" y="1"/>
                    <a:pt x="7954" y="3"/>
                  </a:cubicBezTo>
                  <a:cubicBezTo>
                    <a:pt x="7882" y="5"/>
                    <a:pt x="7807" y="10"/>
                    <a:pt x="7731" y="16"/>
                  </a:cubicBezTo>
                  <a:cubicBezTo>
                    <a:pt x="7452" y="37"/>
                    <a:pt x="7155" y="82"/>
                    <a:pt x="6854" y="139"/>
                  </a:cubicBezTo>
                  <a:cubicBezTo>
                    <a:pt x="6782" y="152"/>
                    <a:pt x="6708" y="167"/>
                    <a:pt x="6635" y="181"/>
                  </a:cubicBezTo>
                  <a:cubicBezTo>
                    <a:pt x="6317" y="246"/>
                    <a:pt x="6000" y="318"/>
                    <a:pt x="5698" y="389"/>
                  </a:cubicBezTo>
                  <a:cubicBezTo>
                    <a:pt x="5397" y="458"/>
                    <a:pt x="5113" y="525"/>
                    <a:pt x="4868" y="572"/>
                  </a:cubicBezTo>
                  <a:cubicBezTo>
                    <a:pt x="3470" y="838"/>
                    <a:pt x="124" y="1887"/>
                    <a:pt x="91" y="1897"/>
                  </a:cubicBezTo>
                  <a:cubicBezTo>
                    <a:pt x="31" y="1915"/>
                    <a:pt x="0" y="1979"/>
                    <a:pt x="17" y="2036"/>
                  </a:cubicBezTo>
                  <a:cubicBezTo>
                    <a:pt x="33" y="2084"/>
                    <a:pt x="77" y="2114"/>
                    <a:pt x="124" y="2114"/>
                  </a:cubicBezTo>
                  <a:cubicBezTo>
                    <a:pt x="135" y="2114"/>
                    <a:pt x="146" y="2112"/>
                    <a:pt x="157" y="2109"/>
                  </a:cubicBezTo>
                  <a:cubicBezTo>
                    <a:pt x="190" y="2098"/>
                    <a:pt x="955" y="1859"/>
                    <a:pt x="2342" y="1594"/>
                  </a:cubicBezTo>
                  <a:cubicBezTo>
                    <a:pt x="2591" y="1547"/>
                    <a:pt x="5388" y="882"/>
                    <a:pt x="5691" y="812"/>
                  </a:cubicBezTo>
                  <a:cubicBezTo>
                    <a:pt x="5979" y="746"/>
                    <a:pt x="6251" y="591"/>
                    <a:pt x="6566" y="527"/>
                  </a:cubicBezTo>
                  <a:cubicBezTo>
                    <a:pt x="6637" y="513"/>
                    <a:pt x="6807" y="471"/>
                    <a:pt x="6881" y="457"/>
                  </a:cubicBezTo>
                  <a:cubicBezTo>
                    <a:pt x="7182" y="402"/>
                    <a:pt x="7256" y="422"/>
                    <a:pt x="7536" y="402"/>
                  </a:cubicBezTo>
                  <a:cubicBezTo>
                    <a:pt x="7612" y="396"/>
                    <a:pt x="7911" y="229"/>
                    <a:pt x="7982" y="227"/>
                  </a:cubicBezTo>
                  <a:cubicBezTo>
                    <a:pt x="8020" y="225"/>
                    <a:pt x="8058" y="225"/>
                    <a:pt x="8095" y="225"/>
                  </a:cubicBezTo>
                  <a:cubicBezTo>
                    <a:pt x="8444" y="225"/>
                    <a:pt x="8746" y="277"/>
                    <a:pt x="8957" y="409"/>
                  </a:cubicBezTo>
                  <a:cubicBezTo>
                    <a:pt x="9075" y="482"/>
                    <a:pt x="9165" y="580"/>
                    <a:pt x="9221" y="710"/>
                  </a:cubicBezTo>
                  <a:cubicBezTo>
                    <a:pt x="9226" y="721"/>
                    <a:pt x="9231" y="733"/>
                    <a:pt x="9236" y="746"/>
                  </a:cubicBezTo>
                  <a:cubicBezTo>
                    <a:pt x="9241" y="761"/>
                    <a:pt x="9241" y="781"/>
                    <a:pt x="9234" y="811"/>
                  </a:cubicBezTo>
                  <a:lnTo>
                    <a:pt x="9233" y="811"/>
                  </a:lnTo>
                  <a:cubicBezTo>
                    <a:pt x="9217" y="877"/>
                    <a:pt x="9162" y="979"/>
                    <a:pt x="9050" y="1121"/>
                  </a:cubicBezTo>
                  <a:cubicBezTo>
                    <a:pt x="8897" y="1318"/>
                    <a:pt x="8663" y="1295"/>
                    <a:pt x="8239" y="1664"/>
                  </a:cubicBezTo>
                  <a:cubicBezTo>
                    <a:pt x="8176" y="1720"/>
                    <a:pt x="8079" y="2079"/>
                    <a:pt x="8007" y="2139"/>
                  </a:cubicBezTo>
                  <a:cubicBezTo>
                    <a:pt x="7819" y="2297"/>
                    <a:pt x="7604" y="2470"/>
                    <a:pt x="7360" y="2659"/>
                  </a:cubicBezTo>
                  <a:cubicBezTo>
                    <a:pt x="7298" y="2707"/>
                    <a:pt x="7236" y="2754"/>
                    <a:pt x="7172" y="2802"/>
                  </a:cubicBezTo>
                  <a:cubicBezTo>
                    <a:pt x="7104" y="2853"/>
                    <a:pt x="7044" y="2924"/>
                    <a:pt x="6965" y="2957"/>
                  </a:cubicBezTo>
                  <a:cubicBezTo>
                    <a:pt x="5836" y="3434"/>
                    <a:pt x="4819" y="4437"/>
                    <a:pt x="4164" y="4740"/>
                  </a:cubicBezTo>
                  <a:cubicBezTo>
                    <a:pt x="4108" y="4765"/>
                    <a:pt x="4083" y="4832"/>
                    <a:pt x="4109" y="4887"/>
                  </a:cubicBezTo>
                  <a:cubicBezTo>
                    <a:pt x="4120" y="4910"/>
                    <a:pt x="4137" y="4926"/>
                    <a:pt x="4158" y="4938"/>
                  </a:cubicBezTo>
                  <a:cubicBezTo>
                    <a:pt x="4174" y="4946"/>
                    <a:pt x="4192" y="4951"/>
                    <a:pt x="4210" y="4951"/>
                  </a:cubicBezTo>
                  <a:cubicBezTo>
                    <a:pt x="4226" y="4951"/>
                    <a:pt x="4242" y="4948"/>
                    <a:pt x="4257" y="4941"/>
                  </a:cubicBezTo>
                  <a:cubicBezTo>
                    <a:pt x="4632" y="4769"/>
                    <a:pt x="5150" y="4467"/>
                    <a:pt x="5719" y="4098"/>
                  </a:cubicBezTo>
                  <a:cubicBezTo>
                    <a:pt x="5790" y="4050"/>
                    <a:pt x="5863" y="4003"/>
                    <a:pt x="5936" y="3956"/>
                  </a:cubicBezTo>
                  <a:cubicBezTo>
                    <a:pt x="6282" y="3724"/>
                    <a:pt x="6643" y="3472"/>
                    <a:pt x="6996" y="3210"/>
                  </a:cubicBezTo>
                  <a:cubicBezTo>
                    <a:pt x="7065" y="3161"/>
                    <a:pt x="7133" y="3110"/>
                    <a:pt x="7203" y="3057"/>
                  </a:cubicBezTo>
                  <a:cubicBezTo>
                    <a:pt x="7301" y="2984"/>
                    <a:pt x="7400" y="2909"/>
                    <a:pt x="7496" y="2834"/>
                  </a:cubicBezTo>
                  <a:cubicBezTo>
                    <a:pt x="7693" y="2683"/>
                    <a:pt x="7875" y="2537"/>
                    <a:pt x="8041" y="2399"/>
                  </a:cubicBezTo>
                  <a:cubicBezTo>
                    <a:pt x="8112" y="2342"/>
                    <a:pt x="8179" y="2285"/>
                    <a:pt x="8243" y="2231"/>
                  </a:cubicBezTo>
                  <a:cubicBezTo>
                    <a:pt x="8607" y="1921"/>
                    <a:pt x="8888" y="1653"/>
                    <a:pt x="9089" y="1422"/>
                  </a:cubicBezTo>
                  <a:cubicBezTo>
                    <a:pt x="9104" y="1405"/>
                    <a:pt x="9119" y="1389"/>
                    <a:pt x="9133" y="1372"/>
                  </a:cubicBezTo>
                  <a:cubicBezTo>
                    <a:pt x="9191" y="1303"/>
                    <a:pt x="9241" y="1239"/>
                    <a:pt x="9281" y="1178"/>
                  </a:cubicBezTo>
                  <a:cubicBezTo>
                    <a:pt x="9435" y="960"/>
                    <a:pt x="9489" y="791"/>
                    <a:pt x="9445" y="669"/>
                  </a:cubicBezTo>
                  <a:cubicBezTo>
                    <a:pt x="9427" y="623"/>
                    <a:pt x="9408" y="579"/>
                    <a:pt x="9384" y="538"/>
                  </a:cubicBezTo>
                  <a:cubicBezTo>
                    <a:pt x="9327" y="435"/>
                    <a:pt x="9254" y="348"/>
                    <a:pt x="9165" y="279"/>
                  </a:cubicBezTo>
                  <a:cubicBezTo>
                    <a:pt x="9093" y="222"/>
                    <a:pt x="9012" y="175"/>
                    <a:pt x="8923" y="138"/>
                  </a:cubicBezTo>
                  <a:cubicBezTo>
                    <a:pt x="8696" y="41"/>
                    <a:pt x="8415" y="0"/>
                    <a:pt x="81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</a:endParaRPr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1624300" y="1115525"/>
              <a:ext cx="48525" cy="116775"/>
            </a:xfrm>
            <a:custGeom>
              <a:avLst/>
              <a:gdLst/>
              <a:ahLst/>
              <a:cxnLst/>
              <a:rect l="l" t="t" r="r" b="b"/>
              <a:pathLst>
                <a:path w="1941" h="4671" extrusionOk="0">
                  <a:moveTo>
                    <a:pt x="1705" y="0"/>
                  </a:moveTo>
                  <a:cubicBezTo>
                    <a:pt x="1702" y="0"/>
                    <a:pt x="1699" y="0"/>
                    <a:pt x="1697" y="0"/>
                  </a:cubicBezTo>
                  <a:cubicBezTo>
                    <a:pt x="1635" y="7"/>
                    <a:pt x="1590" y="59"/>
                    <a:pt x="1595" y="121"/>
                  </a:cubicBezTo>
                  <a:cubicBezTo>
                    <a:pt x="1596" y="125"/>
                    <a:pt x="1601" y="193"/>
                    <a:pt x="1604" y="306"/>
                  </a:cubicBezTo>
                  <a:cubicBezTo>
                    <a:pt x="1623" y="990"/>
                    <a:pt x="1724" y="3031"/>
                    <a:pt x="209" y="4099"/>
                  </a:cubicBezTo>
                  <a:cubicBezTo>
                    <a:pt x="159" y="4135"/>
                    <a:pt x="0" y="4573"/>
                    <a:pt x="36" y="4624"/>
                  </a:cubicBezTo>
                  <a:cubicBezTo>
                    <a:pt x="46" y="4638"/>
                    <a:pt x="59" y="4650"/>
                    <a:pt x="74" y="4657"/>
                  </a:cubicBezTo>
                  <a:cubicBezTo>
                    <a:pt x="90" y="4666"/>
                    <a:pt x="108" y="4671"/>
                    <a:pt x="126" y="4671"/>
                  </a:cubicBezTo>
                  <a:cubicBezTo>
                    <a:pt x="148" y="4671"/>
                    <a:pt x="171" y="4664"/>
                    <a:pt x="190" y="4650"/>
                  </a:cubicBezTo>
                  <a:cubicBezTo>
                    <a:pt x="1940" y="3416"/>
                    <a:pt x="1847" y="624"/>
                    <a:pt x="1821" y="164"/>
                  </a:cubicBezTo>
                  <a:cubicBezTo>
                    <a:pt x="1818" y="132"/>
                    <a:pt x="1817" y="112"/>
                    <a:pt x="1816" y="103"/>
                  </a:cubicBezTo>
                  <a:cubicBezTo>
                    <a:pt x="1811" y="45"/>
                    <a:pt x="1763" y="0"/>
                    <a:pt x="17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</a:endParaRPr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1712000" y="950175"/>
              <a:ext cx="19550" cy="6200"/>
            </a:xfrm>
            <a:custGeom>
              <a:avLst/>
              <a:gdLst/>
              <a:ahLst/>
              <a:cxnLst/>
              <a:rect l="l" t="t" r="r" b="b"/>
              <a:pathLst>
                <a:path w="782" h="248" extrusionOk="0">
                  <a:moveTo>
                    <a:pt x="529" y="0"/>
                  </a:moveTo>
                  <a:cubicBezTo>
                    <a:pt x="499" y="0"/>
                    <a:pt x="470" y="2"/>
                    <a:pt x="440" y="6"/>
                  </a:cubicBezTo>
                  <a:cubicBezTo>
                    <a:pt x="266" y="28"/>
                    <a:pt x="112" y="113"/>
                    <a:pt x="0" y="247"/>
                  </a:cubicBezTo>
                  <a:cubicBezTo>
                    <a:pt x="253" y="181"/>
                    <a:pt x="514" y="112"/>
                    <a:pt x="781" y="48"/>
                  </a:cubicBezTo>
                  <a:cubicBezTo>
                    <a:pt x="702" y="17"/>
                    <a:pt x="617" y="0"/>
                    <a:pt x="5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</a:endParaRPr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1747750" y="936200"/>
              <a:ext cx="109225" cy="153200"/>
            </a:xfrm>
            <a:custGeom>
              <a:avLst/>
              <a:gdLst/>
              <a:ahLst/>
              <a:cxnLst/>
              <a:rect l="l" t="t" r="r" b="b"/>
              <a:pathLst>
                <a:path w="4369" h="6128" extrusionOk="0">
                  <a:moveTo>
                    <a:pt x="1866" y="0"/>
                  </a:moveTo>
                  <a:cubicBezTo>
                    <a:pt x="1573" y="0"/>
                    <a:pt x="1241" y="32"/>
                    <a:pt x="863" y="84"/>
                  </a:cubicBezTo>
                  <a:cubicBezTo>
                    <a:pt x="790" y="95"/>
                    <a:pt x="718" y="106"/>
                    <a:pt x="643" y="117"/>
                  </a:cubicBezTo>
                  <a:lnTo>
                    <a:pt x="665" y="333"/>
                  </a:lnTo>
                  <a:cubicBezTo>
                    <a:pt x="740" y="320"/>
                    <a:pt x="813" y="310"/>
                    <a:pt x="887" y="300"/>
                  </a:cubicBezTo>
                  <a:cubicBezTo>
                    <a:pt x="1169" y="261"/>
                    <a:pt x="1430" y="240"/>
                    <a:pt x="1670" y="240"/>
                  </a:cubicBezTo>
                  <a:cubicBezTo>
                    <a:pt x="2329" y="240"/>
                    <a:pt x="2830" y="401"/>
                    <a:pt x="3195" y="806"/>
                  </a:cubicBezTo>
                  <a:cubicBezTo>
                    <a:pt x="4091" y="1801"/>
                    <a:pt x="4112" y="2167"/>
                    <a:pt x="3912" y="2607"/>
                  </a:cubicBezTo>
                  <a:cubicBezTo>
                    <a:pt x="3725" y="3019"/>
                    <a:pt x="2397" y="4590"/>
                    <a:pt x="1433" y="5409"/>
                  </a:cubicBezTo>
                  <a:cubicBezTo>
                    <a:pt x="1363" y="5468"/>
                    <a:pt x="1294" y="5524"/>
                    <a:pt x="1228" y="5575"/>
                  </a:cubicBezTo>
                  <a:cubicBezTo>
                    <a:pt x="961" y="5781"/>
                    <a:pt x="738" y="5908"/>
                    <a:pt x="593" y="5908"/>
                  </a:cubicBezTo>
                  <a:cubicBezTo>
                    <a:pt x="573" y="5908"/>
                    <a:pt x="554" y="5905"/>
                    <a:pt x="537" y="5900"/>
                  </a:cubicBezTo>
                  <a:cubicBezTo>
                    <a:pt x="481" y="5883"/>
                    <a:pt x="431" y="5854"/>
                    <a:pt x="392" y="5812"/>
                  </a:cubicBezTo>
                  <a:cubicBezTo>
                    <a:pt x="352" y="5771"/>
                    <a:pt x="320" y="5716"/>
                    <a:pt x="297" y="5649"/>
                  </a:cubicBezTo>
                  <a:cubicBezTo>
                    <a:pt x="235" y="5478"/>
                    <a:pt x="224" y="5229"/>
                    <a:pt x="275" y="4916"/>
                  </a:cubicBezTo>
                  <a:cubicBezTo>
                    <a:pt x="352" y="4441"/>
                    <a:pt x="445" y="4521"/>
                    <a:pt x="837" y="3783"/>
                  </a:cubicBezTo>
                  <a:cubicBezTo>
                    <a:pt x="895" y="3672"/>
                    <a:pt x="1081" y="2853"/>
                    <a:pt x="1147" y="2737"/>
                  </a:cubicBezTo>
                  <a:cubicBezTo>
                    <a:pt x="1278" y="2511"/>
                    <a:pt x="1461" y="2464"/>
                    <a:pt x="1585" y="2033"/>
                  </a:cubicBezTo>
                  <a:cubicBezTo>
                    <a:pt x="1602" y="1974"/>
                    <a:pt x="1605" y="1913"/>
                    <a:pt x="1555" y="1879"/>
                  </a:cubicBezTo>
                  <a:cubicBezTo>
                    <a:pt x="1536" y="1866"/>
                    <a:pt x="1515" y="1861"/>
                    <a:pt x="1494" y="1861"/>
                  </a:cubicBezTo>
                  <a:cubicBezTo>
                    <a:pt x="1458" y="1861"/>
                    <a:pt x="1422" y="1878"/>
                    <a:pt x="1400" y="1910"/>
                  </a:cubicBezTo>
                  <a:cubicBezTo>
                    <a:pt x="1298" y="2065"/>
                    <a:pt x="1201" y="2219"/>
                    <a:pt x="1108" y="2369"/>
                  </a:cubicBezTo>
                  <a:cubicBezTo>
                    <a:pt x="1043" y="2478"/>
                    <a:pt x="978" y="2586"/>
                    <a:pt x="920" y="2693"/>
                  </a:cubicBezTo>
                  <a:cubicBezTo>
                    <a:pt x="675" y="3123"/>
                    <a:pt x="477" y="3536"/>
                    <a:pt x="331" y="3918"/>
                  </a:cubicBezTo>
                  <a:cubicBezTo>
                    <a:pt x="279" y="4052"/>
                    <a:pt x="235" y="4179"/>
                    <a:pt x="195" y="4304"/>
                  </a:cubicBezTo>
                  <a:cubicBezTo>
                    <a:pt x="146" y="4461"/>
                    <a:pt x="108" y="4611"/>
                    <a:pt x="80" y="4753"/>
                  </a:cubicBezTo>
                  <a:cubicBezTo>
                    <a:pt x="67" y="4807"/>
                    <a:pt x="59" y="4861"/>
                    <a:pt x="50" y="4913"/>
                  </a:cubicBezTo>
                  <a:cubicBezTo>
                    <a:pt x="1" y="5238"/>
                    <a:pt x="12" y="5513"/>
                    <a:pt x="89" y="5725"/>
                  </a:cubicBezTo>
                  <a:cubicBezTo>
                    <a:pt x="112" y="5790"/>
                    <a:pt x="143" y="5848"/>
                    <a:pt x="179" y="5898"/>
                  </a:cubicBezTo>
                  <a:cubicBezTo>
                    <a:pt x="242" y="5991"/>
                    <a:pt x="328" y="6058"/>
                    <a:pt x="428" y="6099"/>
                  </a:cubicBezTo>
                  <a:cubicBezTo>
                    <a:pt x="443" y="6104"/>
                    <a:pt x="458" y="6109"/>
                    <a:pt x="473" y="6114"/>
                  </a:cubicBezTo>
                  <a:cubicBezTo>
                    <a:pt x="503" y="6123"/>
                    <a:pt x="535" y="6127"/>
                    <a:pt x="569" y="6127"/>
                  </a:cubicBezTo>
                  <a:cubicBezTo>
                    <a:pt x="698" y="6127"/>
                    <a:pt x="857" y="6066"/>
                    <a:pt x="1036" y="5961"/>
                  </a:cubicBezTo>
                  <a:cubicBezTo>
                    <a:pt x="1106" y="5920"/>
                    <a:pt x="1179" y="5873"/>
                    <a:pt x="1254" y="5820"/>
                  </a:cubicBezTo>
                  <a:cubicBezTo>
                    <a:pt x="1286" y="5796"/>
                    <a:pt x="1320" y="5772"/>
                    <a:pt x="1353" y="5747"/>
                  </a:cubicBezTo>
                  <a:cubicBezTo>
                    <a:pt x="1389" y="5721"/>
                    <a:pt x="1425" y="5693"/>
                    <a:pt x="1461" y="5664"/>
                  </a:cubicBezTo>
                  <a:lnTo>
                    <a:pt x="1461" y="5663"/>
                  </a:lnTo>
                  <a:cubicBezTo>
                    <a:pt x="2539" y="4807"/>
                    <a:pt x="3950" y="3459"/>
                    <a:pt x="4114" y="2698"/>
                  </a:cubicBezTo>
                  <a:cubicBezTo>
                    <a:pt x="4129" y="2633"/>
                    <a:pt x="4167" y="2577"/>
                    <a:pt x="4192" y="2517"/>
                  </a:cubicBezTo>
                  <a:cubicBezTo>
                    <a:pt x="4219" y="2446"/>
                    <a:pt x="4242" y="2375"/>
                    <a:pt x="4259" y="2303"/>
                  </a:cubicBezTo>
                  <a:cubicBezTo>
                    <a:pt x="4368" y="1870"/>
                    <a:pt x="4017" y="1340"/>
                    <a:pt x="3314" y="560"/>
                  </a:cubicBezTo>
                  <a:cubicBezTo>
                    <a:pt x="2942" y="146"/>
                    <a:pt x="2489" y="0"/>
                    <a:pt x="18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</a:endParaRPr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1405075" y="959225"/>
              <a:ext cx="314525" cy="337575"/>
            </a:xfrm>
            <a:custGeom>
              <a:avLst/>
              <a:gdLst/>
              <a:ahLst/>
              <a:cxnLst/>
              <a:rect l="l" t="t" r="r" b="b"/>
              <a:pathLst>
                <a:path w="12581" h="13503" extrusionOk="0">
                  <a:moveTo>
                    <a:pt x="11199" y="1"/>
                  </a:moveTo>
                  <a:cubicBezTo>
                    <a:pt x="11129" y="28"/>
                    <a:pt x="11059" y="55"/>
                    <a:pt x="10985" y="85"/>
                  </a:cubicBezTo>
                  <a:cubicBezTo>
                    <a:pt x="8233" y="1205"/>
                    <a:pt x="2439" y="4322"/>
                    <a:pt x="2292" y="4482"/>
                  </a:cubicBezTo>
                  <a:lnTo>
                    <a:pt x="2017" y="4922"/>
                  </a:lnTo>
                  <a:cubicBezTo>
                    <a:pt x="2007" y="4932"/>
                    <a:pt x="2001" y="4944"/>
                    <a:pt x="1995" y="4957"/>
                  </a:cubicBezTo>
                  <a:lnTo>
                    <a:pt x="104" y="10206"/>
                  </a:lnTo>
                  <a:cubicBezTo>
                    <a:pt x="1" y="10479"/>
                    <a:pt x="408" y="11108"/>
                    <a:pt x="675" y="11224"/>
                  </a:cubicBezTo>
                  <a:lnTo>
                    <a:pt x="2837" y="11967"/>
                  </a:lnTo>
                  <a:cubicBezTo>
                    <a:pt x="2996" y="12042"/>
                    <a:pt x="6138" y="13502"/>
                    <a:pt x="8598" y="13502"/>
                  </a:cubicBezTo>
                  <a:cubicBezTo>
                    <a:pt x="9112" y="13502"/>
                    <a:pt x="9597" y="13438"/>
                    <a:pt x="10018" y="13285"/>
                  </a:cubicBezTo>
                  <a:cubicBezTo>
                    <a:pt x="11100" y="12891"/>
                    <a:pt x="11864" y="12321"/>
                    <a:pt x="12381" y="11801"/>
                  </a:cubicBezTo>
                  <a:cubicBezTo>
                    <a:pt x="12453" y="11731"/>
                    <a:pt x="12519" y="11661"/>
                    <a:pt x="12581" y="11592"/>
                  </a:cubicBezTo>
                  <a:lnTo>
                    <a:pt x="12543" y="11286"/>
                  </a:lnTo>
                  <a:cubicBezTo>
                    <a:pt x="12483" y="11359"/>
                    <a:pt x="12419" y="11433"/>
                    <a:pt x="12347" y="11510"/>
                  </a:cubicBezTo>
                  <a:cubicBezTo>
                    <a:pt x="11847" y="12044"/>
                    <a:pt x="11071" y="12664"/>
                    <a:pt x="9941" y="13076"/>
                  </a:cubicBezTo>
                  <a:cubicBezTo>
                    <a:pt x="9579" y="13208"/>
                    <a:pt x="9165" y="13264"/>
                    <a:pt x="8722" y="13264"/>
                  </a:cubicBezTo>
                  <a:cubicBezTo>
                    <a:pt x="6289" y="13264"/>
                    <a:pt x="3005" y="11574"/>
                    <a:pt x="2963" y="11554"/>
                  </a:cubicBezTo>
                  <a:lnTo>
                    <a:pt x="1028" y="10611"/>
                  </a:lnTo>
                  <a:cubicBezTo>
                    <a:pt x="644" y="10448"/>
                    <a:pt x="523" y="10221"/>
                    <a:pt x="651" y="9824"/>
                  </a:cubicBezTo>
                  <a:lnTo>
                    <a:pt x="1735" y="6549"/>
                  </a:lnTo>
                  <a:cubicBezTo>
                    <a:pt x="2216" y="5284"/>
                    <a:pt x="3092" y="4137"/>
                    <a:pt x="4335" y="3597"/>
                  </a:cubicBezTo>
                  <a:cubicBezTo>
                    <a:pt x="8435" y="1813"/>
                    <a:pt x="8970" y="1147"/>
                    <a:pt x="10745" y="423"/>
                  </a:cubicBezTo>
                  <a:cubicBezTo>
                    <a:pt x="10817" y="393"/>
                    <a:pt x="11156" y="253"/>
                    <a:pt x="11225" y="226"/>
                  </a:cubicBezTo>
                  <a:lnTo>
                    <a:pt x="1119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</a:endParaRPr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1790975" y="1180175"/>
              <a:ext cx="31175" cy="18175"/>
            </a:xfrm>
            <a:custGeom>
              <a:avLst/>
              <a:gdLst/>
              <a:ahLst/>
              <a:cxnLst/>
              <a:rect l="l" t="t" r="r" b="b"/>
              <a:pathLst>
                <a:path w="1247" h="727" extrusionOk="0">
                  <a:moveTo>
                    <a:pt x="1116" y="0"/>
                  </a:moveTo>
                  <a:cubicBezTo>
                    <a:pt x="1110" y="0"/>
                    <a:pt x="1103" y="1"/>
                    <a:pt x="1096" y="2"/>
                  </a:cubicBezTo>
                  <a:cubicBezTo>
                    <a:pt x="1089" y="3"/>
                    <a:pt x="1080" y="6"/>
                    <a:pt x="1073" y="9"/>
                  </a:cubicBezTo>
                  <a:cubicBezTo>
                    <a:pt x="1058" y="17"/>
                    <a:pt x="999" y="41"/>
                    <a:pt x="912" y="83"/>
                  </a:cubicBezTo>
                  <a:lnTo>
                    <a:pt x="911" y="83"/>
                  </a:lnTo>
                  <a:cubicBezTo>
                    <a:pt x="756" y="152"/>
                    <a:pt x="507" y="266"/>
                    <a:pt x="214" y="398"/>
                  </a:cubicBezTo>
                  <a:cubicBezTo>
                    <a:pt x="144" y="429"/>
                    <a:pt x="73" y="461"/>
                    <a:pt x="0" y="495"/>
                  </a:cubicBezTo>
                  <a:lnTo>
                    <a:pt x="25" y="726"/>
                  </a:lnTo>
                  <a:cubicBezTo>
                    <a:pt x="98" y="694"/>
                    <a:pt x="168" y="661"/>
                    <a:pt x="239" y="630"/>
                  </a:cubicBezTo>
                  <a:cubicBezTo>
                    <a:pt x="467" y="525"/>
                    <a:pt x="691" y="426"/>
                    <a:pt x="891" y="335"/>
                  </a:cubicBezTo>
                  <a:cubicBezTo>
                    <a:pt x="989" y="291"/>
                    <a:pt x="1078" y="251"/>
                    <a:pt x="1164" y="212"/>
                  </a:cubicBezTo>
                  <a:cubicBezTo>
                    <a:pt x="1220" y="187"/>
                    <a:pt x="1246" y="120"/>
                    <a:pt x="1220" y="66"/>
                  </a:cubicBezTo>
                  <a:cubicBezTo>
                    <a:pt x="1212" y="48"/>
                    <a:pt x="1199" y="33"/>
                    <a:pt x="1184" y="22"/>
                  </a:cubicBezTo>
                  <a:cubicBezTo>
                    <a:pt x="1165" y="8"/>
                    <a:pt x="1141" y="0"/>
                    <a:pt x="11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</a:endParaRPr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1668125" y="832450"/>
              <a:ext cx="134425" cy="486400"/>
            </a:xfrm>
            <a:custGeom>
              <a:avLst/>
              <a:gdLst/>
              <a:ahLst/>
              <a:cxnLst/>
              <a:rect l="l" t="t" r="r" b="b"/>
              <a:pathLst>
                <a:path w="5377" h="19456" extrusionOk="0">
                  <a:moveTo>
                    <a:pt x="1097" y="1"/>
                  </a:moveTo>
                  <a:cubicBezTo>
                    <a:pt x="869" y="21"/>
                    <a:pt x="300" y="249"/>
                    <a:pt x="157" y="426"/>
                  </a:cubicBezTo>
                  <a:cubicBezTo>
                    <a:pt x="12" y="604"/>
                    <a:pt x="0" y="1276"/>
                    <a:pt x="28" y="1504"/>
                  </a:cubicBezTo>
                  <a:lnTo>
                    <a:pt x="463" y="5156"/>
                  </a:lnTo>
                  <a:lnTo>
                    <a:pt x="437" y="5776"/>
                  </a:lnTo>
                  <a:lnTo>
                    <a:pt x="767" y="7711"/>
                  </a:lnTo>
                  <a:lnTo>
                    <a:pt x="794" y="7933"/>
                  </a:lnTo>
                  <a:cubicBezTo>
                    <a:pt x="866" y="7919"/>
                    <a:pt x="939" y="7904"/>
                    <a:pt x="1013" y="7891"/>
                  </a:cubicBezTo>
                  <a:lnTo>
                    <a:pt x="986" y="7669"/>
                  </a:lnTo>
                  <a:lnTo>
                    <a:pt x="703" y="5297"/>
                  </a:lnTo>
                  <a:lnTo>
                    <a:pt x="677" y="5072"/>
                  </a:lnTo>
                  <a:lnTo>
                    <a:pt x="353" y="2353"/>
                  </a:lnTo>
                  <a:lnTo>
                    <a:pt x="326" y="2133"/>
                  </a:lnTo>
                  <a:lnTo>
                    <a:pt x="252" y="1511"/>
                  </a:lnTo>
                  <a:cubicBezTo>
                    <a:pt x="232" y="1344"/>
                    <a:pt x="383" y="835"/>
                    <a:pt x="490" y="705"/>
                  </a:cubicBezTo>
                  <a:cubicBezTo>
                    <a:pt x="596" y="573"/>
                    <a:pt x="586" y="355"/>
                    <a:pt x="664" y="349"/>
                  </a:cubicBezTo>
                  <a:lnTo>
                    <a:pt x="1591" y="269"/>
                  </a:lnTo>
                  <a:cubicBezTo>
                    <a:pt x="1633" y="265"/>
                    <a:pt x="1685" y="263"/>
                    <a:pt x="1744" y="263"/>
                  </a:cubicBezTo>
                  <a:cubicBezTo>
                    <a:pt x="2279" y="263"/>
                    <a:pt x="3417" y="416"/>
                    <a:pt x="3448" y="714"/>
                  </a:cubicBezTo>
                  <a:lnTo>
                    <a:pt x="3565" y="1810"/>
                  </a:lnTo>
                  <a:lnTo>
                    <a:pt x="3590" y="2031"/>
                  </a:lnTo>
                  <a:lnTo>
                    <a:pt x="3828" y="4267"/>
                  </a:lnTo>
                  <a:lnTo>
                    <a:pt x="3850" y="4483"/>
                  </a:lnTo>
                  <a:lnTo>
                    <a:pt x="4105" y="6843"/>
                  </a:lnTo>
                  <a:lnTo>
                    <a:pt x="4145" y="7227"/>
                  </a:lnTo>
                  <a:cubicBezTo>
                    <a:pt x="4203" y="7115"/>
                    <a:pt x="4266" y="7003"/>
                    <a:pt x="4332" y="6887"/>
                  </a:cubicBezTo>
                  <a:lnTo>
                    <a:pt x="4293" y="6519"/>
                  </a:lnTo>
                  <a:lnTo>
                    <a:pt x="4072" y="4450"/>
                  </a:lnTo>
                  <a:lnTo>
                    <a:pt x="4048" y="4234"/>
                  </a:lnTo>
                  <a:lnTo>
                    <a:pt x="3669" y="691"/>
                  </a:lnTo>
                  <a:cubicBezTo>
                    <a:pt x="3625" y="269"/>
                    <a:pt x="2648" y="1"/>
                    <a:pt x="2153" y="1"/>
                  </a:cubicBezTo>
                  <a:cubicBezTo>
                    <a:pt x="2119" y="1"/>
                    <a:pt x="2088" y="2"/>
                    <a:pt x="2059" y="5"/>
                  </a:cubicBezTo>
                  <a:lnTo>
                    <a:pt x="1097" y="1"/>
                  </a:lnTo>
                  <a:close/>
                  <a:moveTo>
                    <a:pt x="4620" y="9559"/>
                  </a:moveTo>
                  <a:cubicBezTo>
                    <a:pt x="4548" y="9618"/>
                    <a:pt x="4479" y="9674"/>
                    <a:pt x="4413" y="9725"/>
                  </a:cubicBezTo>
                  <a:lnTo>
                    <a:pt x="4422" y="9801"/>
                  </a:lnTo>
                  <a:lnTo>
                    <a:pt x="4439" y="9970"/>
                  </a:lnTo>
                  <a:lnTo>
                    <a:pt x="4456" y="10124"/>
                  </a:lnTo>
                  <a:cubicBezTo>
                    <a:pt x="4466" y="10099"/>
                    <a:pt x="4476" y="10076"/>
                    <a:pt x="4486" y="10052"/>
                  </a:cubicBezTo>
                  <a:cubicBezTo>
                    <a:pt x="4493" y="10037"/>
                    <a:pt x="4499" y="10023"/>
                    <a:pt x="4506" y="10009"/>
                  </a:cubicBezTo>
                  <a:lnTo>
                    <a:pt x="4506" y="10009"/>
                  </a:lnTo>
                  <a:cubicBezTo>
                    <a:pt x="4506" y="10007"/>
                    <a:pt x="4507" y="10005"/>
                    <a:pt x="4508" y="10003"/>
                  </a:cubicBezTo>
                  <a:cubicBezTo>
                    <a:pt x="4515" y="9987"/>
                    <a:pt x="4522" y="9972"/>
                    <a:pt x="4529" y="9958"/>
                  </a:cubicBezTo>
                  <a:cubicBezTo>
                    <a:pt x="4537" y="9939"/>
                    <a:pt x="4541" y="9918"/>
                    <a:pt x="4538" y="9897"/>
                  </a:cubicBezTo>
                  <a:lnTo>
                    <a:pt x="4538" y="9897"/>
                  </a:lnTo>
                  <a:cubicBezTo>
                    <a:pt x="4538" y="9897"/>
                    <a:pt x="4538" y="9897"/>
                    <a:pt x="4538" y="9897"/>
                  </a:cubicBezTo>
                  <a:cubicBezTo>
                    <a:pt x="4574" y="9871"/>
                    <a:pt x="4610" y="9843"/>
                    <a:pt x="4646" y="9814"/>
                  </a:cubicBezTo>
                  <a:lnTo>
                    <a:pt x="4646" y="9813"/>
                  </a:lnTo>
                  <a:lnTo>
                    <a:pt x="4620" y="9559"/>
                  </a:lnTo>
                  <a:close/>
                  <a:moveTo>
                    <a:pt x="1304" y="10333"/>
                  </a:moveTo>
                  <a:cubicBezTo>
                    <a:pt x="1236" y="10384"/>
                    <a:pt x="1167" y="10437"/>
                    <a:pt x="1097" y="10488"/>
                  </a:cubicBezTo>
                  <a:lnTo>
                    <a:pt x="1128" y="10741"/>
                  </a:lnTo>
                  <a:lnTo>
                    <a:pt x="1825" y="16579"/>
                  </a:lnTo>
                  <a:lnTo>
                    <a:pt x="1859" y="16872"/>
                  </a:lnTo>
                  <a:lnTo>
                    <a:pt x="1908" y="17286"/>
                  </a:lnTo>
                  <a:cubicBezTo>
                    <a:pt x="1911" y="17310"/>
                    <a:pt x="1922" y="17333"/>
                    <a:pt x="1940" y="17351"/>
                  </a:cubicBezTo>
                  <a:lnTo>
                    <a:pt x="4006" y="19422"/>
                  </a:lnTo>
                  <a:cubicBezTo>
                    <a:pt x="4013" y="19431"/>
                    <a:pt x="4021" y="19437"/>
                    <a:pt x="4031" y="19442"/>
                  </a:cubicBezTo>
                  <a:cubicBezTo>
                    <a:pt x="4048" y="19451"/>
                    <a:pt x="4067" y="19456"/>
                    <a:pt x="4086" y="19456"/>
                  </a:cubicBezTo>
                  <a:cubicBezTo>
                    <a:pt x="4093" y="19456"/>
                    <a:pt x="4099" y="19455"/>
                    <a:pt x="4106" y="19454"/>
                  </a:cubicBezTo>
                  <a:cubicBezTo>
                    <a:pt x="4141" y="19447"/>
                    <a:pt x="4172" y="19422"/>
                    <a:pt x="4186" y="19389"/>
                  </a:cubicBezTo>
                  <a:lnTo>
                    <a:pt x="5366" y="16666"/>
                  </a:lnTo>
                  <a:cubicBezTo>
                    <a:pt x="5374" y="16648"/>
                    <a:pt x="5377" y="16629"/>
                    <a:pt x="5374" y="16609"/>
                  </a:cubicBezTo>
                  <a:lnTo>
                    <a:pt x="5273" y="15665"/>
                  </a:lnTo>
                  <a:lnTo>
                    <a:pt x="5269" y="15633"/>
                  </a:lnTo>
                  <a:lnTo>
                    <a:pt x="5153" y="14539"/>
                  </a:lnTo>
                  <a:lnTo>
                    <a:pt x="5128" y="14307"/>
                  </a:lnTo>
                  <a:lnTo>
                    <a:pt x="5058" y="13647"/>
                  </a:lnTo>
                  <a:lnTo>
                    <a:pt x="5056" y="13645"/>
                  </a:lnTo>
                  <a:lnTo>
                    <a:pt x="4991" y="13037"/>
                  </a:lnTo>
                  <a:lnTo>
                    <a:pt x="4991" y="13035"/>
                  </a:lnTo>
                  <a:lnTo>
                    <a:pt x="4904" y="12219"/>
                  </a:lnTo>
                  <a:lnTo>
                    <a:pt x="4879" y="11993"/>
                  </a:lnTo>
                  <a:cubicBezTo>
                    <a:pt x="4825" y="12011"/>
                    <a:pt x="4773" y="12023"/>
                    <a:pt x="4724" y="12033"/>
                  </a:cubicBezTo>
                  <a:cubicBezTo>
                    <a:pt x="4703" y="12037"/>
                    <a:pt x="4682" y="12040"/>
                    <a:pt x="4662" y="12043"/>
                  </a:cubicBezTo>
                  <a:lnTo>
                    <a:pt x="4686" y="12265"/>
                  </a:lnTo>
                  <a:lnTo>
                    <a:pt x="4914" y="14403"/>
                  </a:lnTo>
                  <a:lnTo>
                    <a:pt x="4939" y="14634"/>
                  </a:lnTo>
                  <a:lnTo>
                    <a:pt x="5138" y="16489"/>
                  </a:lnTo>
                  <a:lnTo>
                    <a:pt x="5150" y="16604"/>
                  </a:lnTo>
                  <a:lnTo>
                    <a:pt x="5099" y="16722"/>
                  </a:lnTo>
                  <a:lnTo>
                    <a:pt x="4267" y="18869"/>
                  </a:lnTo>
                  <a:cubicBezTo>
                    <a:pt x="4209" y="19002"/>
                    <a:pt x="4114" y="19056"/>
                    <a:pt x="4003" y="19056"/>
                  </a:cubicBezTo>
                  <a:cubicBezTo>
                    <a:pt x="3821" y="19056"/>
                    <a:pt x="3596" y="18911"/>
                    <a:pt x="3427" y="18741"/>
                  </a:cubicBezTo>
                  <a:lnTo>
                    <a:pt x="2177" y="17274"/>
                  </a:lnTo>
                  <a:lnTo>
                    <a:pt x="2125" y="17220"/>
                  </a:lnTo>
                  <a:lnTo>
                    <a:pt x="2106" y="17061"/>
                  </a:lnTo>
                  <a:lnTo>
                    <a:pt x="2059" y="16663"/>
                  </a:lnTo>
                  <a:lnTo>
                    <a:pt x="1789" y="12645"/>
                  </a:lnTo>
                  <a:cubicBezTo>
                    <a:pt x="1766" y="12312"/>
                    <a:pt x="1712" y="11982"/>
                    <a:pt x="1624" y="11659"/>
                  </a:cubicBezTo>
                  <a:lnTo>
                    <a:pt x="1335" y="10588"/>
                  </a:lnTo>
                  <a:lnTo>
                    <a:pt x="1304" y="1033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</a:endParaRPr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1671625" y="877425"/>
              <a:ext cx="91400" cy="14075"/>
            </a:xfrm>
            <a:custGeom>
              <a:avLst/>
              <a:gdLst/>
              <a:ahLst/>
              <a:cxnLst/>
              <a:rect l="l" t="t" r="r" b="b"/>
              <a:pathLst>
                <a:path w="3656" h="563" extrusionOk="0">
                  <a:moveTo>
                    <a:pt x="3539" y="0"/>
                  </a:moveTo>
                  <a:cubicBezTo>
                    <a:pt x="3535" y="0"/>
                    <a:pt x="3532" y="0"/>
                    <a:pt x="3529" y="1"/>
                  </a:cubicBezTo>
                  <a:lnTo>
                    <a:pt x="3425" y="11"/>
                  </a:lnTo>
                  <a:lnTo>
                    <a:pt x="186" y="334"/>
                  </a:lnTo>
                  <a:lnTo>
                    <a:pt x="107" y="341"/>
                  </a:lnTo>
                  <a:cubicBezTo>
                    <a:pt x="45" y="347"/>
                    <a:pt x="0" y="401"/>
                    <a:pt x="7" y="462"/>
                  </a:cubicBezTo>
                  <a:cubicBezTo>
                    <a:pt x="11" y="501"/>
                    <a:pt x="33" y="533"/>
                    <a:pt x="65" y="549"/>
                  </a:cubicBezTo>
                  <a:cubicBezTo>
                    <a:pt x="82" y="558"/>
                    <a:pt x="102" y="563"/>
                    <a:pt x="122" y="563"/>
                  </a:cubicBezTo>
                  <a:cubicBezTo>
                    <a:pt x="124" y="563"/>
                    <a:pt x="126" y="563"/>
                    <a:pt x="128" y="563"/>
                  </a:cubicBezTo>
                  <a:lnTo>
                    <a:pt x="213" y="554"/>
                  </a:lnTo>
                  <a:lnTo>
                    <a:pt x="3450" y="232"/>
                  </a:lnTo>
                  <a:lnTo>
                    <a:pt x="3550" y="222"/>
                  </a:lnTo>
                  <a:cubicBezTo>
                    <a:pt x="3611" y="216"/>
                    <a:pt x="3656" y="162"/>
                    <a:pt x="3650" y="101"/>
                  </a:cubicBezTo>
                  <a:cubicBezTo>
                    <a:pt x="3644" y="44"/>
                    <a:pt x="3595" y="0"/>
                    <a:pt x="35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</a:endParaRPr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1716800" y="1244300"/>
              <a:ext cx="84800" cy="20475"/>
            </a:xfrm>
            <a:custGeom>
              <a:avLst/>
              <a:gdLst/>
              <a:ahLst/>
              <a:cxnLst/>
              <a:rect l="l" t="t" r="r" b="b"/>
              <a:pathLst>
                <a:path w="3392" h="819" extrusionOk="0">
                  <a:moveTo>
                    <a:pt x="3272" y="1"/>
                  </a:moveTo>
                  <a:cubicBezTo>
                    <a:pt x="3265" y="1"/>
                    <a:pt x="3258" y="1"/>
                    <a:pt x="3251" y="3"/>
                  </a:cubicBezTo>
                  <a:lnTo>
                    <a:pt x="621" y="501"/>
                  </a:lnTo>
                  <a:lnTo>
                    <a:pt x="111" y="478"/>
                  </a:lnTo>
                  <a:lnTo>
                    <a:pt x="100" y="598"/>
                  </a:lnTo>
                  <a:cubicBezTo>
                    <a:pt x="41" y="610"/>
                    <a:pt x="1" y="667"/>
                    <a:pt x="13" y="727"/>
                  </a:cubicBezTo>
                  <a:cubicBezTo>
                    <a:pt x="19" y="762"/>
                    <a:pt x="40" y="789"/>
                    <a:pt x="68" y="804"/>
                  </a:cubicBezTo>
                  <a:cubicBezTo>
                    <a:pt x="84" y="813"/>
                    <a:pt x="102" y="818"/>
                    <a:pt x="120" y="818"/>
                  </a:cubicBezTo>
                  <a:cubicBezTo>
                    <a:pt x="127" y="818"/>
                    <a:pt x="135" y="817"/>
                    <a:pt x="142" y="816"/>
                  </a:cubicBezTo>
                  <a:lnTo>
                    <a:pt x="230" y="800"/>
                  </a:lnTo>
                  <a:lnTo>
                    <a:pt x="3152" y="248"/>
                  </a:lnTo>
                  <a:lnTo>
                    <a:pt x="3292" y="221"/>
                  </a:lnTo>
                  <a:cubicBezTo>
                    <a:pt x="3353" y="209"/>
                    <a:pt x="3392" y="152"/>
                    <a:pt x="3380" y="92"/>
                  </a:cubicBezTo>
                  <a:cubicBezTo>
                    <a:pt x="3370" y="38"/>
                    <a:pt x="3324" y="1"/>
                    <a:pt x="32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</a:endParaRPr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1707400" y="950175"/>
              <a:ext cx="61750" cy="242000"/>
            </a:xfrm>
            <a:custGeom>
              <a:avLst/>
              <a:gdLst/>
              <a:ahLst/>
              <a:cxnLst/>
              <a:rect l="l" t="t" r="r" b="b"/>
              <a:pathLst>
                <a:path w="2470" h="9680" extrusionOk="0">
                  <a:moveTo>
                    <a:pt x="713" y="0"/>
                  </a:moveTo>
                  <a:cubicBezTo>
                    <a:pt x="683" y="0"/>
                    <a:pt x="654" y="2"/>
                    <a:pt x="624" y="6"/>
                  </a:cubicBezTo>
                  <a:cubicBezTo>
                    <a:pt x="450" y="28"/>
                    <a:pt x="296" y="113"/>
                    <a:pt x="184" y="247"/>
                  </a:cubicBezTo>
                  <a:cubicBezTo>
                    <a:pt x="177" y="255"/>
                    <a:pt x="170" y="262"/>
                    <a:pt x="164" y="271"/>
                  </a:cubicBezTo>
                  <a:cubicBezTo>
                    <a:pt x="51" y="418"/>
                    <a:pt x="1" y="600"/>
                    <a:pt x="25" y="784"/>
                  </a:cubicBezTo>
                  <a:lnTo>
                    <a:pt x="292" y="2837"/>
                  </a:lnTo>
                  <a:lnTo>
                    <a:pt x="322" y="3060"/>
                  </a:lnTo>
                  <a:cubicBezTo>
                    <a:pt x="397" y="3054"/>
                    <a:pt x="472" y="3051"/>
                    <a:pt x="545" y="3047"/>
                  </a:cubicBezTo>
                  <a:lnTo>
                    <a:pt x="603" y="2600"/>
                  </a:lnTo>
                  <a:lnTo>
                    <a:pt x="356" y="1325"/>
                  </a:lnTo>
                  <a:cubicBezTo>
                    <a:pt x="340" y="1201"/>
                    <a:pt x="320" y="860"/>
                    <a:pt x="398" y="760"/>
                  </a:cubicBezTo>
                  <a:cubicBezTo>
                    <a:pt x="475" y="659"/>
                    <a:pt x="455" y="493"/>
                    <a:pt x="580" y="477"/>
                  </a:cubicBezTo>
                  <a:cubicBezTo>
                    <a:pt x="672" y="465"/>
                    <a:pt x="823" y="274"/>
                    <a:pt x="913" y="274"/>
                  </a:cubicBezTo>
                  <a:cubicBezTo>
                    <a:pt x="922" y="274"/>
                    <a:pt x="930" y="276"/>
                    <a:pt x="938" y="280"/>
                  </a:cubicBezTo>
                  <a:cubicBezTo>
                    <a:pt x="1067" y="350"/>
                    <a:pt x="1161" y="477"/>
                    <a:pt x="1181" y="633"/>
                  </a:cubicBezTo>
                  <a:lnTo>
                    <a:pt x="1484" y="2960"/>
                  </a:lnTo>
                  <a:lnTo>
                    <a:pt x="1519" y="3230"/>
                  </a:lnTo>
                  <a:cubicBezTo>
                    <a:pt x="1637" y="3304"/>
                    <a:pt x="1727" y="3402"/>
                    <a:pt x="1782" y="3532"/>
                  </a:cubicBezTo>
                  <a:lnTo>
                    <a:pt x="1726" y="3100"/>
                  </a:lnTo>
                  <a:lnTo>
                    <a:pt x="1401" y="604"/>
                  </a:lnTo>
                  <a:cubicBezTo>
                    <a:pt x="1367" y="345"/>
                    <a:pt x="1194" y="137"/>
                    <a:pt x="965" y="48"/>
                  </a:cubicBezTo>
                  <a:cubicBezTo>
                    <a:pt x="886" y="17"/>
                    <a:pt x="801" y="0"/>
                    <a:pt x="713" y="0"/>
                  </a:cubicBezTo>
                  <a:close/>
                  <a:moveTo>
                    <a:pt x="1794" y="3633"/>
                  </a:moveTo>
                  <a:cubicBezTo>
                    <a:pt x="1778" y="3699"/>
                    <a:pt x="1723" y="3801"/>
                    <a:pt x="1611" y="3943"/>
                  </a:cubicBezTo>
                  <a:lnTo>
                    <a:pt x="1650" y="4244"/>
                  </a:lnTo>
                  <a:lnTo>
                    <a:pt x="1664" y="4355"/>
                  </a:lnTo>
                  <a:lnTo>
                    <a:pt x="1792" y="5339"/>
                  </a:lnTo>
                  <a:lnTo>
                    <a:pt x="2072" y="8237"/>
                  </a:lnTo>
                  <a:cubicBezTo>
                    <a:pt x="2089" y="8362"/>
                    <a:pt x="2208" y="8914"/>
                    <a:pt x="2130" y="9014"/>
                  </a:cubicBezTo>
                  <a:cubicBezTo>
                    <a:pt x="2054" y="9114"/>
                    <a:pt x="1942" y="9178"/>
                    <a:pt x="1818" y="9194"/>
                  </a:cubicBezTo>
                  <a:cubicBezTo>
                    <a:pt x="1798" y="9197"/>
                    <a:pt x="1777" y="9198"/>
                    <a:pt x="1757" y="9198"/>
                  </a:cubicBezTo>
                  <a:cubicBezTo>
                    <a:pt x="1524" y="9198"/>
                    <a:pt x="1321" y="9025"/>
                    <a:pt x="1290" y="8787"/>
                  </a:cubicBezTo>
                  <a:lnTo>
                    <a:pt x="804" y="5053"/>
                  </a:lnTo>
                  <a:lnTo>
                    <a:pt x="770" y="4788"/>
                  </a:lnTo>
                  <a:cubicBezTo>
                    <a:pt x="706" y="4843"/>
                    <a:pt x="640" y="4901"/>
                    <a:pt x="568" y="4961"/>
                  </a:cubicBezTo>
                  <a:lnTo>
                    <a:pt x="602" y="5221"/>
                  </a:lnTo>
                  <a:lnTo>
                    <a:pt x="1069" y="8816"/>
                  </a:lnTo>
                  <a:cubicBezTo>
                    <a:pt x="1099" y="9045"/>
                    <a:pt x="1177" y="9460"/>
                    <a:pt x="1366" y="9563"/>
                  </a:cubicBezTo>
                  <a:cubicBezTo>
                    <a:pt x="1475" y="9622"/>
                    <a:pt x="1781" y="9680"/>
                    <a:pt x="1956" y="9680"/>
                  </a:cubicBezTo>
                  <a:cubicBezTo>
                    <a:pt x="1980" y="9680"/>
                    <a:pt x="2002" y="9679"/>
                    <a:pt x="2020" y="9676"/>
                  </a:cubicBezTo>
                  <a:cubicBezTo>
                    <a:pt x="2204" y="9652"/>
                    <a:pt x="2193" y="9297"/>
                    <a:pt x="2306" y="9150"/>
                  </a:cubicBezTo>
                  <a:cubicBezTo>
                    <a:pt x="2420" y="9002"/>
                    <a:pt x="2470" y="8820"/>
                    <a:pt x="2446" y="8637"/>
                  </a:cubicBezTo>
                  <a:lnTo>
                    <a:pt x="2042" y="5540"/>
                  </a:lnTo>
                  <a:lnTo>
                    <a:pt x="2006" y="5253"/>
                  </a:lnTo>
                  <a:lnTo>
                    <a:pt x="1889" y="4358"/>
                  </a:lnTo>
                  <a:lnTo>
                    <a:pt x="1842" y="4000"/>
                  </a:lnTo>
                  <a:lnTo>
                    <a:pt x="1809" y="3745"/>
                  </a:lnTo>
                  <a:lnTo>
                    <a:pt x="1794" y="363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</a:endParaRPr>
            </a:p>
          </p:txBody>
        </p:sp>
      </p:grpSp>
      <p:sp>
        <p:nvSpPr>
          <p:cNvPr id="44" name="Google Shape;44;p2"/>
          <p:cNvSpPr/>
          <p:nvPr/>
        </p:nvSpPr>
        <p:spPr>
          <a:xfrm>
            <a:off x="511829" y="1008964"/>
            <a:ext cx="878281" cy="722896"/>
          </a:xfrm>
          <a:custGeom>
            <a:avLst/>
            <a:gdLst/>
            <a:ahLst/>
            <a:cxnLst/>
            <a:rect l="l" t="t" r="r" b="b"/>
            <a:pathLst>
              <a:path w="11248" h="9258" extrusionOk="0">
                <a:moveTo>
                  <a:pt x="5937" y="3388"/>
                </a:moveTo>
                <a:cubicBezTo>
                  <a:pt x="6793" y="3388"/>
                  <a:pt x="7627" y="3826"/>
                  <a:pt x="8094" y="4613"/>
                </a:cubicBezTo>
                <a:cubicBezTo>
                  <a:pt x="8122" y="4659"/>
                  <a:pt x="8149" y="4707"/>
                  <a:pt x="8173" y="4756"/>
                </a:cubicBezTo>
                <a:lnTo>
                  <a:pt x="7540" y="5109"/>
                </a:lnTo>
                <a:cubicBezTo>
                  <a:pt x="7519" y="5066"/>
                  <a:pt x="7496" y="5023"/>
                  <a:pt x="7472" y="4983"/>
                </a:cubicBezTo>
                <a:cubicBezTo>
                  <a:pt x="7159" y="4455"/>
                  <a:pt x="6768" y="4186"/>
                  <a:pt x="6242" y="4138"/>
                </a:cubicBezTo>
                <a:cubicBezTo>
                  <a:pt x="6180" y="4132"/>
                  <a:pt x="6113" y="4129"/>
                  <a:pt x="6043" y="4129"/>
                </a:cubicBezTo>
                <a:cubicBezTo>
                  <a:pt x="5710" y="4129"/>
                  <a:pt x="5311" y="4196"/>
                  <a:pt x="5033" y="4361"/>
                </a:cubicBezTo>
                <a:cubicBezTo>
                  <a:pt x="4625" y="4603"/>
                  <a:pt x="4335" y="4990"/>
                  <a:pt x="4218" y="5452"/>
                </a:cubicBezTo>
                <a:cubicBezTo>
                  <a:pt x="4100" y="5913"/>
                  <a:pt x="4170" y="6392"/>
                  <a:pt x="4412" y="6800"/>
                </a:cubicBezTo>
                <a:cubicBezTo>
                  <a:pt x="4454" y="6871"/>
                  <a:pt x="4502" y="6940"/>
                  <a:pt x="4555" y="7005"/>
                </a:cubicBezTo>
                <a:lnTo>
                  <a:pt x="3914" y="7361"/>
                </a:lnTo>
                <a:cubicBezTo>
                  <a:pt x="3869" y="7299"/>
                  <a:pt x="3828" y="7235"/>
                  <a:pt x="3788" y="7169"/>
                </a:cubicBezTo>
                <a:cubicBezTo>
                  <a:pt x="3524" y="6725"/>
                  <a:pt x="3517" y="6183"/>
                  <a:pt x="3545" y="5711"/>
                </a:cubicBezTo>
                <a:cubicBezTo>
                  <a:pt x="3582" y="5093"/>
                  <a:pt x="3805" y="4249"/>
                  <a:pt x="4663" y="3738"/>
                </a:cubicBezTo>
                <a:cubicBezTo>
                  <a:pt x="5063" y="3501"/>
                  <a:pt x="5503" y="3388"/>
                  <a:pt x="5937" y="3388"/>
                </a:cubicBezTo>
                <a:close/>
                <a:moveTo>
                  <a:pt x="6046" y="2426"/>
                </a:moveTo>
                <a:cubicBezTo>
                  <a:pt x="6333" y="2426"/>
                  <a:pt x="6616" y="2450"/>
                  <a:pt x="6875" y="2498"/>
                </a:cubicBezTo>
                <a:cubicBezTo>
                  <a:pt x="7789" y="2666"/>
                  <a:pt x="8396" y="3128"/>
                  <a:pt x="8969" y="4093"/>
                </a:cubicBezTo>
                <a:cubicBezTo>
                  <a:pt x="9004" y="4150"/>
                  <a:pt x="9034" y="4206"/>
                  <a:pt x="9063" y="4260"/>
                </a:cubicBezTo>
                <a:lnTo>
                  <a:pt x="8392" y="4634"/>
                </a:lnTo>
                <a:cubicBezTo>
                  <a:pt x="8367" y="4584"/>
                  <a:pt x="8339" y="4534"/>
                  <a:pt x="8310" y="4485"/>
                </a:cubicBezTo>
                <a:cubicBezTo>
                  <a:pt x="7854" y="3716"/>
                  <a:pt x="6836" y="3250"/>
                  <a:pt x="6084" y="3142"/>
                </a:cubicBezTo>
                <a:cubicBezTo>
                  <a:pt x="5965" y="3125"/>
                  <a:pt x="5854" y="3117"/>
                  <a:pt x="5750" y="3117"/>
                </a:cubicBezTo>
                <a:cubicBezTo>
                  <a:pt x="5311" y="3117"/>
                  <a:pt x="4974" y="3263"/>
                  <a:pt x="4535" y="3522"/>
                </a:cubicBezTo>
                <a:cubicBezTo>
                  <a:pt x="3904" y="3898"/>
                  <a:pt x="3455" y="4498"/>
                  <a:pt x="3273" y="5211"/>
                </a:cubicBezTo>
                <a:cubicBezTo>
                  <a:pt x="3092" y="5925"/>
                  <a:pt x="3198" y="6666"/>
                  <a:pt x="3573" y="7298"/>
                </a:cubicBezTo>
                <a:cubicBezTo>
                  <a:pt x="3612" y="7363"/>
                  <a:pt x="3652" y="7425"/>
                  <a:pt x="3694" y="7483"/>
                </a:cubicBezTo>
                <a:lnTo>
                  <a:pt x="3020" y="7856"/>
                </a:lnTo>
                <a:cubicBezTo>
                  <a:pt x="2985" y="7804"/>
                  <a:pt x="2950" y="7748"/>
                  <a:pt x="2914" y="7689"/>
                </a:cubicBezTo>
                <a:cubicBezTo>
                  <a:pt x="2435" y="6881"/>
                  <a:pt x="2298" y="5934"/>
                  <a:pt x="2531" y="5022"/>
                </a:cubicBezTo>
                <a:cubicBezTo>
                  <a:pt x="2764" y="4110"/>
                  <a:pt x="3336" y="3343"/>
                  <a:pt x="4144" y="2863"/>
                </a:cubicBezTo>
                <a:cubicBezTo>
                  <a:pt x="4493" y="2656"/>
                  <a:pt x="4959" y="2515"/>
                  <a:pt x="5489" y="2456"/>
                </a:cubicBezTo>
                <a:cubicBezTo>
                  <a:pt x="5673" y="2436"/>
                  <a:pt x="5860" y="2426"/>
                  <a:pt x="6046" y="2426"/>
                </a:cubicBezTo>
                <a:close/>
                <a:moveTo>
                  <a:pt x="6085" y="1484"/>
                </a:moveTo>
                <a:cubicBezTo>
                  <a:pt x="6298" y="1484"/>
                  <a:pt x="6540" y="1490"/>
                  <a:pt x="6804" y="1507"/>
                </a:cubicBezTo>
                <a:lnTo>
                  <a:pt x="6819" y="1509"/>
                </a:lnTo>
                <a:cubicBezTo>
                  <a:pt x="7235" y="1535"/>
                  <a:pt x="7871" y="1773"/>
                  <a:pt x="8436" y="2116"/>
                </a:cubicBezTo>
                <a:cubicBezTo>
                  <a:pt x="9116" y="2526"/>
                  <a:pt x="9627" y="3034"/>
                  <a:pt x="9879" y="3548"/>
                </a:cubicBezTo>
                <a:cubicBezTo>
                  <a:pt x="9905" y="3599"/>
                  <a:pt x="9933" y="3648"/>
                  <a:pt x="9961" y="3696"/>
                </a:cubicBezTo>
                <a:cubicBezTo>
                  <a:pt x="9970" y="3712"/>
                  <a:pt x="9980" y="3728"/>
                  <a:pt x="9988" y="3746"/>
                </a:cubicBezTo>
                <a:lnTo>
                  <a:pt x="9282" y="4139"/>
                </a:lnTo>
                <a:cubicBezTo>
                  <a:pt x="9252" y="4081"/>
                  <a:pt x="9220" y="4023"/>
                  <a:pt x="9186" y="3965"/>
                </a:cubicBezTo>
                <a:cubicBezTo>
                  <a:pt x="8481" y="2779"/>
                  <a:pt x="7224" y="2119"/>
                  <a:pt x="5936" y="2119"/>
                </a:cubicBezTo>
                <a:cubicBezTo>
                  <a:pt x="5281" y="2119"/>
                  <a:pt x="4618" y="2290"/>
                  <a:pt x="4016" y="2647"/>
                </a:cubicBezTo>
                <a:cubicBezTo>
                  <a:pt x="3471" y="2970"/>
                  <a:pt x="3158" y="3216"/>
                  <a:pt x="2844" y="3737"/>
                </a:cubicBezTo>
                <a:cubicBezTo>
                  <a:pt x="2494" y="4320"/>
                  <a:pt x="2279" y="5033"/>
                  <a:pt x="2237" y="5743"/>
                </a:cubicBezTo>
                <a:cubicBezTo>
                  <a:pt x="2192" y="6517"/>
                  <a:pt x="2351" y="7234"/>
                  <a:pt x="2699" y="7817"/>
                </a:cubicBezTo>
                <a:cubicBezTo>
                  <a:pt x="2732" y="7873"/>
                  <a:pt x="2766" y="7927"/>
                  <a:pt x="2800" y="7978"/>
                </a:cubicBezTo>
                <a:lnTo>
                  <a:pt x="2090" y="8372"/>
                </a:lnTo>
                <a:cubicBezTo>
                  <a:pt x="2060" y="8325"/>
                  <a:pt x="2031" y="8278"/>
                  <a:pt x="2002" y="8230"/>
                </a:cubicBezTo>
                <a:cubicBezTo>
                  <a:pt x="1687" y="7699"/>
                  <a:pt x="1485" y="7122"/>
                  <a:pt x="1403" y="6515"/>
                </a:cubicBezTo>
                <a:cubicBezTo>
                  <a:pt x="1323" y="5927"/>
                  <a:pt x="1357" y="5337"/>
                  <a:pt x="1504" y="4760"/>
                </a:cubicBezTo>
                <a:cubicBezTo>
                  <a:pt x="1651" y="4184"/>
                  <a:pt x="1904" y="3649"/>
                  <a:pt x="2254" y="3172"/>
                </a:cubicBezTo>
                <a:cubicBezTo>
                  <a:pt x="2618" y="2678"/>
                  <a:pt x="3071" y="2267"/>
                  <a:pt x="3602" y="1952"/>
                </a:cubicBezTo>
                <a:cubicBezTo>
                  <a:pt x="4019" y="1705"/>
                  <a:pt x="4648" y="1553"/>
                  <a:pt x="5471" y="1502"/>
                </a:cubicBezTo>
                <a:cubicBezTo>
                  <a:pt x="5629" y="1492"/>
                  <a:pt x="5837" y="1484"/>
                  <a:pt x="6085" y="1484"/>
                </a:cubicBezTo>
                <a:close/>
                <a:moveTo>
                  <a:pt x="5917" y="242"/>
                </a:moveTo>
                <a:cubicBezTo>
                  <a:pt x="6363" y="242"/>
                  <a:pt x="6810" y="298"/>
                  <a:pt x="7249" y="410"/>
                </a:cubicBezTo>
                <a:cubicBezTo>
                  <a:pt x="8655" y="771"/>
                  <a:pt x="9854" y="1683"/>
                  <a:pt x="10623" y="2977"/>
                </a:cubicBezTo>
                <a:cubicBezTo>
                  <a:pt x="10653" y="3029"/>
                  <a:pt x="10720" y="3082"/>
                  <a:pt x="10792" y="3139"/>
                </a:cubicBezTo>
                <a:cubicBezTo>
                  <a:pt x="10832" y="3170"/>
                  <a:pt x="10875" y="3204"/>
                  <a:pt x="10906" y="3235"/>
                </a:cubicBezTo>
                <a:lnTo>
                  <a:pt x="10209" y="3623"/>
                </a:lnTo>
                <a:cubicBezTo>
                  <a:pt x="10173" y="3556"/>
                  <a:pt x="10136" y="3489"/>
                  <a:pt x="10096" y="3424"/>
                </a:cubicBezTo>
                <a:cubicBezTo>
                  <a:pt x="9765" y="2866"/>
                  <a:pt x="9337" y="2395"/>
                  <a:pt x="8822" y="2025"/>
                </a:cubicBezTo>
                <a:cubicBezTo>
                  <a:pt x="8329" y="1670"/>
                  <a:pt x="7772" y="1417"/>
                  <a:pt x="7166" y="1271"/>
                </a:cubicBezTo>
                <a:cubicBezTo>
                  <a:pt x="6776" y="1178"/>
                  <a:pt x="6375" y="1131"/>
                  <a:pt x="5971" y="1131"/>
                </a:cubicBezTo>
                <a:cubicBezTo>
                  <a:pt x="5125" y="1131"/>
                  <a:pt x="4269" y="1335"/>
                  <a:pt x="3477" y="1734"/>
                </a:cubicBezTo>
                <a:cubicBezTo>
                  <a:pt x="2915" y="2018"/>
                  <a:pt x="2337" y="2672"/>
                  <a:pt x="2044" y="3037"/>
                </a:cubicBezTo>
                <a:cubicBezTo>
                  <a:pt x="1441" y="3785"/>
                  <a:pt x="1099" y="4673"/>
                  <a:pt x="1057" y="5603"/>
                </a:cubicBezTo>
                <a:cubicBezTo>
                  <a:pt x="1013" y="6530"/>
                  <a:pt x="1266" y="7482"/>
                  <a:pt x="1786" y="8358"/>
                </a:cubicBezTo>
                <a:cubicBezTo>
                  <a:pt x="1813" y="8404"/>
                  <a:pt x="1841" y="8449"/>
                  <a:pt x="1870" y="8494"/>
                </a:cubicBezTo>
                <a:lnTo>
                  <a:pt x="1389" y="8761"/>
                </a:lnTo>
                <a:lnTo>
                  <a:pt x="1382" y="8764"/>
                </a:lnTo>
                <a:lnTo>
                  <a:pt x="1200" y="8946"/>
                </a:lnTo>
                <a:cubicBezTo>
                  <a:pt x="1163" y="8890"/>
                  <a:pt x="1127" y="8832"/>
                  <a:pt x="1091" y="8771"/>
                </a:cubicBezTo>
                <a:cubicBezTo>
                  <a:pt x="630" y="7996"/>
                  <a:pt x="373" y="7183"/>
                  <a:pt x="325" y="6354"/>
                </a:cubicBezTo>
                <a:cubicBezTo>
                  <a:pt x="279" y="5560"/>
                  <a:pt x="425" y="4745"/>
                  <a:pt x="761" y="3938"/>
                </a:cubicBezTo>
                <a:cubicBezTo>
                  <a:pt x="1075" y="3179"/>
                  <a:pt x="1792" y="1794"/>
                  <a:pt x="3061" y="1041"/>
                </a:cubicBezTo>
                <a:cubicBezTo>
                  <a:pt x="3950" y="513"/>
                  <a:pt x="4932" y="242"/>
                  <a:pt x="5917" y="242"/>
                </a:cubicBezTo>
                <a:close/>
                <a:moveTo>
                  <a:pt x="5928" y="0"/>
                </a:moveTo>
                <a:cubicBezTo>
                  <a:pt x="4873" y="0"/>
                  <a:pt x="3844" y="283"/>
                  <a:pt x="2932" y="825"/>
                </a:cubicBezTo>
                <a:cubicBezTo>
                  <a:pt x="2250" y="1230"/>
                  <a:pt x="1667" y="1759"/>
                  <a:pt x="1199" y="2394"/>
                </a:cubicBezTo>
                <a:cubicBezTo>
                  <a:pt x="747" y="3007"/>
                  <a:pt x="422" y="3695"/>
                  <a:pt x="233" y="4437"/>
                </a:cubicBezTo>
                <a:cubicBezTo>
                  <a:pt x="44" y="5179"/>
                  <a:pt x="0" y="5938"/>
                  <a:pt x="104" y="6693"/>
                </a:cubicBezTo>
                <a:cubicBezTo>
                  <a:pt x="209" y="7474"/>
                  <a:pt x="469" y="8217"/>
                  <a:pt x="875" y="8900"/>
                </a:cubicBezTo>
                <a:cubicBezTo>
                  <a:pt x="922" y="8980"/>
                  <a:pt x="970" y="9056"/>
                  <a:pt x="1017" y="9128"/>
                </a:cubicBezTo>
                <a:lnTo>
                  <a:pt x="1042" y="9164"/>
                </a:lnTo>
                <a:cubicBezTo>
                  <a:pt x="1069" y="9206"/>
                  <a:pt x="1125" y="9211"/>
                  <a:pt x="1179" y="9214"/>
                </a:cubicBezTo>
                <a:cubicBezTo>
                  <a:pt x="1198" y="9216"/>
                  <a:pt x="1227" y="9218"/>
                  <a:pt x="1239" y="9223"/>
                </a:cubicBezTo>
                <a:lnTo>
                  <a:pt x="1264" y="9258"/>
                </a:lnTo>
                <a:lnTo>
                  <a:pt x="1513" y="9109"/>
                </a:lnTo>
                <a:lnTo>
                  <a:pt x="2067" y="8780"/>
                </a:lnTo>
                <a:lnTo>
                  <a:pt x="2244" y="8676"/>
                </a:lnTo>
                <a:lnTo>
                  <a:pt x="3149" y="8138"/>
                </a:lnTo>
                <a:lnTo>
                  <a:pt x="3205" y="8105"/>
                </a:lnTo>
                <a:lnTo>
                  <a:pt x="4735" y="7197"/>
                </a:lnTo>
                <a:lnTo>
                  <a:pt x="4898" y="7100"/>
                </a:lnTo>
                <a:lnTo>
                  <a:pt x="4959" y="7064"/>
                </a:lnTo>
                <a:lnTo>
                  <a:pt x="4907" y="7015"/>
                </a:lnTo>
                <a:cubicBezTo>
                  <a:pt x="4900" y="7009"/>
                  <a:pt x="4894" y="7003"/>
                  <a:pt x="4887" y="6997"/>
                </a:cubicBezTo>
                <a:cubicBezTo>
                  <a:pt x="4856" y="6968"/>
                  <a:pt x="4830" y="6941"/>
                  <a:pt x="4806" y="6913"/>
                </a:cubicBezTo>
                <a:cubicBezTo>
                  <a:pt x="4777" y="6881"/>
                  <a:pt x="4758" y="6802"/>
                  <a:pt x="4741" y="6732"/>
                </a:cubicBezTo>
                <a:cubicBezTo>
                  <a:pt x="4725" y="6663"/>
                  <a:pt x="4709" y="6597"/>
                  <a:pt x="4680" y="6549"/>
                </a:cubicBezTo>
                <a:cubicBezTo>
                  <a:pt x="4471" y="6196"/>
                  <a:pt x="4402" y="5807"/>
                  <a:pt x="4488" y="5452"/>
                </a:cubicBezTo>
                <a:cubicBezTo>
                  <a:pt x="4574" y="5089"/>
                  <a:pt x="4807" y="4786"/>
                  <a:pt x="5161" y="4577"/>
                </a:cubicBezTo>
                <a:cubicBezTo>
                  <a:pt x="5405" y="4432"/>
                  <a:pt x="5674" y="4363"/>
                  <a:pt x="5939" y="4363"/>
                </a:cubicBezTo>
                <a:cubicBezTo>
                  <a:pt x="6461" y="4363"/>
                  <a:pt x="6970" y="4630"/>
                  <a:pt x="7256" y="5111"/>
                </a:cubicBezTo>
                <a:cubicBezTo>
                  <a:pt x="7307" y="5196"/>
                  <a:pt x="7350" y="5288"/>
                  <a:pt x="7383" y="5383"/>
                </a:cubicBezTo>
                <a:cubicBezTo>
                  <a:pt x="7388" y="5397"/>
                  <a:pt x="7394" y="5412"/>
                  <a:pt x="7398" y="5427"/>
                </a:cubicBezTo>
                <a:cubicBezTo>
                  <a:pt x="7410" y="5467"/>
                  <a:pt x="7420" y="5502"/>
                  <a:pt x="7425" y="5520"/>
                </a:cubicBezTo>
                <a:lnTo>
                  <a:pt x="7442" y="5589"/>
                </a:lnTo>
                <a:lnTo>
                  <a:pt x="7499" y="5555"/>
                </a:lnTo>
                <a:lnTo>
                  <a:pt x="8310" y="5073"/>
                </a:lnTo>
                <a:lnTo>
                  <a:pt x="8481" y="4972"/>
                </a:lnTo>
                <a:lnTo>
                  <a:pt x="9229" y="4529"/>
                </a:lnTo>
                <a:lnTo>
                  <a:pt x="9416" y="4418"/>
                </a:lnTo>
                <a:lnTo>
                  <a:pt x="10116" y="4002"/>
                </a:lnTo>
                <a:lnTo>
                  <a:pt x="10243" y="3926"/>
                </a:lnTo>
                <a:lnTo>
                  <a:pt x="11248" y="3330"/>
                </a:lnTo>
                <a:lnTo>
                  <a:pt x="11227" y="3285"/>
                </a:lnTo>
                <a:cubicBezTo>
                  <a:pt x="11206" y="3242"/>
                  <a:pt x="11184" y="3199"/>
                  <a:pt x="11161" y="3156"/>
                </a:cubicBezTo>
                <a:cubicBezTo>
                  <a:pt x="11161" y="3156"/>
                  <a:pt x="11161" y="3155"/>
                  <a:pt x="11161" y="3155"/>
                </a:cubicBezTo>
                <a:lnTo>
                  <a:pt x="11136" y="3107"/>
                </a:lnTo>
                <a:cubicBezTo>
                  <a:pt x="11096" y="3035"/>
                  <a:pt x="11055" y="2959"/>
                  <a:pt x="11009" y="2882"/>
                </a:cubicBezTo>
                <a:cubicBezTo>
                  <a:pt x="10001" y="1187"/>
                  <a:pt x="8219" y="112"/>
                  <a:pt x="6242" y="9"/>
                </a:cubicBezTo>
                <a:cubicBezTo>
                  <a:pt x="6137" y="3"/>
                  <a:pt x="6032" y="0"/>
                  <a:pt x="592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</a:endParaRPr>
          </a:p>
        </p:txBody>
      </p:sp>
      <p:sp>
        <p:nvSpPr>
          <p:cNvPr id="45" name="Google Shape;45;p2"/>
          <p:cNvSpPr/>
          <p:nvPr/>
        </p:nvSpPr>
        <p:spPr>
          <a:xfrm rot="-906757">
            <a:off x="4797309" y="6305459"/>
            <a:ext cx="1006913" cy="235904"/>
          </a:xfrm>
          <a:custGeom>
            <a:avLst/>
            <a:gdLst/>
            <a:ahLst/>
            <a:cxnLst/>
            <a:rect l="l" t="t" r="r" b="b"/>
            <a:pathLst>
              <a:path w="7397" h="1733" extrusionOk="0">
                <a:moveTo>
                  <a:pt x="5860" y="0"/>
                </a:moveTo>
                <a:cubicBezTo>
                  <a:pt x="5799" y="0"/>
                  <a:pt x="5741" y="11"/>
                  <a:pt x="5686" y="32"/>
                </a:cubicBezTo>
                <a:cubicBezTo>
                  <a:pt x="5466" y="121"/>
                  <a:pt x="5383" y="336"/>
                  <a:pt x="5302" y="543"/>
                </a:cubicBezTo>
                <a:cubicBezTo>
                  <a:pt x="5254" y="668"/>
                  <a:pt x="5205" y="796"/>
                  <a:pt x="5126" y="889"/>
                </a:cubicBezTo>
                <a:cubicBezTo>
                  <a:pt x="5014" y="1021"/>
                  <a:pt x="4860" y="1053"/>
                  <a:pt x="4751" y="1057"/>
                </a:cubicBezTo>
                <a:cubicBezTo>
                  <a:pt x="4742" y="1057"/>
                  <a:pt x="4734" y="1057"/>
                  <a:pt x="4725" y="1057"/>
                </a:cubicBezTo>
                <a:cubicBezTo>
                  <a:pt x="4511" y="1057"/>
                  <a:pt x="4276" y="958"/>
                  <a:pt x="4120" y="799"/>
                </a:cubicBezTo>
                <a:cubicBezTo>
                  <a:pt x="4087" y="765"/>
                  <a:pt x="4055" y="729"/>
                  <a:pt x="4022" y="693"/>
                </a:cubicBezTo>
                <a:cubicBezTo>
                  <a:pt x="3950" y="610"/>
                  <a:pt x="3874" y="524"/>
                  <a:pt x="3776" y="460"/>
                </a:cubicBezTo>
                <a:cubicBezTo>
                  <a:pt x="3674" y="394"/>
                  <a:pt x="3552" y="359"/>
                  <a:pt x="3425" y="359"/>
                </a:cubicBezTo>
                <a:cubicBezTo>
                  <a:pt x="3376" y="359"/>
                  <a:pt x="3325" y="365"/>
                  <a:pt x="3276" y="375"/>
                </a:cubicBezTo>
                <a:cubicBezTo>
                  <a:pt x="3098" y="414"/>
                  <a:pt x="2945" y="517"/>
                  <a:pt x="2855" y="658"/>
                </a:cubicBezTo>
                <a:cubicBezTo>
                  <a:pt x="2796" y="751"/>
                  <a:pt x="2759" y="858"/>
                  <a:pt x="2723" y="962"/>
                </a:cubicBezTo>
                <a:cubicBezTo>
                  <a:pt x="2665" y="1131"/>
                  <a:pt x="2614" y="1277"/>
                  <a:pt x="2485" y="1333"/>
                </a:cubicBezTo>
                <a:cubicBezTo>
                  <a:pt x="2453" y="1347"/>
                  <a:pt x="2420" y="1353"/>
                  <a:pt x="2387" y="1353"/>
                </a:cubicBezTo>
                <a:cubicBezTo>
                  <a:pt x="2220" y="1353"/>
                  <a:pt x="2046" y="1198"/>
                  <a:pt x="1947" y="1092"/>
                </a:cubicBezTo>
                <a:cubicBezTo>
                  <a:pt x="1784" y="919"/>
                  <a:pt x="1583" y="706"/>
                  <a:pt x="1324" y="706"/>
                </a:cubicBezTo>
                <a:cubicBezTo>
                  <a:pt x="1308" y="706"/>
                  <a:pt x="1292" y="707"/>
                  <a:pt x="1276" y="709"/>
                </a:cubicBezTo>
                <a:cubicBezTo>
                  <a:pt x="985" y="739"/>
                  <a:pt x="854" y="994"/>
                  <a:pt x="728" y="1242"/>
                </a:cubicBezTo>
                <a:cubicBezTo>
                  <a:pt x="669" y="1354"/>
                  <a:pt x="609" y="1471"/>
                  <a:pt x="536" y="1561"/>
                </a:cubicBezTo>
                <a:cubicBezTo>
                  <a:pt x="519" y="1564"/>
                  <a:pt x="502" y="1565"/>
                  <a:pt x="486" y="1565"/>
                </a:cubicBezTo>
                <a:cubicBezTo>
                  <a:pt x="360" y="1565"/>
                  <a:pt x="234" y="1499"/>
                  <a:pt x="167" y="1391"/>
                </a:cubicBezTo>
                <a:cubicBezTo>
                  <a:pt x="151" y="1366"/>
                  <a:pt x="124" y="1352"/>
                  <a:pt x="96" y="1352"/>
                </a:cubicBezTo>
                <a:cubicBezTo>
                  <a:pt x="81" y="1352"/>
                  <a:pt x="65" y="1356"/>
                  <a:pt x="52" y="1365"/>
                </a:cubicBezTo>
                <a:cubicBezTo>
                  <a:pt x="12" y="1389"/>
                  <a:pt x="0" y="1440"/>
                  <a:pt x="25" y="1480"/>
                </a:cubicBezTo>
                <a:cubicBezTo>
                  <a:pt x="122" y="1636"/>
                  <a:pt x="306" y="1732"/>
                  <a:pt x="489" y="1732"/>
                </a:cubicBezTo>
                <a:cubicBezTo>
                  <a:pt x="526" y="1732"/>
                  <a:pt x="562" y="1728"/>
                  <a:pt x="599" y="1720"/>
                </a:cubicBezTo>
                <a:cubicBezTo>
                  <a:pt x="616" y="1716"/>
                  <a:pt x="631" y="1707"/>
                  <a:pt x="642" y="1694"/>
                </a:cubicBezTo>
                <a:cubicBezTo>
                  <a:pt x="739" y="1586"/>
                  <a:pt x="809" y="1449"/>
                  <a:pt x="876" y="1318"/>
                </a:cubicBezTo>
                <a:cubicBezTo>
                  <a:pt x="993" y="1091"/>
                  <a:pt x="1092" y="896"/>
                  <a:pt x="1293" y="875"/>
                </a:cubicBezTo>
                <a:cubicBezTo>
                  <a:pt x="1303" y="874"/>
                  <a:pt x="1312" y="874"/>
                  <a:pt x="1322" y="874"/>
                </a:cubicBezTo>
                <a:cubicBezTo>
                  <a:pt x="1510" y="874"/>
                  <a:pt x="1677" y="1050"/>
                  <a:pt x="1826" y="1209"/>
                </a:cubicBezTo>
                <a:cubicBezTo>
                  <a:pt x="2019" y="1414"/>
                  <a:pt x="2213" y="1520"/>
                  <a:pt x="2388" y="1520"/>
                </a:cubicBezTo>
                <a:cubicBezTo>
                  <a:pt x="2445" y="1520"/>
                  <a:pt x="2500" y="1509"/>
                  <a:pt x="2551" y="1486"/>
                </a:cubicBezTo>
                <a:cubicBezTo>
                  <a:pt x="2749" y="1401"/>
                  <a:pt x="2816" y="1205"/>
                  <a:pt x="2882" y="1016"/>
                </a:cubicBezTo>
                <a:cubicBezTo>
                  <a:pt x="2914" y="922"/>
                  <a:pt x="2947" y="825"/>
                  <a:pt x="2996" y="749"/>
                </a:cubicBezTo>
                <a:cubicBezTo>
                  <a:pt x="3062" y="645"/>
                  <a:pt x="3176" y="569"/>
                  <a:pt x="3311" y="540"/>
                </a:cubicBezTo>
                <a:cubicBezTo>
                  <a:pt x="3350" y="531"/>
                  <a:pt x="3389" y="527"/>
                  <a:pt x="3427" y="527"/>
                </a:cubicBezTo>
                <a:cubicBezTo>
                  <a:pt x="3521" y="527"/>
                  <a:pt x="3610" y="552"/>
                  <a:pt x="3684" y="601"/>
                </a:cubicBezTo>
                <a:cubicBezTo>
                  <a:pt x="3763" y="652"/>
                  <a:pt x="3828" y="726"/>
                  <a:pt x="3896" y="804"/>
                </a:cubicBezTo>
                <a:cubicBezTo>
                  <a:pt x="3931" y="842"/>
                  <a:pt x="3965" y="881"/>
                  <a:pt x="4000" y="918"/>
                </a:cubicBezTo>
                <a:cubicBezTo>
                  <a:pt x="4188" y="1108"/>
                  <a:pt x="4461" y="1224"/>
                  <a:pt x="4720" y="1224"/>
                </a:cubicBezTo>
                <a:cubicBezTo>
                  <a:pt x="4733" y="1224"/>
                  <a:pt x="4745" y="1224"/>
                  <a:pt x="4757" y="1224"/>
                </a:cubicBezTo>
                <a:cubicBezTo>
                  <a:pt x="4961" y="1217"/>
                  <a:pt x="5132" y="1138"/>
                  <a:pt x="5253" y="997"/>
                </a:cubicBezTo>
                <a:cubicBezTo>
                  <a:pt x="5350" y="884"/>
                  <a:pt x="5405" y="741"/>
                  <a:pt x="5458" y="603"/>
                </a:cubicBezTo>
                <a:cubicBezTo>
                  <a:pt x="5532" y="414"/>
                  <a:pt x="5595" y="249"/>
                  <a:pt x="5748" y="188"/>
                </a:cubicBezTo>
                <a:cubicBezTo>
                  <a:pt x="5784" y="174"/>
                  <a:pt x="5823" y="167"/>
                  <a:pt x="5861" y="167"/>
                </a:cubicBezTo>
                <a:cubicBezTo>
                  <a:pt x="6006" y="167"/>
                  <a:pt x="6157" y="257"/>
                  <a:pt x="6270" y="342"/>
                </a:cubicBezTo>
                <a:cubicBezTo>
                  <a:pt x="6297" y="363"/>
                  <a:pt x="6324" y="384"/>
                  <a:pt x="6351" y="405"/>
                </a:cubicBezTo>
                <a:cubicBezTo>
                  <a:pt x="6505" y="528"/>
                  <a:pt x="6665" y="654"/>
                  <a:pt x="6869" y="683"/>
                </a:cubicBezTo>
                <a:cubicBezTo>
                  <a:pt x="6888" y="686"/>
                  <a:pt x="6907" y="687"/>
                  <a:pt x="6926" y="687"/>
                </a:cubicBezTo>
                <a:cubicBezTo>
                  <a:pt x="7064" y="687"/>
                  <a:pt x="7208" y="621"/>
                  <a:pt x="7297" y="512"/>
                </a:cubicBezTo>
                <a:cubicBezTo>
                  <a:pt x="7373" y="418"/>
                  <a:pt x="7396" y="304"/>
                  <a:pt x="7359" y="200"/>
                </a:cubicBezTo>
                <a:cubicBezTo>
                  <a:pt x="7347" y="166"/>
                  <a:pt x="7314" y="144"/>
                  <a:pt x="7280" y="144"/>
                </a:cubicBezTo>
                <a:cubicBezTo>
                  <a:pt x="7270" y="144"/>
                  <a:pt x="7261" y="146"/>
                  <a:pt x="7252" y="149"/>
                </a:cubicBezTo>
                <a:cubicBezTo>
                  <a:pt x="7208" y="165"/>
                  <a:pt x="7186" y="212"/>
                  <a:pt x="7201" y="256"/>
                </a:cubicBezTo>
                <a:cubicBezTo>
                  <a:pt x="7223" y="318"/>
                  <a:pt x="7194" y="372"/>
                  <a:pt x="7166" y="406"/>
                </a:cubicBezTo>
                <a:cubicBezTo>
                  <a:pt x="7111" y="474"/>
                  <a:pt x="7015" y="519"/>
                  <a:pt x="6927" y="519"/>
                </a:cubicBezTo>
                <a:cubicBezTo>
                  <a:pt x="6916" y="519"/>
                  <a:pt x="6904" y="518"/>
                  <a:pt x="6893" y="516"/>
                </a:cubicBezTo>
                <a:cubicBezTo>
                  <a:pt x="6734" y="494"/>
                  <a:pt x="6598" y="387"/>
                  <a:pt x="6455" y="274"/>
                </a:cubicBezTo>
                <a:cubicBezTo>
                  <a:pt x="6427" y="252"/>
                  <a:pt x="6399" y="230"/>
                  <a:pt x="6372" y="209"/>
                </a:cubicBezTo>
                <a:cubicBezTo>
                  <a:pt x="6189" y="70"/>
                  <a:pt x="6015" y="0"/>
                  <a:pt x="5860" y="0"/>
                </a:cubicBezTo>
                <a:close/>
              </a:path>
            </a:pathLst>
          </a:custGeom>
          <a:solidFill>
            <a:srgbClr val="CCB1F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46" name="Google Shape;46;p2"/>
          <p:cNvGrpSpPr/>
          <p:nvPr/>
        </p:nvGrpSpPr>
        <p:grpSpPr>
          <a:xfrm>
            <a:off x="11590065" y="2318030"/>
            <a:ext cx="295696" cy="267845"/>
            <a:chOff x="1640475" y="1197075"/>
            <a:chExt cx="55475" cy="50250"/>
          </a:xfrm>
        </p:grpSpPr>
        <p:sp>
          <p:nvSpPr>
            <p:cNvPr id="47" name="Google Shape;47;p2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50" name="Google Shape;50;p2"/>
          <p:cNvSpPr/>
          <p:nvPr/>
        </p:nvSpPr>
        <p:spPr>
          <a:xfrm>
            <a:off x="11381768" y="5912082"/>
            <a:ext cx="812817" cy="1273545"/>
          </a:xfrm>
          <a:custGeom>
            <a:avLst/>
            <a:gdLst/>
            <a:ahLst/>
            <a:cxnLst/>
            <a:rect l="l" t="t" r="r" b="b"/>
            <a:pathLst>
              <a:path w="14343" h="22473" extrusionOk="0">
                <a:moveTo>
                  <a:pt x="14283" y="0"/>
                </a:moveTo>
                <a:cubicBezTo>
                  <a:pt x="14278" y="0"/>
                  <a:pt x="14274" y="1"/>
                  <a:pt x="14269" y="2"/>
                </a:cubicBezTo>
                <a:cubicBezTo>
                  <a:pt x="14076" y="49"/>
                  <a:pt x="13869" y="90"/>
                  <a:pt x="13618" y="128"/>
                </a:cubicBezTo>
                <a:cubicBezTo>
                  <a:pt x="13588" y="133"/>
                  <a:pt x="13567" y="161"/>
                  <a:pt x="13572" y="192"/>
                </a:cubicBezTo>
                <a:cubicBezTo>
                  <a:pt x="13576" y="219"/>
                  <a:pt x="13599" y="239"/>
                  <a:pt x="13626" y="239"/>
                </a:cubicBezTo>
                <a:cubicBezTo>
                  <a:pt x="13629" y="239"/>
                  <a:pt x="13632" y="238"/>
                  <a:pt x="13635" y="238"/>
                </a:cubicBezTo>
                <a:cubicBezTo>
                  <a:pt x="13889" y="199"/>
                  <a:pt x="14098" y="158"/>
                  <a:pt x="14295" y="110"/>
                </a:cubicBezTo>
                <a:cubicBezTo>
                  <a:pt x="14325" y="102"/>
                  <a:pt x="14343" y="73"/>
                  <a:pt x="14336" y="43"/>
                </a:cubicBezTo>
                <a:cubicBezTo>
                  <a:pt x="14330" y="17"/>
                  <a:pt x="14308" y="0"/>
                  <a:pt x="14283" y="0"/>
                </a:cubicBezTo>
                <a:close/>
                <a:moveTo>
                  <a:pt x="12856" y="233"/>
                </a:moveTo>
                <a:cubicBezTo>
                  <a:pt x="12853" y="233"/>
                  <a:pt x="12851" y="233"/>
                  <a:pt x="12848" y="234"/>
                </a:cubicBezTo>
                <a:cubicBezTo>
                  <a:pt x="12559" y="272"/>
                  <a:pt x="12317" y="308"/>
                  <a:pt x="12076" y="353"/>
                </a:cubicBezTo>
                <a:cubicBezTo>
                  <a:pt x="12046" y="360"/>
                  <a:pt x="12026" y="389"/>
                  <a:pt x="12032" y="419"/>
                </a:cubicBezTo>
                <a:cubicBezTo>
                  <a:pt x="12036" y="445"/>
                  <a:pt x="12060" y="464"/>
                  <a:pt x="12087" y="464"/>
                </a:cubicBezTo>
                <a:cubicBezTo>
                  <a:pt x="12090" y="464"/>
                  <a:pt x="12093" y="464"/>
                  <a:pt x="12096" y="462"/>
                </a:cubicBezTo>
                <a:cubicBezTo>
                  <a:pt x="12336" y="418"/>
                  <a:pt x="12576" y="382"/>
                  <a:pt x="12862" y="345"/>
                </a:cubicBezTo>
                <a:cubicBezTo>
                  <a:pt x="12893" y="341"/>
                  <a:pt x="12915" y="313"/>
                  <a:pt x="12910" y="282"/>
                </a:cubicBezTo>
                <a:cubicBezTo>
                  <a:pt x="12906" y="254"/>
                  <a:pt x="12883" y="233"/>
                  <a:pt x="12856" y="233"/>
                </a:cubicBezTo>
                <a:close/>
                <a:moveTo>
                  <a:pt x="11334" y="548"/>
                </a:moveTo>
                <a:cubicBezTo>
                  <a:pt x="11328" y="548"/>
                  <a:pt x="11321" y="549"/>
                  <a:pt x="11315" y="551"/>
                </a:cubicBezTo>
                <a:cubicBezTo>
                  <a:pt x="11092" y="628"/>
                  <a:pt x="10892" y="718"/>
                  <a:pt x="10705" y="827"/>
                </a:cubicBezTo>
                <a:cubicBezTo>
                  <a:pt x="10670" y="846"/>
                  <a:pt x="10636" y="867"/>
                  <a:pt x="10603" y="888"/>
                </a:cubicBezTo>
                <a:cubicBezTo>
                  <a:pt x="10576" y="905"/>
                  <a:pt x="10569" y="939"/>
                  <a:pt x="10585" y="965"/>
                </a:cubicBezTo>
                <a:cubicBezTo>
                  <a:pt x="10595" y="982"/>
                  <a:pt x="10614" y="991"/>
                  <a:pt x="10632" y="991"/>
                </a:cubicBezTo>
                <a:cubicBezTo>
                  <a:pt x="10642" y="991"/>
                  <a:pt x="10653" y="988"/>
                  <a:pt x="10662" y="983"/>
                </a:cubicBezTo>
                <a:cubicBezTo>
                  <a:pt x="10695" y="962"/>
                  <a:pt x="10728" y="942"/>
                  <a:pt x="10761" y="923"/>
                </a:cubicBezTo>
                <a:cubicBezTo>
                  <a:pt x="10941" y="818"/>
                  <a:pt x="11136" y="731"/>
                  <a:pt x="11352" y="656"/>
                </a:cubicBezTo>
                <a:cubicBezTo>
                  <a:pt x="11382" y="646"/>
                  <a:pt x="11397" y="614"/>
                  <a:pt x="11386" y="585"/>
                </a:cubicBezTo>
                <a:cubicBezTo>
                  <a:pt x="11378" y="563"/>
                  <a:pt x="11357" y="548"/>
                  <a:pt x="11334" y="548"/>
                </a:cubicBezTo>
                <a:close/>
                <a:moveTo>
                  <a:pt x="10028" y="1368"/>
                </a:moveTo>
                <a:cubicBezTo>
                  <a:pt x="10013" y="1368"/>
                  <a:pt x="9999" y="1373"/>
                  <a:pt x="9989" y="1384"/>
                </a:cubicBezTo>
                <a:cubicBezTo>
                  <a:pt x="9813" y="1561"/>
                  <a:pt x="9645" y="1765"/>
                  <a:pt x="9486" y="1990"/>
                </a:cubicBezTo>
                <a:cubicBezTo>
                  <a:pt x="9469" y="2016"/>
                  <a:pt x="9476" y="2050"/>
                  <a:pt x="9500" y="2068"/>
                </a:cubicBezTo>
                <a:cubicBezTo>
                  <a:pt x="9510" y="2074"/>
                  <a:pt x="9522" y="2078"/>
                  <a:pt x="9532" y="2078"/>
                </a:cubicBezTo>
                <a:cubicBezTo>
                  <a:pt x="9550" y="2078"/>
                  <a:pt x="9567" y="2069"/>
                  <a:pt x="9578" y="2054"/>
                </a:cubicBezTo>
                <a:cubicBezTo>
                  <a:pt x="9732" y="1833"/>
                  <a:pt x="9897" y="1634"/>
                  <a:pt x="10068" y="1462"/>
                </a:cubicBezTo>
                <a:cubicBezTo>
                  <a:pt x="10089" y="1441"/>
                  <a:pt x="10089" y="1406"/>
                  <a:pt x="10068" y="1384"/>
                </a:cubicBezTo>
                <a:cubicBezTo>
                  <a:pt x="10056" y="1373"/>
                  <a:pt x="10042" y="1368"/>
                  <a:pt x="10028" y="1368"/>
                </a:cubicBezTo>
                <a:close/>
                <a:moveTo>
                  <a:pt x="9128" y="2632"/>
                </a:moveTo>
                <a:cubicBezTo>
                  <a:pt x="9109" y="2632"/>
                  <a:pt x="9090" y="2643"/>
                  <a:pt x="9079" y="2661"/>
                </a:cubicBezTo>
                <a:cubicBezTo>
                  <a:pt x="9048" y="2720"/>
                  <a:pt x="9019" y="2778"/>
                  <a:pt x="8989" y="2838"/>
                </a:cubicBezTo>
                <a:cubicBezTo>
                  <a:pt x="8905" y="3006"/>
                  <a:pt x="8823" y="3184"/>
                  <a:pt x="8745" y="3368"/>
                </a:cubicBezTo>
                <a:cubicBezTo>
                  <a:pt x="8733" y="3396"/>
                  <a:pt x="8746" y="3429"/>
                  <a:pt x="8774" y="3441"/>
                </a:cubicBezTo>
                <a:cubicBezTo>
                  <a:pt x="8781" y="3444"/>
                  <a:pt x="8789" y="3445"/>
                  <a:pt x="8796" y="3445"/>
                </a:cubicBezTo>
                <a:cubicBezTo>
                  <a:pt x="8818" y="3445"/>
                  <a:pt x="8838" y="3433"/>
                  <a:pt x="8847" y="3412"/>
                </a:cubicBezTo>
                <a:cubicBezTo>
                  <a:pt x="8925" y="3230"/>
                  <a:pt x="9006" y="3054"/>
                  <a:pt x="9088" y="2887"/>
                </a:cubicBezTo>
                <a:cubicBezTo>
                  <a:pt x="9117" y="2830"/>
                  <a:pt x="9147" y="2771"/>
                  <a:pt x="9178" y="2713"/>
                </a:cubicBezTo>
                <a:cubicBezTo>
                  <a:pt x="9193" y="2686"/>
                  <a:pt x="9182" y="2652"/>
                  <a:pt x="9154" y="2639"/>
                </a:cubicBezTo>
                <a:cubicBezTo>
                  <a:pt x="9146" y="2634"/>
                  <a:pt x="9137" y="2632"/>
                  <a:pt x="9128" y="2632"/>
                </a:cubicBezTo>
                <a:close/>
                <a:moveTo>
                  <a:pt x="8515" y="4060"/>
                </a:moveTo>
                <a:cubicBezTo>
                  <a:pt x="8491" y="4060"/>
                  <a:pt x="8470" y="4074"/>
                  <a:pt x="8462" y="4097"/>
                </a:cubicBezTo>
                <a:cubicBezTo>
                  <a:pt x="8381" y="4324"/>
                  <a:pt x="8301" y="4567"/>
                  <a:pt x="8216" y="4838"/>
                </a:cubicBezTo>
                <a:cubicBezTo>
                  <a:pt x="8208" y="4867"/>
                  <a:pt x="8224" y="4898"/>
                  <a:pt x="8254" y="4908"/>
                </a:cubicBezTo>
                <a:cubicBezTo>
                  <a:pt x="8259" y="4909"/>
                  <a:pt x="8264" y="4910"/>
                  <a:pt x="8270" y="4910"/>
                </a:cubicBezTo>
                <a:cubicBezTo>
                  <a:pt x="8293" y="4910"/>
                  <a:pt x="8316" y="4895"/>
                  <a:pt x="8322" y="4870"/>
                </a:cubicBezTo>
                <a:cubicBezTo>
                  <a:pt x="8406" y="4601"/>
                  <a:pt x="8486" y="4360"/>
                  <a:pt x="8567" y="4134"/>
                </a:cubicBezTo>
                <a:cubicBezTo>
                  <a:pt x="8576" y="4105"/>
                  <a:pt x="8561" y="4073"/>
                  <a:pt x="8533" y="4063"/>
                </a:cubicBezTo>
                <a:cubicBezTo>
                  <a:pt x="8527" y="4061"/>
                  <a:pt x="8521" y="4060"/>
                  <a:pt x="8515" y="4060"/>
                </a:cubicBezTo>
                <a:close/>
                <a:moveTo>
                  <a:pt x="8048" y="5545"/>
                </a:moveTo>
                <a:cubicBezTo>
                  <a:pt x="8023" y="5545"/>
                  <a:pt x="8001" y="5561"/>
                  <a:pt x="7994" y="5585"/>
                </a:cubicBezTo>
                <a:cubicBezTo>
                  <a:pt x="7956" y="5718"/>
                  <a:pt x="7918" y="5852"/>
                  <a:pt x="7880" y="5985"/>
                </a:cubicBezTo>
                <a:lnTo>
                  <a:pt x="7780" y="6333"/>
                </a:lnTo>
                <a:cubicBezTo>
                  <a:pt x="7772" y="6363"/>
                  <a:pt x="7789" y="6394"/>
                  <a:pt x="7819" y="6402"/>
                </a:cubicBezTo>
                <a:cubicBezTo>
                  <a:pt x="7823" y="6403"/>
                  <a:pt x="7829" y="6404"/>
                  <a:pt x="7834" y="6404"/>
                </a:cubicBezTo>
                <a:cubicBezTo>
                  <a:pt x="7858" y="6404"/>
                  <a:pt x="7880" y="6388"/>
                  <a:pt x="7887" y="6364"/>
                </a:cubicBezTo>
                <a:lnTo>
                  <a:pt x="7987" y="6016"/>
                </a:lnTo>
                <a:cubicBezTo>
                  <a:pt x="8025" y="5883"/>
                  <a:pt x="8062" y="5749"/>
                  <a:pt x="8101" y="5616"/>
                </a:cubicBezTo>
                <a:cubicBezTo>
                  <a:pt x="8109" y="5586"/>
                  <a:pt x="8092" y="5556"/>
                  <a:pt x="8064" y="5547"/>
                </a:cubicBezTo>
                <a:cubicBezTo>
                  <a:pt x="8058" y="5546"/>
                  <a:pt x="8053" y="5545"/>
                  <a:pt x="8048" y="5545"/>
                </a:cubicBezTo>
                <a:close/>
                <a:moveTo>
                  <a:pt x="7613" y="7039"/>
                </a:moveTo>
                <a:cubicBezTo>
                  <a:pt x="7589" y="7039"/>
                  <a:pt x="7567" y="7055"/>
                  <a:pt x="7559" y="7078"/>
                </a:cubicBezTo>
                <a:cubicBezTo>
                  <a:pt x="7522" y="7201"/>
                  <a:pt x="7482" y="7324"/>
                  <a:pt x="7443" y="7446"/>
                </a:cubicBezTo>
                <a:cubicBezTo>
                  <a:pt x="7402" y="7570"/>
                  <a:pt x="7361" y="7693"/>
                  <a:pt x="7317" y="7815"/>
                </a:cubicBezTo>
                <a:cubicBezTo>
                  <a:pt x="7306" y="7844"/>
                  <a:pt x="7321" y="7876"/>
                  <a:pt x="7350" y="7886"/>
                </a:cubicBezTo>
                <a:cubicBezTo>
                  <a:pt x="7356" y="7888"/>
                  <a:pt x="7363" y="7889"/>
                  <a:pt x="7369" y="7889"/>
                </a:cubicBezTo>
                <a:cubicBezTo>
                  <a:pt x="7392" y="7889"/>
                  <a:pt x="7413" y="7875"/>
                  <a:pt x="7421" y="7853"/>
                </a:cubicBezTo>
                <a:cubicBezTo>
                  <a:pt x="7465" y="7729"/>
                  <a:pt x="7508" y="7605"/>
                  <a:pt x="7549" y="7481"/>
                </a:cubicBezTo>
                <a:cubicBezTo>
                  <a:pt x="7589" y="7358"/>
                  <a:pt x="7628" y="7234"/>
                  <a:pt x="7666" y="7111"/>
                </a:cubicBezTo>
                <a:cubicBezTo>
                  <a:pt x="7675" y="7082"/>
                  <a:pt x="7659" y="7051"/>
                  <a:pt x="7630" y="7042"/>
                </a:cubicBezTo>
                <a:cubicBezTo>
                  <a:pt x="7624" y="7040"/>
                  <a:pt x="7618" y="7039"/>
                  <a:pt x="7613" y="7039"/>
                </a:cubicBezTo>
                <a:close/>
                <a:moveTo>
                  <a:pt x="7086" y="8503"/>
                </a:moveTo>
                <a:cubicBezTo>
                  <a:pt x="7065" y="8503"/>
                  <a:pt x="7045" y="8516"/>
                  <a:pt x="7036" y="8537"/>
                </a:cubicBezTo>
                <a:cubicBezTo>
                  <a:pt x="6931" y="8783"/>
                  <a:pt x="6820" y="9018"/>
                  <a:pt x="6706" y="9237"/>
                </a:cubicBezTo>
                <a:cubicBezTo>
                  <a:pt x="6692" y="9265"/>
                  <a:pt x="6703" y="9298"/>
                  <a:pt x="6729" y="9312"/>
                </a:cubicBezTo>
                <a:cubicBezTo>
                  <a:pt x="6738" y="9316"/>
                  <a:pt x="6746" y="9319"/>
                  <a:pt x="6755" y="9319"/>
                </a:cubicBezTo>
                <a:cubicBezTo>
                  <a:pt x="6775" y="9319"/>
                  <a:pt x="6794" y="9308"/>
                  <a:pt x="6804" y="9289"/>
                </a:cubicBezTo>
                <a:cubicBezTo>
                  <a:pt x="6919" y="9067"/>
                  <a:pt x="7032" y="8829"/>
                  <a:pt x="7138" y="8580"/>
                </a:cubicBezTo>
                <a:cubicBezTo>
                  <a:pt x="7150" y="8553"/>
                  <a:pt x="7136" y="8519"/>
                  <a:pt x="7108" y="8508"/>
                </a:cubicBezTo>
                <a:cubicBezTo>
                  <a:pt x="7101" y="8505"/>
                  <a:pt x="7094" y="8503"/>
                  <a:pt x="7086" y="8503"/>
                </a:cubicBezTo>
                <a:close/>
                <a:moveTo>
                  <a:pt x="1625" y="9185"/>
                </a:moveTo>
                <a:cubicBezTo>
                  <a:pt x="1347" y="9191"/>
                  <a:pt x="1086" y="9249"/>
                  <a:pt x="847" y="9356"/>
                </a:cubicBezTo>
                <a:cubicBezTo>
                  <a:pt x="820" y="9369"/>
                  <a:pt x="808" y="9401"/>
                  <a:pt x="820" y="9430"/>
                </a:cubicBezTo>
                <a:cubicBezTo>
                  <a:pt x="829" y="9450"/>
                  <a:pt x="849" y="9462"/>
                  <a:pt x="871" y="9462"/>
                </a:cubicBezTo>
                <a:cubicBezTo>
                  <a:pt x="878" y="9462"/>
                  <a:pt x="886" y="9461"/>
                  <a:pt x="893" y="9457"/>
                </a:cubicBezTo>
                <a:cubicBezTo>
                  <a:pt x="1118" y="9356"/>
                  <a:pt x="1364" y="9303"/>
                  <a:pt x="1627" y="9296"/>
                </a:cubicBezTo>
                <a:cubicBezTo>
                  <a:pt x="1658" y="9296"/>
                  <a:pt x="1682" y="9270"/>
                  <a:pt x="1682" y="9239"/>
                </a:cubicBezTo>
                <a:cubicBezTo>
                  <a:pt x="1681" y="9210"/>
                  <a:pt x="1656" y="9185"/>
                  <a:pt x="1626" y="9185"/>
                </a:cubicBezTo>
                <a:close/>
                <a:moveTo>
                  <a:pt x="2391" y="9302"/>
                </a:moveTo>
                <a:cubicBezTo>
                  <a:pt x="2368" y="9302"/>
                  <a:pt x="2346" y="9317"/>
                  <a:pt x="2339" y="9341"/>
                </a:cubicBezTo>
                <a:cubicBezTo>
                  <a:pt x="2329" y="9370"/>
                  <a:pt x="2345" y="9401"/>
                  <a:pt x="2374" y="9410"/>
                </a:cubicBezTo>
                <a:cubicBezTo>
                  <a:pt x="2620" y="9493"/>
                  <a:pt x="2844" y="9612"/>
                  <a:pt x="3042" y="9766"/>
                </a:cubicBezTo>
                <a:cubicBezTo>
                  <a:pt x="3051" y="9774"/>
                  <a:pt x="3063" y="9778"/>
                  <a:pt x="3076" y="9778"/>
                </a:cubicBezTo>
                <a:cubicBezTo>
                  <a:pt x="3092" y="9778"/>
                  <a:pt x="3108" y="9770"/>
                  <a:pt x="3120" y="9757"/>
                </a:cubicBezTo>
                <a:cubicBezTo>
                  <a:pt x="3138" y="9732"/>
                  <a:pt x="3133" y="9697"/>
                  <a:pt x="3109" y="9679"/>
                </a:cubicBezTo>
                <a:cubicBezTo>
                  <a:pt x="2902" y="9516"/>
                  <a:pt x="2667" y="9391"/>
                  <a:pt x="2409" y="9306"/>
                </a:cubicBezTo>
                <a:cubicBezTo>
                  <a:pt x="2403" y="9303"/>
                  <a:pt x="2397" y="9302"/>
                  <a:pt x="2391" y="9302"/>
                </a:cubicBezTo>
                <a:close/>
                <a:moveTo>
                  <a:pt x="6364" y="9879"/>
                </a:moveTo>
                <a:cubicBezTo>
                  <a:pt x="6346" y="9879"/>
                  <a:pt x="6328" y="9888"/>
                  <a:pt x="6317" y="9905"/>
                </a:cubicBezTo>
                <a:cubicBezTo>
                  <a:pt x="6173" y="10126"/>
                  <a:pt x="6019" y="10334"/>
                  <a:pt x="5859" y="10525"/>
                </a:cubicBezTo>
                <a:cubicBezTo>
                  <a:pt x="5838" y="10548"/>
                  <a:pt x="5841" y="10583"/>
                  <a:pt x="5865" y="10603"/>
                </a:cubicBezTo>
                <a:cubicBezTo>
                  <a:pt x="5876" y="10612"/>
                  <a:pt x="5889" y="10617"/>
                  <a:pt x="5901" y="10617"/>
                </a:cubicBezTo>
                <a:cubicBezTo>
                  <a:pt x="5917" y="10617"/>
                  <a:pt x="5932" y="10609"/>
                  <a:pt x="5944" y="10596"/>
                </a:cubicBezTo>
                <a:cubicBezTo>
                  <a:pt x="6106" y="10403"/>
                  <a:pt x="6263" y="10190"/>
                  <a:pt x="6410" y="9965"/>
                </a:cubicBezTo>
                <a:cubicBezTo>
                  <a:pt x="6427" y="9939"/>
                  <a:pt x="6419" y="9905"/>
                  <a:pt x="6394" y="9888"/>
                </a:cubicBezTo>
                <a:cubicBezTo>
                  <a:pt x="6384" y="9882"/>
                  <a:pt x="6374" y="9879"/>
                  <a:pt x="6364" y="9879"/>
                </a:cubicBezTo>
                <a:close/>
                <a:moveTo>
                  <a:pt x="263" y="9824"/>
                </a:moveTo>
                <a:cubicBezTo>
                  <a:pt x="246" y="9824"/>
                  <a:pt x="229" y="9832"/>
                  <a:pt x="218" y="9846"/>
                </a:cubicBezTo>
                <a:cubicBezTo>
                  <a:pt x="81" y="10030"/>
                  <a:pt x="5" y="10234"/>
                  <a:pt x="0" y="10435"/>
                </a:cubicBezTo>
                <a:lnTo>
                  <a:pt x="0" y="10458"/>
                </a:lnTo>
                <a:cubicBezTo>
                  <a:pt x="0" y="10512"/>
                  <a:pt x="4" y="10565"/>
                  <a:pt x="14" y="10620"/>
                </a:cubicBezTo>
                <a:cubicBezTo>
                  <a:pt x="18" y="10646"/>
                  <a:pt x="42" y="10666"/>
                  <a:pt x="68" y="10666"/>
                </a:cubicBezTo>
                <a:cubicBezTo>
                  <a:pt x="72" y="10666"/>
                  <a:pt x="75" y="10666"/>
                  <a:pt x="78" y="10665"/>
                </a:cubicBezTo>
                <a:cubicBezTo>
                  <a:pt x="108" y="10659"/>
                  <a:pt x="128" y="10630"/>
                  <a:pt x="123" y="10600"/>
                </a:cubicBezTo>
                <a:cubicBezTo>
                  <a:pt x="116" y="10553"/>
                  <a:pt x="111" y="10505"/>
                  <a:pt x="111" y="10458"/>
                </a:cubicBezTo>
                <a:lnTo>
                  <a:pt x="111" y="10438"/>
                </a:lnTo>
                <a:cubicBezTo>
                  <a:pt x="116" y="10260"/>
                  <a:pt x="184" y="10078"/>
                  <a:pt x="308" y="9913"/>
                </a:cubicBezTo>
                <a:cubicBezTo>
                  <a:pt x="326" y="9888"/>
                  <a:pt x="321" y="9853"/>
                  <a:pt x="296" y="9835"/>
                </a:cubicBezTo>
                <a:cubicBezTo>
                  <a:pt x="286" y="9827"/>
                  <a:pt x="275" y="9824"/>
                  <a:pt x="263" y="9824"/>
                </a:cubicBezTo>
                <a:close/>
                <a:moveTo>
                  <a:pt x="3603" y="10234"/>
                </a:moveTo>
                <a:cubicBezTo>
                  <a:pt x="3592" y="10234"/>
                  <a:pt x="3581" y="10237"/>
                  <a:pt x="3571" y="10244"/>
                </a:cubicBezTo>
                <a:cubicBezTo>
                  <a:pt x="3547" y="10261"/>
                  <a:pt x="3540" y="10295"/>
                  <a:pt x="3558" y="10321"/>
                </a:cubicBezTo>
                <a:cubicBezTo>
                  <a:pt x="3697" y="10525"/>
                  <a:pt x="3813" y="10753"/>
                  <a:pt x="3900" y="11001"/>
                </a:cubicBezTo>
                <a:cubicBezTo>
                  <a:pt x="3908" y="11024"/>
                  <a:pt x="3929" y="11037"/>
                  <a:pt x="3953" y="11037"/>
                </a:cubicBezTo>
                <a:cubicBezTo>
                  <a:pt x="3959" y="11037"/>
                  <a:pt x="3965" y="11037"/>
                  <a:pt x="3971" y="11034"/>
                </a:cubicBezTo>
                <a:cubicBezTo>
                  <a:pt x="4000" y="11025"/>
                  <a:pt x="4015" y="10993"/>
                  <a:pt x="4005" y="10964"/>
                </a:cubicBezTo>
                <a:cubicBezTo>
                  <a:pt x="3914" y="10707"/>
                  <a:pt x="3795" y="10470"/>
                  <a:pt x="3649" y="10258"/>
                </a:cubicBezTo>
                <a:cubicBezTo>
                  <a:pt x="3638" y="10242"/>
                  <a:pt x="3621" y="10234"/>
                  <a:pt x="3603" y="10234"/>
                </a:cubicBezTo>
                <a:close/>
                <a:moveTo>
                  <a:pt x="5361" y="11064"/>
                </a:moveTo>
                <a:cubicBezTo>
                  <a:pt x="5348" y="11064"/>
                  <a:pt x="5334" y="11069"/>
                  <a:pt x="5323" y="11078"/>
                </a:cubicBezTo>
                <a:cubicBezTo>
                  <a:pt x="5181" y="11205"/>
                  <a:pt x="5032" y="11325"/>
                  <a:pt x="4879" y="11432"/>
                </a:cubicBezTo>
                <a:cubicBezTo>
                  <a:pt x="4824" y="11470"/>
                  <a:pt x="4768" y="11506"/>
                  <a:pt x="4711" y="11542"/>
                </a:cubicBezTo>
                <a:cubicBezTo>
                  <a:pt x="4686" y="11558"/>
                  <a:pt x="4677" y="11592"/>
                  <a:pt x="4694" y="11618"/>
                </a:cubicBezTo>
                <a:cubicBezTo>
                  <a:pt x="4705" y="11635"/>
                  <a:pt x="4723" y="11644"/>
                  <a:pt x="4741" y="11644"/>
                </a:cubicBezTo>
                <a:cubicBezTo>
                  <a:pt x="4751" y="11644"/>
                  <a:pt x="4761" y="11641"/>
                  <a:pt x="4770" y="11636"/>
                </a:cubicBezTo>
                <a:cubicBezTo>
                  <a:pt x="4829" y="11599"/>
                  <a:pt x="4886" y="11562"/>
                  <a:pt x="4942" y="11522"/>
                </a:cubicBezTo>
                <a:cubicBezTo>
                  <a:pt x="5099" y="11413"/>
                  <a:pt x="5252" y="11292"/>
                  <a:pt x="5398" y="11161"/>
                </a:cubicBezTo>
                <a:cubicBezTo>
                  <a:pt x="5421" y="11141"/>
                  <a:pt x="5423" y="11106"/>
                  <a:pt x="5402" y="11082"/>
                </a:cubicBezTo>
                <a:cubicBezTo>
                  <a:pt x="5392" y="11070"/>
                  <a:pt x="5376" y="11064"/>
                  <a:pt x="5361" y="11064"/>
                </a:cubicBezTo>
                <a:close/>
                <a:moveTo>
                  <a:pt x="433" y="11231"/>
                </a:moveTo>
                <a:cubicBezTo>
                  <a:pt x="420" y="11231"/>
                  <a:pt x="406" y="11235"/>
                  <a:pt x="395" y="11245"/>
                </a:cubicBezTo>
                <a:cubicBezTo>
                  <a:pt x="373" y="11265"/>
                  <a:pt x="371" y="11300"/>
                  <a:pt x="391" y="11324"/>
                </a:cubicBezTo>
                <a:lnTo>
                  <a:pt x="419" y="11354"/>
                </a:lnTo>
                <a:cubicBezTo>
                  <a:pt x="590" y="11536"/>
                  <a:pt x="786" y="11694"/>
                  <a:pt x="1005" y="11824"/>
                </a:cubicBezTo>
                <a:cubicBezTo>
                  <a:pt x="1014" y="11829"/>
                  <a:pt x="1025" y="11831"/>
                  <a:pt x="1034" y="11831"/>
                </a:cubicBezTo>
                <a:cubicBezTo>
                  <a:pt x="1052" y="11831"/>
                  <a:pt x="1072" y="11822"/>
                  <a:pt x="1081" y="11804"/>
                </a:cubicBezTo>
                <a:cubicBezTo>
                  <a:pt x="1097" y="11778"/>
                  <a:pt x="1089" y="11744"/>
                  <a:pt x="1062" y="11728"/>
                </a:cubicBezTo>
                <a:cubicBezTo>
                  <a:pt x="853" y="11604"/>
                  <a:pt x="664" y="11453"/>
                  <a:pt x="500" y="11278"/>
                </a:cubicBezTo>
                <a:lnTo>
                  <a:pt x="474" y="11249"/>
                </a:lnTo>
                <a:cubicBezTo>
                  <a:pt x="464" y="11237"/>
                  <a:pt x="448" y="11231"/>
                  <a:pt x="433" y="11231"/>
                </a:cubicBezTo>
                <a:close/>
                <a:moveTo>
                  <a:pt x="1750" y="12018"/>
                </a:moveTo>
                <a:cubicBezTo>
                  <a:pt x="1725" y="12018"/>
                  <a:pt x="1703" y="12035"/>
                  <a:pt x="1695" y="12060"/>
                </a:cubicBezTo>
                <a:cubicBezTo>
                  <a:pt x="1688" y="12090"/>
                  <a:pt x="1706" y="12120"/>
                  <a:pt x="1735" y="12128"/>
                </a:cubicBezTo>
                <a:cubicBezTo>
                  <a:pt x="1983" y="12194"/>
                  <a:pt x="2246" y="12233"/>
                  <a:pt x="2516" y="12242"/>
                </a:cubicBezTo>
                <a:lnTo>
                  <a:pt x="2518" y="12242"/>
                </a:lnTo>
                <a:cubicBezTo>
                  <a:pt x="2548" y="12242"/>
                  <a:pt x="2573" y="12219"/>
                  <a:pt x="2574" y="12189"/>
                </a:cubicBezTo>
                <a:cubicBezTo>
                  <a:pt x="2575" y="12158"/>
                  <a:pt x="2550" y="12132"/>
                  <a:pt x="2520" y="12131"/>
                </a:cubicBezTo>
                <a:cubicBezTo>
                  <a:pt x="2258" y="12123"/>
                  <a:pt x="2004" y="12085"/>
                  <a:pt x="1764" y="12020"/>
                </a:cubicBezTo>
                <a:cubicBezTo>
                  <a:pt x="1759" y="12019"/>
                  <a:pt x="1754" y="12018"/>
                  <a:pt x="1750" y="12018"/>
                </a:cubicBezTo>
                <a:close/>
                <a:moveTo>
                  <a:pt x="4128" y="11684"/>
                </a:moveTo>
                <a:cubicBezTo>
                  <a:pt x="4125" y="11684"/>
                  <a:pt x="4122" y="11684"/>
                  <a:pt x="4119" y="11685"/>
                </a:cubicBezTo>
                <a:cubicBezTo>
                  <a:pt x="4090" y="11688"/>
                  <a:pt x="4067" y="11716"/>
                  <a:pt x="4071" y="11746"/>
                </a:cubicBezTo>
                <a:cubicBezTo>
                  <a:pt x="4077" y="11795"/>
                  <a:pt x="4081" y="11843"/>
                  <a:pt x="4084" y="11893"/>
                </a:cubicBezTo>
                <a:cubicBezTo>
                  <a:pt x="4074" y="11882"/>
                  <a:pt x="4059" y="11875"/>
                  <a:pt x="4044" y="11875"/>
                </a:cubicBezTo>
                <a:cubicBezTo>
                  <a:pt x="4037" y="11875"/>
                  <a:pt x="4031" y="11877"/>
                  <a:pt x="4024" y="11879"/>
                </a:cubicBezTo>
                <a:cubicBezTo>
                  <a:pt x="3785" y="11969"/>
                  <a:pt x="3535" y="12036"/>
                  <a:pt x="3284" y="12078"/>
                </a:cubicBezTo>
                <a:cubicBezTo>
                  <a:pt x="3254" y="12083"/>
                  <a:pt x="3234" y="12112"/>
                  <a:pt x="3238" y="12142"/>
                </a:cubicBezTo>
                <a:cubicBezTo>
                  <a:pt x="3243" y="12170"/>
                  <a:pt x="3268" y="12189"/>
                  <a:pt x="3294" y="12189"/>
                </a:cubicBezTo>
                <a:cubicBezTo>
                  <a:pt x="3297" y="12189"/>
                  <a:pt x="3300" y="12188"/>
                  <a:pt x="3302" y="12188"/>
                </a:cubicBezTo>
                <a:cubicBezTo>
                  <a:pt x="3561" y="12144"/>
                  <a:pt x="3817" y="12075"/>
                  <a:pt x="4063" y="11983"/>
                </a:cubicBezTo>
                <a:cubicBezTo>
                  <a:pt x="4073" y="11979"/>
                  <a:pt x="4083" y="11972"/>
                  <a:pt x="4088" y="11964"/>
                </a:cubicBezTo>
                <a:cubicBezTo>
                  <a:pt x="4092" y="12023"/>
                  <a:pt x="4093" y="12084"/>
                  <a:pt x="4093" y="12144"/>
                </a:cubicBezTo>
                <a:cubicBezTo>
                  <a:pt x="4093" y="12264"/>
                  <a:pt x="4087" y="12388"/>
                  <a:pt x="4076" y="12511"/>
                </a:cubicBezTo>
                <a:cubicBezTo>
                  <a:pt x="4073" y="12542"/>
                  <a:pt x="4096" y="12568"/>
                  <a:pt x="4126" y="12571"/>
                </a:cubicBezTo>
                <a:lnTo>
                  <a:pt x="4131" y="12571"/>
                </a:lnTo>
                <a:cubicBezTo>
                  <a:pt x="4160" y="12571"/>
                  <a:pt x="4184" y="12550"/>
                  <a:pt x="4187" y="12521"/>
                </a:cubicBezTo>
                <a:cubicBezTo>
                  <a:pt x="4198" y="12395"/>
                  <a:pt x="4205" y="12268"/>
                  <a:pt x="4205" y="12144"/>
                </a:cubicBezTo>
                <a:cubicBezTo>
                  <a:pt x="4205" y="12007"/>
                  <a:pt x="4196" y="11869"/>
                  <a:pt x="4181" y="11733"/>
                </a:cubicBezTo>
                <a:cubicBezTo>
                  <a:pt x="4178" y="11706"/>
                  <a:pt x="4156" y="11684"/>
                  <a:pt x="4128" y="11684"/>
                </a:cubicBezTo>
                <a:close/>
                <a:moveTo>
                  <a:pt x="3994" y="13226"/>
                </a:moveTo>
                <a:cubicBezTo>
                  <a:pt x="3969" y="13226"/>
                  <a:pt x="3946" y="13242"/>
                  <a:pt x="3939" y="13267"/>
                </a:cubicBezTo>
                <a:cubicBezTo>
                  <a:pt x="3876" y="13504"/>
                  <a:pt x="3793" y="13750"/>
                  <a:pt x="3691" y="13997"/>
                </a:cubicBezTo>
                <a:cubicBezTo>
                  <a:pt x="3679" y="14025"/>
                  <a:pt x="3693" y="14057"/>
                  <a:pt x="3722" y="14069"/>
                </a:cubicBezTo>
                <a:cubicBezTo>
                  <a:pt x="3728" y="14072"/>
                  <a:pt x="3736" y="14073"/>
                  <a:pt x="3742" y="14073"/>
                </a:cubicBezTo>
                <a:cubicBezTo>
                  <a:pt x="3765" y="14073"/>
                  <a:pt x="3785" y="14061"/>
                  <a:pt x="3794" y="14039"/>
                </a:cubicBezTo>
                <a:cubicBezTo>
                  <a:pt x="3897" y="13788"/>
                  <a:pt x="3983" y="13538"/>
                  <a:pt x="4047" y="13296"/>
                </a:cubicBezTo>
                <a:cubicBezTo>
                  <a:pt x="4054" y="13266"/>
                  <a:pt x="4037" y="13235"/>
                  <a:pt x="4007" y="13227"/>
                </a:cubicBezTo>
                <a:cubicBezTo>
                  <a:pt x="4003" y="13226"/>
                  <a:pt x="3998" y="13226"/>
                  <a:pt x="3994" y="13226"/>
                </a:cubicBezTo>
                <a:close/>
                <a:moveTo>
                  <a:pt x="3409" y="14665"/>
                </a:moveTo>
                <a:cubicBezTo>
                  <a:pt x="3389" y="14665"/>
                  <a:pt x="3370" y="14676"/>
                  <a:pt x="3360" y="14694"/>
                </a:cubicBezTo>
                <a:cubicBezTo>
                  <a:pt x="3242" y="14913"/>
                  <a:pt x="3115" y="15131"/>
                  <a:pt x="2969" y="15362"/>
                </a:cubicBezTo>
                <a:cubicBezTo>
                  <a:pt x="2952" y="15387"/>
                  <a:pt x="2959" y="15423"/>
                  <a:pt x="2986" y="15439"/>
                </a:cubicBezTo>
                <a:cubicBezTo>
                  <a:pt x="2996" y="15444"/>
                  <a:pt x="3005" y="15447"/>
                  <a:pt x="3016" y="15447"/>
                </a:cubicBezTo>
                <a:cubicBezTo>
                  <a:pt x="3034" y="15447"/>
                  <a:pt x="3052" y="15438"/>
                  <a:pt x="3063" y="15422"/>
                </a:cubicBezTo>
                <a:cubicBezTo>
                  <a:pt x="3210" y="15189"/>
                  <a:pt x="3340" y="14968"/>
                  <a:pt x="3458" y="14747"/>
                </a:cubicBezTo>
                <a:cubicBezTo>
                  <a:pt x="3472" y="14720"/>
                  <a:pt x="3462" y="14686"/>
                  <a:pt x="3435" y="14672"/>
                </a:cubicBezTo>
                <a:cubicBezTo>
                  <a:pt x="3426" y="14667"/>
                  <a:pt x="3418" y="14665"/>
                  <a:pt x="3409" y="14665"/>
                </a:cubicBezTo>
                <a:close/>
                <a:moveTo>
                  <a:pt x="2581" y="15982"/>
                </a:moveTo>
                <a:cubicBezTo>
                  <a:pt x="2564" y="15982"/>
                  <a:pt x="2547" y="15990"/>
                  <a:pt x="2536" y="16005"/>
                </a:cubicBezTo>
                <a:cubicBezTo>
                  <a:pt x="2401" y="16195"/>
                  <a:pt x="2255" y="16394"/>
                  <a:pt x="2077" y="16631"/>
                </a:cubicBezTo>
                <a:cubicBezTo>
                  <a:pt x="2058" y="16656"/>
                  <a:pt x="2063" y="16691"/>
                  <a:pt x="2088" y="16709"/>
                </a:cubicBezTo>
                <a:cubicBezTo>
                  <a:pt x="2097" y="16716"/>
                  <a:pt x="2109" y="16721"/>
                  <a:pt x="2121" y="16721"/>
                </a:cubicBezTo>
                <a:cubicBezTo>
                  <a:pt x="2138" y="16721"/>
                  <a:pt x="2155" y="16713"/>
                  <a:pt x="2166" y="16698"/>
                </a:cubicBezTo>
                <a:cubicBezTo>
                  <a:pt x="2345" y="16460"/>
                  <a:pt x="2491" y="16260"/>
                  <a:pt x="2626" y="16069"/>
                </a:cubicBezTo>
                <a:cubicBezTo>
                  <a:pt x="2644" y="16044"/>
                  <a:pt x="2639" y="16010"/>
                  <a:pt x="2613" y="15992"/>
                </a:cubicBezTo>
                <a:cubicBezTo>
                  <a:pt x="2604" y="15985"/>
                  <a:pt x="2592" y="15982"/>
                  <a:pt x="2581" y="15982"/>
                </a:cubicBezTo>
                <a:close/>
                <a:moveTo>
                  <a:pt x="1659" y="17236"/>
                </a:moveTo>
                <a:cubicBezTo>
                  <a:pt x="1642" y="17236"/>
                  <a:pt x="1625" y="17244"/>
                  <a:pt x="1614" y="17260"/>
                </a:cubicBezTo>
                <a:cubicBezTo>
                  <a:pt x="1441" y="17511"/>
                  <a:pt x="1315" y="17728"/>
                  <a:pt x="1218" y="17941"/>
                </a:cubicBezTo>
                <a:cubicBezTo>
                  <a:pt x="1205" y="17968"/>
                  <a:pt x="1218" y="18002"/>
                  <a:pt x="1246" y="18014"/>
                </a:cubicBezTo>
                <a:cubicBezTo>
                  <a:pt x="1253" y="18018"/>
                  <a:pt x="1261" y="18019"/>
                  <a:pt x="1268" y="18019"/>
                </a:cubicBezTo>
                <a:cubicBezTo>
                  <a:pt x="1290" y="18019"/>
                  <a:pt x="1310" y="18007"/>
                  <a:pt x="1319" y="17987"/>
                </a:cubicBezTo>
                <a:cubicBezTo>
                  <a:pt x="1413" y="17780"/>
                  <a:pt x="1536" y="17569"/>
                  <a:pt x="1705" y="17323"/>
                </a:cubicBezTo>
                <a:cubicBezTo>
                  <a:pt x="1723" y="17298"/>
                  <a:pt x="1717" y="17263"/>
                  <a:pt x="1691" y="17246"/>
                </a:cubicBezTo>
                <a:cubicBezTo>
                  <a:pt x="1681" y="17239"/>
                  <a:pt x="1670" y="17236"/>
                  <a:pt x="1659" y="17236"/>
                </a:cubicBezTo>
                <a:close/>
                <a:moveTo>
                  <a:pt x="1050" y="18652"/>
                </a:moveTo>
                <a:cubicBezTo>
                  <a:pt x="1023" y="18652"/>
                  <a:pt x="999" y="18673"/>
                  <a:pt x="996" y="18700"/>
                </a:cubicBezTo>
                <a:cubicBezTo>
                  <a:pt x="984" y="18795"/>
                  <a:pt x="978" y="18893"/>
                  <a:pt x="978" y="18989"/>
                </a:cubicBezTo>
                <a:cubicBezTo>
                  <a:pt x="978" y="19154"/>
                  <a:pt x="996" y="19324"/>
                  <a:pt x="1030" y="19493"/>
                </a:cubicBezTo>
                <a:cubicBezTo>
                  <a:pt x="1035" y="19519"/>
                  <a:pt x="1058" y="19537"/>
                  <a:pt x="1084" y="19537"/>
                </a:cubicBezTo>
                <a:cubicBezTo>
                  <a:pt x="1088" y="19537"/>
                  <a:pt x="1092" y="19537"/>
                  <a:pt x="1095" y="19536"/>
                </a:cubicBezTo>
                <a:cubicBezTo>
                  <a:pt x="1125" y="19529"/>
                  <a:pt x="1144" y="19500"/>
                  <a:pt x="1139" y="19470"/>
                </a:cubicBezTo>
                <a:cubicBezTo>
                  <a:pt x="1106" y="19309"/>
                  <a:pt x="1089" y="19147"/>
                  <a:pt x="1089" y="18989"/>
                </a:cubicBezTo>
                <a:cubicBezTo>
                  <a:pt x="1089" y="18897"/>
                  <a:pt x="1095" y="18804"/>
                  <a:pt x="1106" y="18714"/>
                </a:cubicBezTo>
                <a:cubicBezTo>
                  <a:pt x="1110" y="18683"/>
                  <a:pt x="1088" y="18655"/>
                  <a:pt x="1058" y="18652"/>
                </a:cubicBezTo>
                <a:cubicBezTo>
                  <a:pt x="1055" y="18652"/>
                  <a:pt x="1053" y="18652"/>
                  <a:pt x="1050" y="18652"/>
                </a:cubicBezTo>
                <a:close/>
                <a:moveTo>
                  <a:pt x="1342" y="20158"/>
                </a:moveTo>
                <a:cubicBezTo>
                  <a:pt x="1333" y="20158"/>
                  <a:pt x="1324" y="20160"/>
                  <a:pt x="1316" y="20164"/>
                </a:cubicBezTo>
                <a:cubicBezTo>
                  <a:pt x="1290" y="20178"/>
                  <a:pt x="1278" y="20211"/>
                  <a:pt x="1292" y="20239"/>
                </a:cubicBezTo>
                <a:cubicBezTo>
                  <a:pt x="1408" y="20468"/>
                  <a:pt x="1553" y="20690"/>
                  <a:pt x="1724" y="20899"/>
                </a:cubicBezTo>
                <a:cubicBezTo>
                  <a:pt x="1735" y="20912"/>
                  <a:pt x="1751" y="20919"/>
                  <a:pt x="1767" y="20919"/>
                </a:cubicBezTo>
                <a:cubicBezTo>
                  <a:pt x="1779" y="20919"/>
                  <a:pt x="1792" y="20915"/>
                  <a:pt x="1802" y="20906"/>
                </a:cubicBezTo>
                <a:cubicBezTo>
                  <a:pt x="1826" y="20887"/>
                  <a:pt x="1829" y="20852"/>
                  <a:pt x="1810" y="20828"/>
                </a:cubicBezTo>
                <a:cubicBezTo>
                  <a:pt x="1644" y="20626"/>
                  <a:pt x="1503" y="20411"/>
                  <a:pt x="1391" y="20188"/>
                </a:cubicBezTo>
                <a:cubicBezTo>
                  <a:pt x="1381" y="20169"/>
                  <a:pt x="1362" y="20158"/>
                  <a:pt x="1342" y="20158"/>
                </a:cubicBezTo>
                <a:close/>
                <a:moveTo>
                  <a:pt x="2317" y="21356"/>
                </a:moveTo>
                <a:cubicBezTo>
                  <a:pt x="2301" y="21356"/>
                  <a:pt x="2285" y="21363"/>
                  <a:pt x="2275" y="21376"/>
                </a:cubicBezTo>
                <a:cubicBezTo>
                  <a:pt x="2255" y="21401"/>
                  <a:pt x="2258" y="21435"/>
                  <a:pt x="2283" y="21455"/>
                </a:cubicBezTo>
                <a:cubicBezTo>
                  <a:pt x="2343" y="21505"/>
                  <a:pt x="2405" y="21552"/>
                  <a:pt x="2468" y="21596"/>
                </a:cubicBezTo>
                <a:cubicBezTo>
                  <a:pt x="2617" y="21703"/>
                  <a:pt x="2776" y="21803"/>
                  <a:pt x="2938" y="21891"/>
                </a:cubicBezTo>
                <a:cubicBezTo>
                  <a:pt x="2946" y="21895"/>
                  <a:pt x="2955" y="21898"/>
                  <a:pt x="2965" y="21898"/>
                </a:cubicBezTo>
                <a:cubicBezTo>
                  <a:pt x="2984" y="21898"/>
                  <a:pt x="3003" y="21888"/>
                  <a:pt x="3014" y="21869"/>
                </a:cubicBezTo>
                <a:cubicBezTo>
                  <a:pt x="3028" y="21842"/>
                  <a:pt x="3018" y="21809"/>
                  <a:pt x="2991" y="21794"/>
                </a:cubicBezTo>
                <a:cubicBezTo>
                  <a:pt x="2833" y="21707"/>
                  <a:pt x="2678" y="21610"/>
                  <a:pt x="2533" y="21506"/>
                </a:cubicBezTo>
                <a:cubicBezTo>
                  <a:pt x="2471" y="21462"/>
                  <a:pt x="2411" y="21416"/>
                  <a:pt x="2352" y="21369"/>
                </a:cubicBezTo>
                <a:cubicBezTo>
                  <a:pt x="2342" y="21360"/>
                  <a:pt x="2330" y="21356"/>
                  <a:pt x="2317" y="21356"/>
                </a:cubicBezTo>
                <a:close/>
                <a:moveTo>
                  <a:pt x="3675" y="22101"/>
                </a:moveTo>
                <a:cubicBezTo>
                  <a:pt x="3653" y="22101"/>
                  <a:pt x="3631" y="22115"/>
                  <a:pt x="3623" y="22138"/>
                </a:cubicBezTo>
                <a:cubicBezTo>
                  <a:pt x="3613" y="22167"/>
                  <a:pt x="3628" y="22199"/>
                  <a:pt x="3657" y="22209"/>
                </a:cubicBezTo>
                <a:cubicBezTo>
                  <a:pt x="3905" y="22295"/>
                  <a:pt x="4161" y="22360"/>
                  <a:pt x="4420" y="22404"/>
                </a:cubicBezTo>
                <a:cubicBezTo>
                  <a:pt x="4423" y="22405"/>
                  <a:pt x="4425" y="22405"/>
                  <a:pt x="4428" y="22405"/>
                </a:cubicBezTo>
                <a:cubicBezTo>
                  <a:pt x="4455" y="22405"/>
                  <a:pt x="4478" y="22386"/>
                  <a:pt x="4484" y="22359"/>
                </a:cubicBezTo>
                <a:cubicBezTo>
                  <a:pt x="4489" y="22328"/>
                  <a:pt x="4468" y="22299"/>
                  <a:pt x="4438" y="22295"/>
                </a:cubicBezTo>
                <a:cubicBezTo>
                  <a:pt x="4186" y="22251"/>
                  <a:pt x="3936" y="22187"/>
                  <a:pt x="3693" y="22104"/>
                </a:cubicBezTo>
                <a:cubicBezTo>
                  <a:pt x="3687" y="22102"/>
                  <a:pt x="3681" y="22101"/>
                  <a:pt x="3675" y="22101"/>
                </a:cubicBezTo>
                <a:close/>
                <a:moveTo>
                  <a:pt x="5978" y="22297"/>
                </a:moveTo>
                <a:cubicBezTo>
                  <a:pt x="5975" y="22297"/>
                  <a:pt x="5972" y="22298"/>
                  <a:pt x="5969" y="22298"/>
                </a:cubicBezTo>
                <a:cubicBezTo>
                  <a:pt x="5723" y="22340"/>
                  <a:pt x="5471" y="22361"/>
                  <a:pt x="5218" y="22361"/>
                </a:cubicBezTo>
                <a:lnTo>
                  <a:pt x="5203" y="22361"/>
                </a:lnTo>
                <a:cubicBezTo>
                  <a:pt x="5172" y="22361"/>
                  <a:pt x="5147" y="22386"/>
                  <a:pt x="5147" y="22417"/>
                </a:cubicBezTo>
                <a:cubicBezTo>
                  <a:pt x="5147" y="22447"/>
                  <a:pt x="5172" y="22472"/>
                  <a:pt x="5203" y="22472"/>
                </a:cubicBezTo>
                <a:lnTo>
                  <a:pt x="5218" y="22472"/>
                </a:lnTo>
                <a:cubicBezTo>
                  <a:pt x="5476" y="22472"/>
                  <a:pt x="5736" y="22451"/>
                  <a:pt x="5987" y="22407"/>
                </a:cubicBezTo>
                <a:cubicBezTo>
                  <a:pt x="6017" y="22402"/>
                  <a:pt x="6038" y="22373"/>
                  <a:pt x="6033" y="22343"/>
                </a:cubicBezTo>
                <a:cubicBezTo>
                  <a:pt x="6028" y="22316"/>
                  <a:pt x="6004" y="22297"/>
                  <a:pt x="5978" y="22297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1" name="Google Shape;51;p2"/>
          <p:cNvSpPr/>
          <p:nvPr/>
        </p:nvSpPr>
        <p:spPr>
          <a:xfrm rot="-6249525">
            <a:off x="1827813" y="5763807"/>
            <a:ext cx="1723575" cy="1570080"/>
          </a:xfrm>
          <a:custGeom>
            <a:avLst/>
            <a:gdLst/>
            <a:ahLst/>
            <a:cxnLst/>
            <a:rect l="l" t="t" r="r" b="b"/>
            <a:pathLst>
              <a:path w="17601" h="16033" extrusionOk="0">
                <a:moveTo>
                  <a:pt x="16107" y="0"/>
                </a:moveTo>
                <a:cubicBezTo>
                  <a:pt x="16093" y="0"/>
                  <a:pt x="16078" y="6"/>
                  <a:pt x="16067" y="16"/>
                </a:cubicBezTo>
                <a:cubicBezTo>
                  <a:pt x="16046" y="38"/>
                  <a:pt x="16045" y="73"/>
                  <a:pt x="16066" y="94"/>
                </a:cubicBezTo>
                <a:lnTo>
                  <a:pt x="16107" y="137"/>
                </a:lnTo>
                <a:cubicBezTo>
                  <a:pt x="16118" y="149"/>
                  <a:pt x="16132" y="154"/>
                  <a:pt x="16147" y="154"/>
                </a:cubicBezTo>
                <a:cubicBezTo>
                  <a:pt x="16161" y="154"/>
                  <a:pt x="16175" y="150"/>
                  <a:pt x="16185" y="139"/>
                </a:cubicBezTo>
                <a:cubicBezTo>
                  <a:pt x="16207" y="119"/>
                  <a:pt x="16208" y="84"/>
                  <a:pt x="16188" y="61"/>
                </a:cubicBezTo>
                <a:lnTo>
                  <a:pt x="16146" y="17"/>
                </a:lnTo>
                <a:cubicBezTo>
                  <a:pt x="16136" y="6"/>
                  <a:pt x="16121" y="0"/>
                  <a:pt x="16107" y="0"/>
                </a:cubicBezTo>
                <a:close/>
                <a:moveTo>
                  <a:pt x="16632" y="649"/>
                </a:moveTo>
                <a:cubicBezTo>
                  <a:pt x="16621" y="649"/>
                  <a:pt x="16610" y="652"/>
                  <a:pt x="16600" y="658"/>
                </a:cubicBezTo>
                <a:cubicBezTo>
                  <a:pt x="16576" y="675"/>
                  <a:pt x="16568" y="710"/>
                  <a:pt x="16587" y="735"/>
                </a:cubicBezTo>
                <a:cubicBezTo>
                  <a:pt x="16729" y="945"/>
                  <a:pt x="16857" y="1168"/>
                  <a:pt x="16968" y="1401"/>
                </a:cubicBezTo>
                <a:cubicBezTo>
                  <a:pt x="16977" y="1420"/>
                  <a:pt x="16998" y="1432"/>
                  <a:pt x="17018" y="1432"/>
                </a:cubicBezTo>
                <a:cubicBezTo>
                  <a:pt x="17027" y="1432"/>
                  <a:pt x="17034" y="1431"/>
                  <a:pt x="17043" y="1426"/>
                </a:cubicBezTo>
                <a:cubicBezTo>
                  <a:pt x="17069" y="1414"/>
                  <a:pt x="17081" y="1380"/>
                  <a:pt x="17068" y="1353"/>
                </a:cubicBezTo>
                <a:cubicBezTo>
                  <a:pt x="16955" y="1116"/>
                  <a:pt x="16824" y="887"/>
                  <a:pt x="16678" y="673"/>
                </a:cubicBezTo>
                <a:cubicBezTo>
                  <a:pt x="16667" y="657"/>
                  <a:pt x="16650" y="649"/>
                  <a:pt x="16632" y="649"/>
                </a:cubicBezTo>
                <a:close/>
                <a:moveTo>
                  <a:pt x="17302" y="2043"/>
                </a:moveTo>
                <a:cubicBezTo>
                  <a:pt x="17296" y="2043"/>
                  <a:pt x="17291" y="2044"/>
                  <a:pt x="17285" y="2046"/>
                </a:cubicBezTo>
                <a:cubicBezTo>
                  <a:pt x="17255" y="2055"/>
                  <a:pt x="17239" y="2086"/>
                  <a:pt x="17248" y="2115"/>
                </a:cubicBezTo>
                <a:cubicBezTo>
                  <a:pt x="17324" y="2359"/>
                  <a:pt x="17382" y="2610"/>
                  <a:pt x="17423" y="2863"/>
                </a:cubicBezTo>
                <a:cubicBezTo>
                  <a:pt x="17427" y="2890"/>
                  <a:pt x="17451" y="2909"/>
                  <a:pt x="17477" y="2909"/>
                </a:cubicBezTo>
                <a:lnTo>
                  <a:pt x="17486" y="2909"/>
                </a:lnTo>
                <a:cubicBezTo>
                  <a:pt x="17517" y="2904"/>
                  <a:pt x="17537" y="2875"/>
                  <a:pt x="17532" y="2845"/>
                </a:cubicBezTo>
                <a:cubicBezTo>
                  <a:pt x="17491" y="2588"/>
                  <a:pt x="17432" y="2331"/>
                  <a:pt x="17355" y="2082"/>
                </a:cubicBezTo>
                <a:cubicBezTo>
                  <a:pt x="17347" y="2059"/>
                  <a:pt x="17325" y="2043"/>
                  <a:pt x="17302" y="2043"/>
                </a:cubicBezTo>
                <a:close/>
                <a:moveTo>
                  <a:pt x="17544" y="3572"/>
                </a:moveTo>
                <a:cubicBezTo>
                  <a:pt x="17513" y="3572"/>
                  <a:pt x="17488" y="3597"/>
                  <a:pt x="17489" y="3627"/>
                </a:cubicBezTo>
                <a:lnTo>
                  <a:pt x="17489" y="3701"/>
                </a:lnTo>
                <a:cubicBezTo>
                  <a:pt x="17489" y="3933"/>
                  <a:pt x="17474" y="4166"/>
                  <a:pt x="17443" y="4393"/>
                </a:cubicBezTo>
                <a:cubicBezTo>
                  <a:pt x="17439" y="4424"/>
                  <a:pt x="17460" y="4452"/>
                  <a:pt x="17490" y="4456"/>
                </a:cubicBezTo>
                <a:lnTo>
                  <a:pt x="17498" y="4456"/>
                </a:lnTo>
                <a:cubicBezTo>
                  <a:pt x="17526" y="4456"/>
                  <a:pt x="17549" y="4436"/>
                  <a:pt x="17553" y="4408"/>
                </a:cubicBezTo>
                <a:cubicBezTo>
                  <a:pt x="17584" y="4176"/>
                  <a:pt x="17600" y="3938"/>
                  <a:pt x="17600" y="3701"/>
                </a:cubicBezTo>
                <a:lnTo>
                  <a:pt x="17600" y="3626"/>
                </a:lnTo>
                <a:cubicBezTo>
                  <a:pt x="17599" y="3595"/>
                  <a:pt x="17575" y="3572"/>
                  <a:pt x="17545" y="3572"/>
                </a:cubicBezTo>
                <a:close/>
                <a:moveTo>
                  <a:pt x="17335" y="5103"/>
                </a:moveTo>
                <a:cubicBezTo>
                  <a:pt x="17311" y="5103"/>
                  <a:pt x="17289" y="5119"/>
                  <a:pt x="17282" y="5143"/>
                </a:cubicBezTo>
                <a:cubicBezTo>
                  <a:pt x="17247" y="5258"/>
                  <a:pt x="17208" y="5373"/>
                  <a:pt x="17166" y="5483"/>
                </a:cubicBezTo>
                <a:cubicBezTo>
                  <a:pt x="17117" y="5608"/>
                  <a:pt x="17063" y="5734"/>
                  <a:pt x="17003" y="5857"/>
                </a:cubicBezTo>
                <a:cubicBezTo>
                  <a:pt x="16989" y="5884"/>
                  <a:pt x="17001" y="5917"/>
                  <a:pt x="17029" y="5931"/>
                </a:cubicBezTo>
                <a:cubicBezTo>
                  <a:pt x="17036" y="5935"/>
                  <a:pt x="17045" y="5937"/>
                  <a:pt x="17052" y="5937"/>
                </a:cubicBezTo>
                <a:cubicBezTo>
                  <a:pt x="17073" y="5937"/>
                  <a:pt x="17093" y="5925"/>
                  <a:pt x="17102" y="5906"/>
                </a:cubicBezTo>
                <a:cubicBezTo>
                  <a:pt x="17163" y="5780"/>
                  <a:pt x="17220" y="5650"/>
                  <a:pt x="17269" y="5522"/>
                </a:cubicBezTo>
                <a:cubicBezTo>
                  <a:pt x="17313" y="5409"/>
                  <a:pt x="17352" y="5293"/>
                  <a:pt x="17388" y="5175"/>
                </a:cubicBezTo>
                <a:cubicBezTo>
                  <a:pt x="17396" y="5145"/>
                  <a:pt x="17380" y="5115"/>
                  <a:pt x="17350" y="5106"/>
                </a:cubicBezTo>
                <a:cubicBezTo>
                  <a:pt x="17345" y="5104"/>
                  <a:pt x="17340" y="5103"/>
                  <a:pt x="17335" y="5103"/>
                </a:cubicBezTo>
                <a:close/>
                <a:moveTo>
                  <a:pt x="16660" y="6494"/>
                </a:moveTo>
                <a:cubicBezTo>
                  <a:pt x="16643" y="6494"/>
                  <a:pt x="16626" y="6503"/>
                  <a:pt x="16614" y="6518"/>
                </a:cubicBezTo>
                <a:cubicBezTo>
                  <a:pt x="16470" y="6726"/>
                  <a:pt x="16307" y="6927"/>
                  <a:pt x="16130" y="7114"/>
                </a:cubicBezTo>
                <a:cubicBezTo>
                  <a:pt x="16110" y="7136"/>
                  <a:pt x="16111" y="7172"/>
                  <a:pt x="16134" y="7192"/>
                </a:cubicBezTo>
                <a:cubicBezTo>
                  <a:pt x="16144" y="7203"/>
                  <a:pt x="16157" y="7208"/>
                  <a:pt x="16171" y="7208"/>
                </a:cubicBezTo>
                <a:cubicBezTo>
                  <a:pt x="16186" y="7208"/>
                  <a:pt x="16201" y="7202"/>
                  <a:pt x="16212" y="7190"/>
                </a:cubicBezTo>
                <a:cubicBezTo>
                  <a:pt x="16391" y="6999"/>
                  <a:pt x="16558" y="6795"/>
                  <a:pt x="16705" y="6581"/>
                </a:cubicBezTo>
                <a:cubicBezTo>
                  <a:pt x="16723" y="6556"/>
                  <a:pt x="16717" y="6522"/>
                  <a:pt x="16691" y="6504"/>
                </a:cubicBezTo>
                <a:cubicBezTo>
                  <a:pt x="16682" y="6497"/>
                  <a:pt x="16671" y="6494"/>
                  <a:pt x="16660" y="6494"/>
                </a:cubicBezTo>
                <a:close/>
                <a:moveTo>
                  <a:pt x="15601" y="7622"/>
                </a:moveTo>
                <a:cubicBezTo>
                  <a:pt x="15588" y="7622"/>
                  <a:pt x="15576" y="7626"/>
                  <a:pt x="15566" y="7634"/>
                </a:cubicBezTo>
                <a:cubicBezTo>
                  <a:pt x="15367" y="7793"/>
                  <a:pt x="15154" y="7941"/>
                  <a:pt x="14934" y="8070"/>
                </a:cubicBezTo>
                <a:cubicBezTo>
                  <a:pt x="14907" y="8085"/>
                  <a:pt x="14899" y="8119"/>
                  <a:pt x="14915" y="8146"/>
                </a:cubicBezTo>
                <a:cubicBezTo>
                  <a:pt x="14924" y="8163"/>
                  <a:pt x="14943" y="8174"/>
                  <a:pt x="14962" y="8174"/>
                </a:cubicBezTo>
                <a:cubicBezTo>
                  <a:pt x="14971" y="8174"/>
                  <a:pt x="14981" y="8171"/>
                  <a:pt x="14990" y="8165"/>
                </a:cubicBezTo>
                <a:cubicBezTo>
                  <a:pt x="15215" y="8033"/>
                  <a:pt x="15432" y="7883"/>
                  <a:pt x="15636" y="7721"/>
                </a:cubicBezTo>
                <a:cubicBezTo>
                  <a:pt x="15659" y="7702"/>
                  <a:pt x="15664" y="7667"/>
                  <a:pt x="15644" y="7643"/>
                </a:cubicBezTo>
                <a:cubicBezTo>
                  <a:pt x="15633" y="7629"/>
                  <a:pt x="15617" y="7622"/>
                  <a:pt x="15601" y="7622"/>
                </a:cubicBezTo>
                <a:close/>
                <a:moveTo>
                  <a:pt x="14268" y="8408"/>
                </a:moveTo>
                <a:cubicBezTo>
                  <a:pt x="14261" y="8408"/>
                  <a:pt x="14254" y="8409"/>
                  <a:pt x="14247" y="8412"/>
                </a:cubicBezTo>
                <a:cubicBezTo>
                  <a:pt x="14009" y="8509"/>
                  <a:pt x="13763" y="8590"/>
                  <a:pt x="13517" y="8650"/>
                </a:cubicBezTo>
                <a:cubicBezTo>
                  <a:pt x="13487" y="8658"/>
                  <a:pt x="13469" y="8688"/>
                  <a:pt x="13477" y="8717"/>
                </a:cubicBezTo>
                <a:cubicBezTo>
                  <a:pt x="13483" y="8743"/>
                  <a:pt x="13506" y="8759"/>
                  <a:pt x="13530" y="8759"/>
                </a:cubicBezTo>
                <a:cubicBezTo>
                  <a:pt x="13534" y="8759"/>
                  <a:pt x="13540" y="8759"/>
                  <a:pt x="13544" y="8758"/>
                </a:cubicBezTo>
                <a:cubicBezTo>
                  <a:pt x="13795" y="8696"/>
                  <a:pt x="14046" y="8614"/>
                  <a:pt x="14289" y="8515"/>
                </a:cubicBezTo>
                <a:cubicBezTo>
                  <a:pt x="14317" y="8503"/>
                  <a:pt x="14330" y="8471"/>
                  <a:pt x="14319" y="8442"/>
                </a:cubicBezTo>
                <a:cubicBezTo>
                  <a:pt x="14310" y="8421"/>
                  <a:pt x="14289" y="8408"/>
                  <a:pt x="14268" y="8408"/>
                </a:cubicBezTo>
                <a:close/>
                <a:moveTo>
                  <a:pt x="12768" y="8775"/>
                </a:moveTo>
                <a:cubicBezTo>
                  <a:pt x="12765" y="8775"/>
                  <a:pt x="12763" y="8775"/>
                  <a:pt x="12761" y="8775"/>
                </a:cubicBezTo>
                <a:lnTo>
                  <a:pt x="12730" y="8777"/>
                </a:lnTo>
                <a:cubicBezTo>
                  <a:pt x="12495" y="8795"/>
                  <a:pt x="12256" y="8800"/>
                  <a:pt x="11989" y="8803"/>
                </a:cubicBezTo>
                <a:cubicBezTo>
                  <a:pt x="11959" y="8803"/>
                  <a:pt x="11934" y="8828"/>
                  <a:pt x="11934" y="8858"/>
                </a:cubicBezTo>
                <a:cubicBezTo>
                  <a:pt x="11934" y="8889"/>
                  <a:pt x="11960" y="8914"/>
                  <a:pt x="11990" y="8914"/>
                </a:cubicBezTo>
                <a:lnTo>
                  <a:pt x="11991" y="8913"/>
                </a:lnTo>
                <a:cubicBezTo>
                  <a:pt x="12259" y="8911"/>
                  <a:pt x="12500" y="8907"/>
                  <a:pt x="12739" y="8888"/>
                </a:cubicBezTo>
                <a:lnTo>
                  <a:pt x="12771" y="8885"/>
                </a:lnTo>
                <a:cubicBezTo>
                  <a:pt x="12801" y="8883"/>
                  <a:pt x="12823" y="8856"/>
                  <a:pt x="12821" y="8825"/>
                </a:cubicBezTo>
                <a:cubicBezTo>
                  <a:pt x="12818" y="8797"/>
                  <a:pt x="12793" y="8775"/>
                  <a:pt x="12768" y="8775"/>
                </a:cubicBezTo>
                <a:close/>
                <a:moveTo>
                  <a:pt x="11216" y="8825"/>
                </a:moveTo>
                <a:cubicBezTo>
                  <a:pt x="11214" y="8825"/>
                  <a:pt x="11212" y="8825"/>
                  <a:pt x="11210" y="8825"/>
                </a:cubicBezTo>
                <a:cubicBezTo>
                  <a:pt x="10905" y="8847"/>
                  <a:pt x="10659" y="8886"/>
                  <a:pt x="10434" y="8951"/>
                </a:cubicBezTo>
                <a:cubicBezTo>
                  <a:pt x="10404" y="8960"/>
                  <a:pt x="10387" y="8991"/>
                  <a:pt x="10396" y="9020"/>
                </a:cubicBezTo>
                <a:cubicBezTo>
                  <a:pt x="10403" y="9044"/>
                  <a:pt x="10426" y="9060"/>
                  <a:pt x="10449" y="9060"/>
                </a:cubicBezTo>
                <a:cubicBezTo>
                  <a:pt x="10455" y="9060"/>
                  <a:pt x="10460" y="9059"/>
                  <a:pt x="10464" y="9058"/>
                </a:cubicBezTo>
                <a:cubicBezTo>
                  <a:pt x="10682" y="8995"/>
                  <a:pt x="10921" y="8957"/>
                  <a:pt x="11217" y="8935"/>
                </a:cubicBezTo>
                <a:cubicBezTo>
                  <a:pt x="11248" y="8933"/>
                  <a:pt x="11271" y="8908"/>
                  <a:pt x="11269" y="8877"/>
                </a:cubicBezTo>
                <a:cubicBezTo>
                  <a:pt x="11267" y="8848"/>
                  <a:pt x="11246" y="8825"/>
                  <a:pt x="11216" y="8825"/>
                </a:cubicBezTo>
                <a:close/>
                <a:moveTo>
                  <a:pt x="9755" y="9286"/>
                </a:moveTo>
                <a:cubicBezTo>
                  <a:pt x="9743" y="9286"/>
                  <a:pt x="9732" y="9289"/>
                  <a:pt x="9722" y="9296"/>
                </a:cubicBezTo>
                <a:cubicBezTo>
                  <a:pt x="9512" y="9452"/>
                  <a:pt x="9336" y="9642"/>
                  <a:pt x="9184" y="9877"/>
                </a:cubicBezTo>
                <a:cubicBezTo>
                  <a:pt x="9167" y="9902"/>
                  <a:pt x="9175" y="9936"/>
                  <a:pt x="9200" y="9952"/>
                </a:cubicBezTo>
                <a:cubicBezTo>
                  <a:pt x="9210" y="9959"/>
                  <a:pt x="9221" y="9962"/>
                  <a:pt x="9230" y="9962"/>
                </a:cubicBezTo>
                <a:cubicBezTo>
                  <a:pt x="9248" y="9962"/>
                  <a:pt x="9267" y="9952"/>
                  <a:pt x="9277" y="9936"/>
                </a:cubicBezTo>
                <a:cubicBezTo>
                  <a:pt x="9423" y="9713"/>
                  <a:pt x="9589" y="9533"/>
                  <a:pt x="9788" y="9386"/>
                </a:cubicBezTo>
                <a:cubicBezTo>
                  <a:pt x="9813" y="9367"/>
                  <a:pt x="9818" y="9333"/>
                  <a:pt x="9800" y="9308"/>
                </a:cubicBezTo>
                <a:cubicBezTo>
                  <a:pt x="9789" y="9294"/>
                  <a:pt x="9772" y="9286"/>
                  <a:pt x="9755" y="9286"/>
                </a:cubicBezTo>
                <a:close/>
                <a:moveTo>
                  <a:pt x="8896" y="10549"/>
                </a:moveTo>
                <a:cubicBezTo>
                  <a:pt x="8873" y="10549"/>
                  <a:pt x="8851" y="10563"/>
                  <a:pt x="8844" y="10586"/>
                </a:cubicBezTo>
                <a:cubicBezTo>
                  <a:pt x="8769" y="10795"/>
                  <a:pt x="8699" y="11034"/>
                  <a:pt x="8626" y="11337"/>
                </a:cubicBezTo>
                <a:cubicBezTo>
                  <a:pt x="8619" y="11367"/>
                  <a:pt x="8637" y="11397"/>
                  <a:pt x="8667" y="11404"/>
                </a:cubicBezTo>
                <a:cubicBezTo>
                  <a:pt x="8672" y="11405"/>
                  <a:pt x="8676" y="11405"/>
                  <a:pt x="8680" y="11405"/>
                </a:cubicBezTo>
                <a:cubicBezTo>
                  <a:pt x="8705" y="11405"/>
                  <a:pt x="8728" y="11388"/>
                  <a:pt x="8734" y="11363"/>
                </a:cubicBezTo>
                <a:cubicBezTo>
                  <a:pt x="8806" y="11063"/>
                  <a:pt x="8875" y="10828"/>
                  <a:pt x="8948" y="10623"/>
                </a:cubicBezTo>
                <a:cubicBezTo>
                  <a:pt x="8958" y="10594"/>
                  <a:pt x="8943" y="10562"/>
                  <a:pt x="8914" y="10552"/>
                </a:cubicBezTo>
                <a:cubicBezTo>
                  <a:pt x="8908" y="10550"/>
                  <a:pt x="8902" y="10549"/>
                  <a:pt x="8896" y="10549"/>
                </a:cubicBezTo>
                <a:close/>
                <a:moveTo>
                  <a:pt x="8508" y="12051"/>
                </a:moveTo>
                <a:cubicBezTo>
                  <a:pt x="8483" y="12051"/>
                  <a:pt x="8459" y="12069"/>
                  <a:pt x="8454" y="12095"/>
                </a:cubicBezTo>
                <a:cubicBezTo>
                  <a:pt x="8402" y="12320"/>
                  <a:pt x="8339" y="12585"/>
                  <a:pt x="8260" y="12842"/>
                </a:cubicBezTo>
                <a:cubicBezTo>
                  <a:pt x="8252" y="12872"/>
                  <a:pt x="8268" y="12903"/>
                  <a:pt x="8298" y="12912"/>
                </a:cubicBezTo>
                <a:cubicBezTo>
                  <a:pt x="8303" y="12914"/>
                  <a:pt x="8308" y="12915"/>
                  <a:pt x="8314" y="12915"/>
                </a:cubicBezTo>
                <a:cubicBezTo>
                  <a:pt x="8337" y="12915"/>
                  <a:pt x="8360" y="12899"/>
                  <a:pt x="8367" y="12875"/>
                </a:cubicBezTo>
                <a:cubicBezTo>
                  <a:pt x="8446" y="12615"/>
                  <a:pt x="8510" y="12346"/>
                  <a:pt x="8562" y="12120"/>
                </a:cubicBezTo>
                <a:cubicBezTo>
                  <a:pt x="8569" y="12090"/>
                  <a:pt x="8550" y="12060"/>
                  <a:pt x="8520" y="12053"/>
                </a:cubicBezTo>
                <a:cubicBezTo>
                  <a:pt x="8516" y="12052"/>
                  <a:pt x="8512" y="12051"/>
                  <a:pt x="8508" y="12051"/>
                </a:cubicBezTo>
                <a:close/>
                <a:moveTo>
                  <a:pt x="62" y="13056"/>
                </a:moveTo>
                <a:cubicBezTo>
                  <a:pt x="56" y="13056"/>
                  <a:pt x="50" y="13057"/>
                  <a:pt x="44" y="13059"/>
                </a:cubicBezTo>
                <a:cubicBezTo>
                  <a:pt x="16" y="13070"/>
                  <a:pt x="0" y="13102"/>
                  <a:pt x="11" y="13131"/>
                </a:cubicBezTo>
                <a:cubicBezTo>
                  <a:pt x="98" y="13374"/>
                  <a:pt x="211" y="13613"/>
                  <a:pt x="346" y="13841"/>
                </a:cubicBezTo>
                <a:cubicBezTo>
                  <a:pt x="356" y="13858"/>
                  <a:pt x="375" y="13868"/>
                  <a:pt x="393" y="13868"/>
                </a:cubicBezTo>
                <a:cubicBezTo>
                  <a:pt x="403" y="13868"/>
                  <a:pt x="414" y="13866"/>
                  <a:pt x="422" y="13860"/>
                </a:cubicBezTo>
                <a:cubicBezTo>
                  <a:pt x="448" y="13844"/>
                  <a:pt x="458" y="13810"/>
                  <a:pt x="442" y="13784"/>
                </a:cubicBezTo>
                <a:cubicBezTo>
                  <a:pt x="310" y="13562"/>
                  <a:pt x="200" y="13330"/>
                  <a:pt x="116" y="13093"/>
                </a:cubicBezTo>
                <a:cubicBezTo>
                  <a:pt x="107" y="13070"/>
                  <a:pt x="86" y="13056"/>
                  <a:pt x="62" y="13056"/>
                </a:cubicBezTo>
                <a:close/>
                <a:moveTo>
                  <a:pt x="8029" y="13524"/>
                </a:moveTo>
                <a:cubicBezTo>
                  <a:pt x="8008" y="13524"/>
                  <a:pt x="7989" y="13535"/>
                  <a:pt x="7979" y="13555"/>
                </a:cubicBezTo>
                <a:cubicBezTo>
                  <a:pt x="7865" y="13779"/>
                  <a:pt x="7727" y="13996"/>
                  <a:pt x="7570" y="14201"/>
                </a:cubicBezTo>
                <a:cubicBezTo>
                  <a:pt x="7551" y="14225"/>
                  <a:pt x="7556" y="14260"/>
                  <a:pt x="7580" y="14278"/>
                </a:cubicBezTo>
                <a:cubicBezTo>
                  <a:pt x="7590" y="14286"/>
                  <a:pt x="7602" y="14290"/>
                  <a:pt x="7614" y="14290"/>
                </a:cubicBezTo>
                <a:cubicBezTo>
                  <a:pt x="7631" y="14290"/>
                  <a:pt x="7647" y="14282"/>
                  <a:pt x="7658" y="14268"/>
                </a:cubicBezTo>
                <a:cubicBezTo>
                  <a:pt x="7819" y="14058"/>
                  <a:pt x="7961" y="13836"/>
                  <a:pt x="8079" y="13605"/>
                </a:cubicBezTo>
                <a:cubicBezTo>
                  <a:pt x="8093" y="13577"/>
                  <a:pt x="8081" y="13544"/>
                  <a:pt x="8054" y="13530"/>
                </a:cubicBezTo>
                <a:cubicBezTo>
                  <a:pt x="8046" y="13526"/>
                  <a:pt x="8037" y="13524"/>
                  <a:pt x="8029" y="13524"/>
                </a:cubicBezTo>
                <a:close/>
                <a:moveTo>
                  <a:pt x="849" y="14384"/>
                </a:moveTo>
                <a:cubicBezTo>
                  <a:pt x="836" y="14384"/>
                  <a:pt x="823" y="14388"/>
                  <a:pt x="812" y="14398"/>
                </a:cubicBezTo>
                <a:cubicBezTo>
                  <a:pt x="790" y="14418"/>
                  <a:pt x="788" y="14453"/>
                  <a:pt x="807" y="14477"/>
                </a:cubicBezTo>
                <a:cubicBezTo>
                  <a:pt x="978" y="14672"/>
                  <a:pt x="1169" y="14855"/>
                  <a:pt x="1373" y="15020"/>
                </a:cubicBezTo>
                <a:cubicBezTo>
                  <a:pt x="1383" y="15029"/>
                  <a:pt x="1396" y="15033"/>
                  <a:pt x="1407" y="15033"/>
                </a:cubicBezTo>
                <a:cubicBezTo>
                  <a:pt x="1423" y="15033"/>
                  <a:pt x="1439" y="15026"/>
                  <a:pt x="1451" y="15012"/>
                </a:cubicBezTo>
                <a:cubicBezTo>
                  <a:pt x="1470" y="14988"/>
                  <a:pt x="1466" y="14953"/>
                  <a:pt x="1443" y="14934"/>
                </a:cubicBezTo>
                <a:cubicBezTo>
                  <a:pt x="1244" y="14773"/>
                  <a:pt x="1058" y="14594"/>
                  <a:pt x="891" y="14403"/>
                </a:cubicBezTo>
                <a:cubicBezTo>
                  <a:pt x="880" y="14391"/>
                  <a:pt x="864" y="14384"/>
                  <a:pt x="849" y="14384"/>
                </a:cubicBezTo>
                <a:close/>
                <a:moveTo>
                  <a:pt x="7088" y="14749"/>
                </a:moveTo>
                <a:cubicBezTo>
                  <a:pt x="7075" y="14749"/>
                  <a:pt x="7062" y="14753"/>
                  <a:pt x="7051" y="14763"/>
                </a:cubicBezTo>
                <a:cubicBezTo>
                  <a:pt x="6863" y="14934"/>
                  <a:pt x="6659" y="15091"/>
                  <a:pt x="6443" y="15229"/>
                </a:cubicBezTo>
                <a:cubicBezTo>
                  <a:pt x="6416" y="15245"/>
                  <a:pt x="6409" y="15280"/>
                  <a:pt x="6426" y="15306"/>
                </a:cubicBezTo>
                <a:cubicBezTo>
                  <a:pt x="6437" y="15322"/>
                  <a:pt x="6454" y="15331"/>
                  <a:pt x="6472" y="15331"/>
                </a:cubicBezTo>
                <a:cubicBezTo>
                  <a:pt x="6483" y="15331"/>
                  <a:pt x="6493" y="15328"/>
                  <a:pt x="6502" y="15323"/>
                </a:cubicBezTo>
                <a:cubicBezTo>
                  <a:pt x="6723" y="15181"/>
                  <a:pt x="6933" y="15020"/>
                  <a:pt x="7126" y="14845"/>
                </a:cubicBezTo>
                <a:cubicBezTo>
                  <a:pt x="7148" y="14825"/>
                  <a:pt x="7150" y="14790"/>
                  <a:pt x="7129" y="14767"/>
                </a:cubicBezTo>
                <a:cubicBezTo>
                  <a:pt x="7118" y="14755"/>
                  <a:pt x="7103" y="14749"/>
                  <a:pt x="7088" y="14749"/>
                </a:cubicBezTo>
                <a:close/>
                <a:moveTo>
                  <a:pt x="2049" y="15357"/>
                </a:moveTo>
                <a:cubicBezTo>
                  <a:pt x="2030" y="15357"/>
                  <a:pt x="2011" y="15368"/>
                  <a:pt x="2001" y="15386"/>
                </a:cubicBezTo>
                <a:cubicBezTo>
                  <a:pt x="1986" y="15412"/>
                  <a:pt x="1996" y="15447"/>
                  <a:pt x="2023" y="15462"/>
                </a:cubicBezTo>
                <a:cubicBezTo>
                  <a:pt x="2251" y="15590"/>
                  <a:pt x="2492" y="15699"/>
                  <a:pt x="2737" y="15785"/>
                </a:cubicBezTo>
                <a:cubicBezTo>
                  <a:pt x="2743" y="15787"/>
                  <a:pt x="2749" y="15788"/>
                  <a:pt x="2755" y="15788"/>
                </a:cubicBezTo>
                <a:cubicBezTo>
                  <a:pt x="2778" y="15788"/>
                  <a:pt x="2799" y="15775"/>
                  <a:pt x="2808" y="15752"/>
                </a:cubicBezTo>
                <a:cubicBezTo>
                  <a:pt x="2817" y="15723"/>
                  <a:pt x="2802" y="15691"/>
                  <a:pt x="2774" y="15682"/>
                </a:cubicBezTo>
                <a:cubicBezTo>
                  <a:pt x="2535" y="15597"/>
                  <a:pt x="2300" y="15490"/>
                  <a:pt x="2076" y="15364"/>
                </a:cubicBezTo>
                <a:cubicBezTo>
                  <a:pt x="2067" y="15360"/>
                  <a:pt x="2058" y="15357"/>
                  <a:pt x="2049" y="15357"/>
                </a:cubicBezTo>
                <a:close/>
                <a:moveTo>
                  <a:pt x="5786" y="15581"/>
                </a:moveTo>
                <a:cubicBezTo>
                  <a:pt x="5779" y="15581"/>
                  <a:pt x="5772" y="15583"/>
                  <a:pt x="5765" y="15586"/>
                </a:cubicBezTo>
                <a:cubicBezTo>
                  <a:pt x="5528" y="15685"/>
                  <a:pt x="5283" y="15764"/>
                  <a:pt x="5036" y="15819"/>
                </a:cubicBezTo>
                <a:cubicBezTo>
                  <a:pt x="5006" y="15827"/>
                  <a:pt x="4987" y="15857"/>
                  <a:pt x="4995" y="15886"/>
                </a:cubicBezTo>
                <a:cubicBezTo>
                  <a:pt x="5000" y="15912"/>
                  <a:pt x="5023" y="15929"/>
                  <a:pt x="5048" y="15929"/>
                </a:cubicBezTo>
                <a:cubicBezTo>
                  <a:pt x="5052" y="15929"/>
                  <a:pt x="5057" y="15929"/>
                  <a:pt x="5061" y="15928"/>
                </a:cubicBezTo>
                <a:cubicBezTo>
                  <a:pt x="5314" y="15871"/>
                  <a:pt x="5565" y="15790"/>
                  <a:pt x="5808" y="15688"/>
                </a:cubicBezTo>
                <a:cubicBezTo>
                  <a:pt x="5836" y="15675"/>
                  <a:pt x="5849" y="15643"/>
                  <a:pt x="5837" y="15615"/>
                </a:cubicBezTo>
                <a:cubicBezTo>
                  <a:pt x="5829" y="15594"/>
                  <a:pt x="5808" y="15581"/>
                  <a:pt x="5786" y="15581"/>
                </a:cubicBezTo>
                <a:close/>
                <a:moveTo>
                  <a:pt x="3506" y="15870"/>
                </a:moveTo>
                <a:cubicBezTo>
                  <a:pt x="3479" y="15870"/>
                  <a:pt x="3456" y="15890"/>
                  <a:pt x="3451" y="15917"/>
                </a:cubicBezTo>
                <a:cubicBezTo>
                  <a:pt x="3447" y="15947"/>
                  <a:pt x="3467" y="15975"/>
                  <a:pt x="3498" y="15980"/>
                </a:cubicBezTo>
                <a:cubicBezTo>
                  <a:pt x="3701" y="16013"/>
                  <a:pt x="3907" y="16030"/>
                  <a:pt x="4110" y="16032"/>
                </a:cubicBezTo>
                <a:lnTo>
                  <a:pt x="4143" y="16032"/>
                </a:lnTo>
                <a:cubicBezTo>
                  <a:pt x="4189" y="16032"/>
                  <a:pt x="4236" y="16031"/>
                  <a:pt x="4281" y="16030"/>
                </a:cubicBezTo>
                <a:cubicBezTo>
                  <a:pt x="4312" y="16029"/>
                  <a:pt x="4337" y="16003"/>
                  <a:pt x="4335" y="15972"/>
                </a:cubicBezTo>
                <a:cubicBezTo>
                  <a:pt x="4334" y="15943"/>
                  <a:pt x="4314" y="15919"/>
                  <a:pt x="4282" y="15919"/>
                </a:cubicBezTo>
                <a:cubicBezTo>
                  <a:pt x="4281" y="15919"/>
                  <a:pt x="4279" y="15919"/>
                  <a:pt x="4278" y="15919"/>
                </a:cubicBezTo>
                <a:cubicBezTo>
                  <a:pt x="4233" y="15920"/>
                  <a:pt x="4188" y="15921"/>
                  <a:pt x="4143" y="15921"/>
                </a:cubicBezTo>
                <a:lnTo>
                  <a:pt x="4110" y="15921"/>
                </a:lnTo>
                <a:cubicBezTo>
                  <a:pt x="3913" y="15919"/>
                  <a:pt x="3713" y="15903"/>
                  <a:pt x="3515" y="15871"/>
                </a:cubicBezTo>
                <a:cubicBezTo>
                  <a:pt x="3512" y="15870"/>
                  <a:pt x="3509" y="15870"/>
                  <a:pt x="3506" y="1587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52" name="Google Shape;52;p2"/>
          <p:cNvGrpSpPr/>
          <p:nvPr/>
        </p:nvGrpSpPr>
        <p:grpSpPr>
          <a:xfrm>
            <a:off x="1717589" y="1017152"/>
            <a:ext cx="578191" cy="523765"/>
            <a:chOff x="1640475" y="1197075"/>
            <a:chExt cx="55475" cy="50250"/>
          </a:xfrm>
        </p:grpSpPr>
        <p:sp>
          <p:nvSpPr>
            <p:cNvPr id="53" name="Google Shape;53;p2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56" name="Google Shape;56;p2"/>
          <p:cNvGrpSpPr/>
          <p:nvPr/>
        </p:nvGrpSpPr>
        <p:grpSpPr>
          <a:xfrm rot="-5400000">
            <a:off x="10361240" y="6130546"/>
            <a:ext cx="326429" cy="295697"/>
            <a:chOff x="1640475" y="1197075"/>
            <a:chExt cx="55475" cy="50250"/>
          </a:xfrm>
        </p:grpSpPr>
        <p:sp>
          <p:nvSpPr>
            <p:cNvPr id="57" name="Google Shape;57;p2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0" name="Google Shape;60;p2"/>
          <p:cNvSpPr/>
          <p:nvPr/>
        </p:nvSpPr>
        <p:spPr>
          <a:xfrm rot="581768">
            <a:off x="11084085" y="488031"/>
            <a:ext cx="623799" cy="146140"/>
          </a:xfrm>
          <a:custGeom>
            <a:avLst/>
            <a:gdLst/>
            <a:ahLst/>
            <a:cxnLst/>
            <a:rect l="l" t="t" r="r" b="b"/>
            <a:pathLst>
              <a:path w="7397" h="1733" extrusionOk="0">
                <a:moveTo>
                  <a:pt x="5860" y="0"/>
                </a:moveTo>
                <a:cubicBezTo>
                  <a:pt x="5799" y="0"/>
                  <a:pt x="5741" y="11"/>
                  <a:pt x="5686" y="32"/>
                </a:cubicBezTo>
                <a:cubicBezTo>
                  <a:pt x="5466" y="121"/>
                  <a:pt x="5383" y="336"/>
                  <a:pt x="5302" y="543"/>
                </a:cubicBezTo>
                <a:cubicBezTo>
                  <a:pt x="5254" y="668"/>
                  <a:pt x="5205" y="796"/>
                  <a:pt x="5126" y="889"/>
                </a:cubicBezTo>
                <a:cubicBezTo>
                  <a:pt x="5014" y="1021"/>
                  <a:pt x="4860" y="1053"/>
                  <a:pt x="4751" y="1057"/>
                </a:cubicBezTo>
                <a:cubicBezTo>
                  <a:pt x="4742" y="1057"/>
                  <a:pt x="4734" y="1057"/>
                  <a:pt x="4725" y="1057"/>
                </a:cubicBezTo>
                <a:cubicBezTo>
                  <a:pt x="4511" y="1057"/>
                  <a:pt x="4276" y="958"/>
                  <a:pt x="4120" y="799"/>
                </a:cubicBezTo>
                <a:cubicBezTo>
                  <a:pt x="4087" y="765"/>
                  <a:pt x="4055" y="729"/>
                  <a:pt x="4022" y="693"/>
                </a:cubicBezTo>
                <a:cubicBezTo>
                  <a:pt x="3950" y="610"/>
                  <a:pt x="3874" y="524"/>
                  <a:pt x="3776" y="460"/>
                </a:cubicBezTo>
                <a:cubicBezTo>
                  <a:pt x="3674" y="394"/>
                  <a:pt x="3552" y="359"/>
                  <a:pt x="3425" y="359"/>
                </a:cubicBezTo>
                <a:cubicBezTo>
                  <a:pt x="3376" y="359"/>
                  <a:pt x="3325" y="365"/>
                  <a:pt x="3276" y="375"/>
                </a:cubicBezTo>
                <a:cubicBezTo>
                  <a:pt x="3098" y="414"/>
                  <a:pt x="2945" y="517"/>
                  <a:pt x="2855" y="658"/>
                </a:cubicBezTo>
                <a:cubicBezTo>
                  <a:pt x="2796" y="751"/>
                  <a:pt x="2759" y="858"/>
                  <a:pt x="2723" y="962"/>
                </a:cubicBezTo>
                <a:cubicBezTo>
                  <a:pt x="2665" y="1131"/>
                  <a:pt x="2614" y="1277"/>
                  <a:pt x="2485" y="1333"/>
                </a:cubicBezTo>
                <a:cubicBezTo>
                  <a:pt x="2453" y="1347"/>
                  <a:pt x="2420" y="1353"/>
                  <a:pt x="2387" y="1353"/>
                </a:cubicBezTo>
                <a:cubicBezTo>
                  <a:pt x="2220" y="1353"/>
                  <a:pt x="2046" y="1198"/>
                  <a:pt x="1947" y="1092"/>
                </a:cubicBezTo>
                <a:cubicBezTo>
                  <a:pt x="1784" y="919"/>
                  <a:pt x="1583" y="706"/>
                  <a:pt x="1324" y="706"/>
                </a:cubicBezTo>
                <a:cubicBezTo>
                  <a:pt x="1308" y="706"/>
                  <a:pt x="1292" y="707"/>
                  <a:pt x="1276" y="709"/>
                </a:cubicBezTo>
                <a:cubicBezTo>
                  <a:pt x="985" y="739"/>
                  <a:pt x="854" y="994"/>
                  <a:pt x="728" y="1242"/>
                </a:cubicBezTo>
                <a:cubicBezTo>
                  <a:pt x="669" y="1354"/>
                  <a:pt x="609" y="1471"/>
                  <a:pt x="536" y="1561"/>
                </a:cubicBezTo>
                <a:cubicBezTo>
                  <a:pt x="519" y="1564"/>
                  <a:pt x="502" y="1565"/>
                  <a:pt x="486" y="1565"/>
                </a:cubicBezTo>
                <a:cubicBezTo>
                  <a:pt x="360" y="1565"/>
                  <a:pt x="234" y="1499"/>
                  <a:pt x="167" y="1391"/>
                </a:cubicBezTo>
                <a:cubicBezTo>
                  <a:pt x="151" y="1366"/>
                  <a:pt x="124" y="1352"/>
                  <a:pt x="96" y="1352"/>
                </a:cubicBezTo>
                <a:cubicBezTo>
                  <a:pt x="81" y="1352"/>
                  <a:pt x="65" y="1356"/>
                  <a:pt x="52" y="1365"/>
                </a:cubicBezTo>
                <a:cubicBezTo>
                  <a:pt x="12" y="1389"/>
                  <a:pt x="0" y="1440"/>
                  <a:pt x="25" y="1480"/>
                </a:cubicBezTo>
                <a:cubicBezTo>
                  <a:pt x="122" y="1636"/>
                  <a:pt x="306" y="1732"/>
                  <a:pt x="489" y="1732"/>
                </a:cubicBezTo>
                <a:cubicBezTo>
                  <a:pt x="526" y="1732"/>
                  <a:pt x="562" y="1728"/>
                  <a:pt x="599" y="1720"/>
                </a:cubicBezTo>
                <a:cubicBezTo>
                  <a:pt x="616" y="1716"/>
                  <a:pt x="631" y="1707"/>
                  <a:pt x="642" y="1694"/>
                </a:cubicBezTo>
                <a:cubicBezTo>
                  <a:pt x="739" y="1586"/>
                  <a:pt x="809" y="1449"/>
                  <a:pt x="876" y="1318"/>
                </a:cubicBezTo>
                <a:cubicBezTo>
                  <a:pt x="993" y="1091"/>
                  <a:pt x="1092" y="896"/>
                  <a:pt x="1293" y="875"/>
                </a:cubicBezTo>
                <a:cubicBezTo>
                  <a:pt x="1303" y="874"/>
                  <a:pt x="1312" y="874"/>
                  <a:pt x="1322" y="874"/>
                </a:cubicBezTo>
                <a:cubicBezTo>
                  <a:pt x="1510" y="874"/>
                  <a:pt x="1677" y="1050"/>
                  <a:pt x="1826" y="1209"/>
                </a:cubicBezTo>
                <a:cubicBezTo>
                  <a:pt x="2019" y="1414"/>
                  <a:pt x="2213" y="1520"/>
                  <a:pt x="2388" y="1520"/>
                </a:cubicBezTo>
                <a:cubicBezTo>
                  <a:pt x="2445" y="1520"/>
                  <a:pt x="2500" y="1509"/>
                  <a:pt x="2551" y="1486"/>
                </a:cubicBezTo>
                <a:cubicBezTo>
                  <a:pt x="2749" y="1401"/>
                  <a:pt x="2816" y="1205"/>
                  <a:pt x="2882" y="1016"/>
                </a:cubicBezTo>
                <a:cubicBezTo>
                  <a:pt x="2914" y="922"/>
                  <a:pt x="2947" y="825"/>
                  <a:pt x="2996" y="749"/>
                </a:cubicBezTo>
                <a:cubicBezTo>
                  <a:pt x="3062" y="645"/>
                  <a:pt x="3176" y="569"/>
                  <a:pt x="3311" y="540"/>
                </a:cubicBezTo>
                <a:cubicBezTo>
                  <a:pt x="3350" y="531"/>
                  <a:pt x="3389" y="527"/>
                  <a:pt x="3427" y="527"/>
                </a:cubicBezTo>
                <a:cubicBezTo>
                  <a:pt x="3521" y="527"/>
                  <a:pt x="3610" y="552"/>
                  <a:pt x="3684" y="601"/>
                </a:cubicBezTo>
                <a:cubicBezTo>
                  <a:pt x="3763" y="652"/>
                  <a:pt x="3828" y="726"/>
                  <a:pt x="3896" y="804"/>
                </a:cubicBezTo>
                <a:cubicBezTo>
                  <a:pt x="3931" y="842"/>
                  <a:pt x="3965" y="881"/>
                  <a:pt x="4000" y="918"/>
                </a:cubicBezTo>
                <a:cubicBezTo>
                  <a:pt x="4188" y="1108"/>
                  <a:pt x="4461" y="1224"/>
                  <a:pt x="4720" y="1224"/>
                </a:cubicBezTo>
                <a:cubicBezTo>
                  <a:pt x="4733" y="1224"/>
                  <a:pt x="4745" y="1224"/>
                  <a:pt x="4757" y="1224"/>
                </a:cubicBezTo>
                <a:cubicBezTo>
                  <a:pt x="4961" y="1217"/>
                  <a:pt x="5132" y="1138"/>
                  <a:pt x="5253" y="997"/>
                </a:cubicBezTo>
                <a:cubicBezTo>
                  <a:pt x="5350" y="884"/>
                  <a:pt x="5405" y="741"/>
                  <a:pt x="5458" y="603"/>
                </a:cubicBezTo>
                <a:cubicBezTo>
                  <a:pt x="5532" y="414"/>
                  <a:pt x="5595" y="249"/>
                  <a:pt x="5748" y="188"/>
                </a:cubicBezTo>
                <a:cubicBezTo>
                  <a:pt x="5784" y="174"/>
                  <a:pt x="5823" y="167"/>
                  <a:pt x="5861" y="167"/>
                </a:cubicBezTo>
                <a:cubicBezTo>
                  <a:pt x="6006" y="167"/>
                  <a:pt x="6157" y="257"/>
                  <a:pt x="6270" y="342"/>
                </a:cubicBezTo>
                <a:cubicBezTo>
                  <a:pt x="6297" y="363"/>
                  <a:pt x="6324" y="384"/>
                  <a:pt x="6351" y="405"/>
                </a:cubicBezTo>
                <a:cubicBezTo>
                  <a:pt x="6505" y="528"/>
                  <a:pt x="6665" y="654"/>
                  <a:pt x="6869" y="683"/>
                </a:cubicBezTo>
                <a:cubicBezTo>
                  <a:pt x="6888" y="686"/>
                  <a:pt x="6907" y="687"/>
                  <a:pt x="6926" y="687"/>
                </a:cubicBezTo>
                <a:cubicBezTo>
                  <a:pt x="7064" y="687"/>
                  <a:pt x="7208" y="621"/>
                  <a:pt x="7297" y="512"/>
                </a:cubicBezTo>
                <a:cubicBezTo>
                  <a:pt x="7373" y="418"/>
                  <a:pt x="7396" y="304"/>
                  <a:pt x="7359" y="200"/>
                </a:cubicBezTo>
                <a:cubicBezTo>
                  <a:pt x="7347" y="166"/>
                  <a:pt x="7314" y="144"/>
                  <a:pt x="7280" y="144"/>
                </a:cubicBezTo>
                <a:cubicBezTo>
                  <a:pt x="7270" y="144"/>
                  <a:pt x="7261" y="146"/>
                  <a:pt x="7252" y="149"/>
                </a:cubicBezTo>
                <a:cubicBezTo>
                  <a:pt x="7208" y="165"/>
                  <a:pt x="7186" y="212"/>
                  <a:pt x="7201" y="256"/>
                </a:cubicBezTo>
                <a:cubicBezTo>
                  <a:pt x="7223" y="318"/>
                  <a:pt x="7194" y="372"/>
                  <a:pt x="7166" y="406"/>
                </a:cubicBezTo>
                <a:cubicBezTo>
                  <a:pt x="7111" y="474"/>
                  <a:pt x="7015" y="519"/>
                  <a:pt x="6927" y="519"/>
                </a:cubicBezTo>
                <a:cubicBezTo>
                  <a:pt x="6916" y="519"/>
                  <a:pt x="6904" y="518"/>
                  <a:pt x="6893" y="516"/>
                </a:cubicBezTo>
                <a:cubicBezTo>
                  <a:pt x="6734" y="494"/>
                  <a:pt x="6598" y="387"/>
                  <a:pt x="6455" y="274"/>
                </a:cubicBezTo>
                <a:cubicBezTo>
                  <a:pt x="6427" y="252"/>
                  <a:pt x="6399" y="230"/>
                  <a:pt x="6372" y="209"/>
                </a:cubicBezTo>
                <a:cubicBezTo>
                  <a:pt x="6189" y="70"/>
                  <a:pt x="6015" y="0"/>
                  <a:pt x="586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61" name="Google Shape;61;p2"/>
          <p:cNvGrpSpPr/>
          <p:nvPr/>
        </p:nvGrpSpPr>
        <p:grpSpPr>
          <a:xfrm>
            <a:off x="432499" y="3759130"/>
            <a:ext cx="295696" cy="267845"/>
            <a:chOff x="1640475" y="1197075"/>
            <a:chExt cx="55475" cy="50250"/>
          </a:xfrm>
        </p:grpSpPr>
        <p:sp>
          <p:nvSpPr>
            <p:cNvPr id="62" name="Google Shape;62;p2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5" name="Google Shape;65;p2"/>
          <p:cNvGrpSpPr/>
          <p:nvPr/>
        </p:nvGrpSpPr>
        <p:grpSpPr>
          <a:xfrm>
            <a:off x="10506750" y="5389822"/>
            <a:ext cx="527764" cy="434620"/>
            <a:chOff x="6441550" y="2480732"/>
            <a:chExt cx="253700" cy="208925"/>
          </a:xfrm>
        </p:grpSpPr>
        <p:sp>
          <p:nvSpPr>
            <p:cNvPr id="66" name="Google Shape;66;p2"/>
            <p:cNvSpPr/>
            <p:nvPr/>
          </p:nvSpPr>
          <p:spPr>
            <a:xfrm>
              <a:off x="6450150" y="2496032"/>
              <a:ext cx="234200" cy="178350"/>
            </a:xfrm>
            <a:custGeom>
              <a:avLst/>
              <a:gdLst/>
              <a:ahLst/>
              <a:cxnLst/>
              <a:rect l="l" t="t" r="r" b="b"/>
              <a:pathLst>
                <a:path w="9368" h="7134" extrusionOk="0">
                  <a:moveTo>
                    <a:pt x="4659" y="0"/>
                  </a:moveTo>
                  <a:cubicBezTo>
                    <a:pt x="4607" y="0"/>
                    <a:pt x="4541" y="13"/>
                    <a:pt x="4450" y="37"/>
                  </a:cubicBezTo>
                  <a:cubicBezTo>
                    <a:pt x="3877" y="190"/>
                    <a:pt x="3484" y="1286"/>
                    <a:pt x="3251" y="1912"/>
                  </a:cubicBezTo>
                  <a:cubicBezTo>
                    <a:pt x="3320" y="1989"/>
                    <a:pt x="3277" y="2134"/>
                    <a:pt x="3165" y="2176"/>
                  </a:cubicBezTo>
                  <a:lnTo>
                    <a:pt x="3168" y="2185"/>
                  </a:lnTo>
                  <a:cubicBezTo>
                    <a:pt x="3113" y="2194"/>
                    <a:pt x="3054" y="2199"/>
                    <a:pt x="2997" y="2208"/>
                  </a:cubicBezTo>
                  <a:cubicBezTo>
                    <a:pt x="2928" y="2224"/>
                    <a:pt x="2859" y="2242"/>
                    <a:pt x="2789" y="2262"/>
                  </a:cubicBezTo>
                  <a:cubicBezTo>
                    <a:pt x="2774" y="2272"/>
                    <a:pt x="2758" y="2277"/>
                    <a:pt x="2742" y="2277"/>
                  </a:cubicBezTo>
                  <a:cubicBezTo>
                    <a:pt x="2715" y="2277"/>
                    <a:pt x="2691" y="2262"/>
                    <a:pt x="2674" y="2240"/>
                  </a:cubicBezTo>
                  <a:cubicBezTo>
                    <a:pt x="2334" y="2266"/>
                    <a:pt x="1995" y="2268"/>
                    <a:pt x="1658" y="2272"/>
                  </a:cubicBezTo>
                  <a:cubicBezTo>
                    <a:pt x="1653" y="2272"/>
                    <a:pt x="1647" y="2272"/>
                    <a:pt x="1641" y="2272"/>
                  </a:cubicBezTo>
                  <a:cubicBezTo>
                    <a:pt x="1500" y="2272"/>
                    <a:pt x="1246" y="2244"/>
                    <a:pt x="999" y="2244"/>
                  </a:cubicBezTo>
                  <a:cubicBezTo>
                    <a:pt x="731" y="2244"/>
                    <a:pt x="469" y="2277"/>
                    <a:pt x="366" y="2418"/>
                  </a:cubicBezTo>
                  <a:cubicBezTo>
                    <a:pt x="0" y="2908"/>
                    <a:pt x="2213" y="3958"/>
                    <a:pt x="2559" y="4145"/>
                  </a:cubicBezTo>
                  <a:cubicBezTo>
                    <a:pt x="2583" y="4161"/>
                    <a:pt x="2605" y="4177"/>
                    <a:pt x="2621" y="4198"/>
                  </a:cubicBezTo>
                  <a:cubicBezTo>
                    <a:pt x="2684" y="4214"/>
                    <a:pt x="2732" y="4270"/>
                    <a:pt x="2706" y="4346"/>
                  </a:cubicBezTo>
                  <a:cubicBezTo>
                    <a:pt x="2554" y="4801"/>
                    <a:pt x="2408" y="5258"/>
                    <a:pt x="2295" y="5725"/>
                  </a:cubicBezTo>
                  <a:cubicBezTo>
                    <a:pt x="2237" y="5970"/>
                    <a:pt x="2191" y="6212"/>
                    <a:pt x="2161" y="6461"/>
                  </a:cubicBezTo>
                  <a:cubicBezTo>
                    <a:pt x="2127" y="6731"/>
                    <a:pt x="1993" y="7041"/>
                    <a:pt x="2272" y="7123"/>
                  </a:cubicBezTo>
                  <a:cubicBezTo>
                    <a:pt x="2295" y="7130"/>
                    <a:pt x="2320" y="7133"/>
                    <a:pt x="2345" y="7133"/>
                  </a:cubicBezTo>
                  <a:cubicBezTo>
                    <a:pt x="2715" y="7133"/>
                    <a:pt x="3335" y="6449"/>
                    <a:pt x="3602" y="6214"/>
                  </a:cubicBezTo>
                  <a:cubicBezTo>
                    <a:pt x="3939" y="5918"/>
                    <a:pt x="4255" y="5606"/>
                    <a:pt x="4577" y="5298"/>
                  </a:cubicBezTo>
                  <a:cubicBezTo>
                    <a:pt x="4624" y="5252"/>
                    <a:pt x="4676" y="5232"/>
                    <a:pt x="4726" y="5232"/>
                  </a:cubicBezTo>
                  <a:cubicBezTo>
                    <a:pt x="4823" y="5232"/>
                    <a:pt x="4912" y="5304"/>
                    <a:pt x="4943" y="5395"/>
                  </a:cubicBezTo>
                  <a:cubicBezTo>
                    <a:pt x="5748" y="6083"/>
                    <a:pt x="6641" y="6590"/>
                    <a:pt x="7652" y="6886"/>
                  </a:cubicBezTo>
                  <a:cubicBezTo>
                    <a:pt x="7611" y="6433"/>
                    <a:pt x="7534" y="5990"/>
                    <a:pt x="7408" y="5552"/>
                  </a:cubicBezTo>
                  <a:cubicBezTo>
                    <a:pt x="7269" y="5069"/>
                    <a:pt x="7001" y="4628"/>
                    <a:pt x="6887" y="4143"/>
                  </a:cubicBezTo>
                  <a:cubicBezTo>
                    <a:pt x="6863" y="4039"/>
                    <a:pt x="6937" y="3942"/>
                    <a:pt x="7024" y="3914"/>
                  </a:cubicBezTo>
                  <a:cubicBezTo>
                    <a:pt x="7026" y="3866"/>
                    <a:pt x="7050" y="3815"/>
                    <a:pt x="7107" y="3781"/>
                  </a:cubicBezTo>
                  <a:cubicBezTo>
                    <a:pt x="7386" y="3602"/>
                    <a:pt x="9368" y="2256"/>
                    <a:pt x="9139" y="1904"/>
                  </a:cubicBezTo>
                  <a:cubicBezTo>
                    <a:pt x="9087" y="1823"/>
                    <a:pt x="8893" y="1797"/>
                    <a:pt x="8659" y="1797"/>
                  </a:cubicBezTo>
                  <a:cubicBezTo>
                    <a:pt x="8282" y="1797"/>
                    <a:pt x="7801" y="1864"/>
                    <a:pt x="7633" y="1875"/>
                  </a:cubicBezTo>
                  <a:cubicBezTo>
                    <a:pt x="7146" y="1908"/>
                    <a:pt x="6661" y="1988"/>
                    <a:pt x="6177" y="2002"/>
                  </a:cubicBezTo>
                  <a:cubicBezTo>
                    <a:pt x="6173" y="2002"/>
                    <a:pt x="6170" y="2002"/>
                    <a:pt x="6166" y="2002"/>
                  </a:cubicBezTo>
                  <a:cubicBezTo>
                    <a:pt x="6063" y="2002"/>
                    <a:pt x="6000" y="1931"/>
                    <a:pt x="5976" y="1848"/>
                  </a:cubicBezTo>
                  <a:cubicBezTo>
                    <a:pt x="5937" y="1836"/>
                    <a:pt x="5899" y="1815"/>
                    <a:pt x="5874" y="1781"/>
                  </a:cubicBezTo>
                  <a:cubicBezTo>
                    <a:pt x="5664" y="1476"/>
                    <a:pt x="5549" y="1118"/>
                    <a:pt x="5354" y="802"/>
                  </a:cubicBezTo>
                  <a:cubicBezTo>
                    <a:pt x="5241" y="617"/>
                    <a:pt x="5117" y="437"/>
                    <a:pt x="4980" y="270"/>
                  </a:cubicBezTo>
                  <a:cubicBezTo>
                    <a:pt x="4832" y="88"/>
                    <a:pt x="4795" y="0"/>
                    <a:pt x="4659" y="0"/>
                  </a:cubicBezTo>
                  <a:close/>
                </a:path>
              </a:pathLst>
            </a:custGeom>
            <a:solidFill>
              <a:srgbClr val="FFE6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6441550" y="2480732"/>
              <a:ext cx="253700" cy="208925"/>
            </a:xfrm>
            <a:custGeom>
              <a:avLst/>
              <a:gdLst/>
              <a:ahLst/>
              <a:cxnLst/>
              <a:rect l="l" t="t" r="r" b="b"/>
              <a:pathLst>
                <a:path w="10148" h="8357" extrusionOk="0">
                  <a:moveTo>
                    <a:pt x="5002" y="612"/>
                  </a:moveTo>
                  <a:cubicBezTo>
                    <a:pt x="5139" y="612"/>
                    <a:pt x="5176" y="700"/>
                    <a:pt x="5324" y="883"/>
                  </a:cubicBezTo>
                  <a:cubicBezTo>
                    <a:pt x="5461" y="1049"/>
                    <a:pt x="5585" y="1229"/>
                    <a:pt x="5698" y="1414"/>
                  </a:cubicBezTo>
                  <a:cubicBezTo>
                    <a:pt x="5893" y="1730"/>
                    <a:pt x="6008" y="2088"/>
                    <a:pt x="6219" y="2393"/>
                  </a:cubicBezTo>
                  <a:cubicBezTo>
                    <a:pt x="6243" y="2428"/>
                    <a:pt x="6281" y="2448"/>
                    <a:pt x="6320" y="2460"/>
                  </a:cubicBezTo>
                  <a:cubicBezTo>
                    <a:pt x="6344" y="2543"/>
                    <a:pt x="6408" y="2615"/>
                    <a:pt x="6512" y="2615"/>
                  </a:cubicBezTo>
                  <a:cubicBezTo>
                    <a:pt x="6515" y="2615"/>
                    <a:pt x="6518" y="2615"/>
                    <a:pt x="6521" y="2615"/>
                  </a:cubicBezTo>
                  <a:cubicBezTo>
                    <a:pt x="7006" y="2601"/>
                    <a:pt x="7490" y="2520"/>
                    <a:pt x="7977" y="2488"/>
                  </a:cubicBezTo>
                  <a:cubicBezTo>
                    <a:pt x="8145" y="2476"/>
                    <a:pt x="8627" y="2409"/>
                    <a:pt x="9004" y="2409"/>
                  </a:cubicBezTo>
                  <a:cubicBezTo>
                    <a:pt x="9238" y="2409"/>
                    <a:pt x="9431" y="2435"/>
                    <a:pt x="9483" y="2516"/>
                  </a:cubicBezTo>
                  <a:cubicBezTo>
                    <a:pt x="9711" y="2868"/>
                    <a:pt x="7730" y="4214"/>
                    <a:pt x="7451" y="4393"/>
                  </a:cubicBezTo>
                  <a:cubicBezTo>
                    <a:pt x="7394" y="4427"/>
                    <a:pt x="7370" y="4478"/>
                    <a:pt x="7368" y="4526"/>
                  </a:cubicBezTo>
                  <a:cubicBezTo>
                    <a:pt x="7281" y="4554"/>
                    <a:pt x="7207" y="4651"/>
                    <a:pt x="7231" y="4755"/>
                  </a:cubicBezTo>
                  <a:cubicBezTo>
                    <a:pt x="7345" y="5240"/>
                    <a:pt x="7613" y="5681"/>
                    <a:pt x="7752" y="6164"/>
                  </a:cubicBezTo>
                  <a:cubicBezTo>
                    <a:pt x="7878" y="6602"/>
                    <a:pt x="7955" y="7045"/>
                    <a:pt x="7996" y="7498"/>
                  </a:cubicBezTo>
                  <a:cubicBezTo>
                    <a:pt x="6985" y="7202"/>
                    <a:pt x="6092" y="6695"/>
                    <a:pt x="5287" y="6007"/>
                  </a:cubicBezTo>
                  <a:cubicBezTo>
                    <a:pt x="5256" y="5916"/>
                    <a:pt x="5167" y="5845"/>
                    <a:pt x="5070" y="5845"/>
                  </a:cubicBezTo>
                  <a:cubicBezTo>
                    <a:pt x="5020" y="5845"/>
                    <a:pt x="4968" y="5864"/>
                    <a:pt x="4921" y="5910"/>
                  </a:cubicBezTo>
                  <a:cubicBezTo>
                    <a:pt x="4599" y="6219"/>
                    <a:pt x="4283" y="6530"/>
                    <a:pt x="3946" y="6826"/>
                  </a:cubicBezTo>
                  <a:cubicBezTo>
                    <a:pt x="3678" y="7061"/>
                    <a:pt x="3059" y="7746"/>
                    <a:pt x="2689" y="7746"/>
                  </a:cubicBezTo>
                  <a:cubicBezTo>
                    <a:pt x="2663" y="7746"/>
                    <a:pt x="2639" y="7743"/>
                    <a:pt x="2616" y="7736"/>
                  </a:cubicBezTo>
                  <a:cubicBezTo>
                    <a:pt x="2337" y="7653"/>
                    <a:pt x="2471" y="7343"/>
                    <a:pt x="2505" y="7073"/>
                  </a:cubicBezTo>
                  <a:cubicBezTo>
                    <a:pt x="2535" y="6824"/>
                    <a:pt x="2581" y="6582"/>
                    <a:pt x="2639" y="6337"/>
                  </a:cubicBezTo>
                  <a:cubicBezTo>
                    <a:pt x="2752" y="5870"/>
                    <a:pt x="2898" y="5413"/>
                    <a:pt x="3050" y="4958"/>
                  </a:cubicBezTo>
                  <a:cubicBezTo>
                    <a:pt x="3076" y="4882"/>
                    <a:pt x="3028" y="4826"/>
                    <a:pt x="2965" y="4810"/>
                  </a:cubicBezTo>
                  <a:cubicBezTo>
                    <a:pt x="2949" y="4790"/>
                    <a:pt x="2928" y="4773"/>
                    <a:pt x="2903" y="4757"/>
                  </a:cubicBezTo>
                  <a:cubicBezTo>
                    <a:pt x="2557" y="4570"/>
                    <a:pt x="344" y="3520"/>
                    <a:pt x="710" y="3031"/>
                  </a:cubicBezTo>
                  <a:cubicBezTo>
                    <a:pt x="813" y="2890"/>
                    <a:pt x="1076" y="2857"/>
                    <a:pt x="1345" y="2857"/>
                  </a:cubicBezTo>
                  <a:cubicBezTo>
                    <a:pt x="1593" y="2857"/>
                    <a:pt x="1848" y="2885"/>
                    <a:pt x="1988" y="2885"/>
                  </a:cubicBezTo>
                  <a:cubicBezTo>
                    <a:pt x="1993" y="2885"/>
                    <a:pt x="1998" y="2885"/>
                    <a:pt x="2002" y="2885"/>
                  </a:cubicBezTo>
                  <a:cubicBezTo>
                    <a:pt x="2340" y="2880"/>
                    <a:pt x="2678" y="2878"/>
                    <a:pt x="3018" y="2852"/>
                  </a:cubicBezTo>
                  <a:cubicBezTo>
                    <a:pt x="3034" y="2875"/>
                    <a:pt x="3059" y="2889"/>
                    <a:pt x="3086" y="2889"/>
                  </a:cubicBezTo>
                  <a:cubicBezTo>
                    <a:pt x="3101" y="2889"/>
                    <a:pt x="3118" y="2884"/>
                    <a:pt x="3133" y="2874"/>
                  </a:cubicBezTo>
                  <a:cubicBezTo>
                    <a:pt x="3203" y="2854"/>
                    <a:pt x="3272" y="2836"/>
                    <a:pt x="3342" y="2820"/>
                  </a:cubicBezTo>
                  <a:cubicBezTo>
                    <a:pt x="3399" y="2811"/>
                    <a:pt x="3457" y="2806"/>
                    <a:pt x="3512" y="2797"/>
                  </a:cubicBezTo>
                  <a:lnTo>
                    <a:pt x="3509" y="2788"/>
                  </a:lnTo>
                  <a:cubicBezTo>
                    <a:pt x="3621" y="2746"/>
                    <a:pt x="3664" y="2601"/>
                    <a:pt x="3595" y="2524"/>
                  </a:cubicBezTo>
                  <a:cubicBezTo>
                    <a:pt x="3829" y="1899"/>
                    <a:pt x="4221" y="802"/>
                    <a:pt x="4794" y="649"/>
                  </a:cubicBezTo>
                  <a:cubicBezTo>
                    <a:pt x="4885" y="625"/>
                    <a:pt x="4951" y="612"/>
                    <a:pt x="5002" y="612"/>
                  </a:cubicBezTo>
                  <a:close/>
                  <a:moveTo>
                    <a:pt x="4825" y="1"/>
                  </a:moveTo>
                  <a:cubicBezTo>
                    <a:pt x="4820" y="1"/>
                    <a:pt x="4815" y="1"/>
                    <a:pt x="4810" y="1"/>
                  </a:cubicBezTo>
                  <a:cubicBezTo>
                    <a:pt x="4376" y="15"/>
                    <a:pt x="4159" y="546"/>
                    <a:pt x="3978" y="872"/>
                  </a:cubicBezTo>
                  <a:cubicBezTo>
                    <a:pt x="3696" y="1377"/>
                    <a:pt x="3470" y="1908"/>
                    <a:pt x="3281" y="2455"/>
                  </a:cubicBezTo>
                  <a:cubicBezTo>
                    <a:pt x="2890" y="2406"/>
                    <a:pt x="2477" y="2382"/>
                    <a:pt x="2068" y="2382"/>
                  </a:cubicBezTo>
                  <a:cubicBezTo>
                    <a:pt x="1748" y="2382"/>
                    <a:pt x="1430" y="2397"/>
                    <a:pt x="1129" y="2425"/>
                  </a:cubicBezTo>
                  <a:cubicBezTo>
                    <a:pt x="760" y="2460"/>
                    <a:pt x="289" y="2585"/>
                    <a:pt x="157" y="2979"/>
                  </a:cubicBezTo>
                  <a:cubicBezTo>
                    <a:pt x="0" y="3455"/>
                    <a:pt x="455" y="3774"/>
                    <a:pt x="785" y="4025"/>
                  </a:cubicBezTo>
                  <a:cubicBezTo>
                    <a:pt x="1360" y="4464"/>
                    <a:pt x="1988" y="4852"/>
                    <a:pt x="2662" y="5120"/>
                  </a:cubicBezTo>
                  <a:cubicBezTo>
                    <a:pt x="2334" y="5695"/>
                    <a:pt x="2145" y="6316"/>
                    <a:pt x="2056" y="6981"/>
                  </a:cubicBezTo>
                  <a:cubicBezTo>
                    <a:pt x="2004" y="7339"/>
                    <a:pt x="1847" y="7993"/>
                    <a:pt x="2203" y="8258"/>
                  </a:cubicBezTo>
                  <a:cubicBezTo>
                    <a:pt x="2296" y="8328"/>
                    <a:pt x="2395" y="8357"/>
                    <a:pt x="2495" y="8357"/>
                  </a:cubicBezTo>
                  <a:cubicBezTo>
                    <a:pt x="2829" y="8357"/>
                    <a:pt x="3181" y="8034"/>
                    <a:pt x="3410" y="7856"/>
                  </a:cubicBezTo>
                  <a:cubicBezTo>
                    <a:pt x="4013" y="7389"/>
                    <a:pt x="4591" y="6886"/>
                    <a:pt x="5124" y="6341"/>
                  </a:cubicBezTo>
                  <a:cubicBezTo>
                    <a:pt x="5978" y="7172"/>
                    <a:pt x="7028" y="7731"/>
                    <a:pt x="8185" y="8019"/>
                  </a:cubicBezTo>
                  <a:cubicBezTo>
                    <a:pt x="8204" y="8024"/>
                    <a:pt x="8222" y="8027"/>
                    <a:pt x="8241" y="8027"/>
                  </a:cubicBezTo>
                  <a:cubicBezTo>
                    <a:pt x="8360" y="8027"/>
                    <a:pt x="8477" y="7933"/>
                    <a:pt x="8472" y="7803"/>
                  </a:cubicBezTo>
                  <a:cubicBezTo>
                    <a:pt x="8428" y="6819"/>
                    <a:pt x="8267" y="5508"/>
                    <a:pt x="7633" y="4693"/>
                  </a:cubicBezTo>
                  <a:cubicBezTo>
                    <a:pt x="8239" y="4381"/>
                    <a:pt x="8806" y="3997"/>
                    <a:pt x="9305" y="3534"/>
                  </a:cubicBezTo>
                  <a:cubicBezTo>
                    <a:pt x="9585" y="3273"/>
                    <a:pt x="10148" y="2813"/>
                    <a:pt x="10051" y="2359"/>
                  </a:cubicBezTo>
                  <a:cubicBezTo>
                    <a:pt x="9976" y="2005"/>
                    <a:pt x="9624" y="1951"/>
                    <a:pt x="9300" y="1951"/>
                  </a:cubicBezTo>
                  <a:cubicBezTo>
                    <a:pt x="9174" y="1951"/>
                    <a:pt x="9052" y="1959"/>
                    <a:pt x="8952" y="1961"/>
                  </a:cubicBezTo>
                  <a:cubicBezTo>
                    <a:pt x="8153" y="1973"/>
                    <a:pt x="7303" y="1989"/>
                    <a:pt x="6523" y="2174"/>
                  </a:cubicBezTo>
                  <a:cubicBezTo>
                    <a:pt x="6424" y="1661"/>
                    <a:pt x="6102" y="1186"/>
                    <a:pt x="5793" y="777"/>
                  </a:cubicBezTo>
                  <a:cubicBezTo>
                    <a:pt x="5568" y="480"/>
                    <a:pt x="5245" y="1"/>
                    <a:pt x="482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8" name="Google Shape;68;p2"/>
          <p:cNvGrpSpPr/>
          <p:nvPr/>
        </p:nvGrpSpPr>
        <p:grpSpPr>
          <a:xfrm>
            <a:off x="1328898" y="436541"/>
            <a:ext cx="489925" cy="434600"/>
            <a:chOff x="3200749" y="4607951"/>
            <a:chExt cx="250388" cy="222113"/>
          </a:xfrm>
        </p:grpSpPr>
        <p:sp>
          <p:nvSpPr>
            <p:cNvPr id="69" name="Google Shape;69;p2"/>
            <p:cNvSpPr/>
            <p:nvPr/>
          </p:nvSpPr>
          <p:spPr>
            <a:xfrm>
              <a:off x="3212638" y="4655639"/>
              <a:ext cx="230435" cy="164429"/>
            </a:xfrm>
            <a:custGeom>
              <a:avLst/>
              <a:gdLst/>
              <a:ahLst/>
              <a:cxnLst/>
              <a:rect l="l" t="t" r="r" b="b"/>
              <a:pathLst>
                <a:path w="12404" h="8851" extrusionOk="0">
                  <a:moveTo>
                    <a:pt x="6842" y="0"/>
                  </a:moveTo>
                  <a:cubicBezTo>
                    <a:pt x="6707" y="0"/>
                    <a:pt x="6570" y="14"/>
                    <a:pt x="6433" y="43"/>
                  </a:cubicBezTo>
                  <a:cubicBezTo>
                    <a:pt x="5732" y="177"/>
                    <a:pt x="5165" y="644"/>
                    <a:pt x="4665" y="1111"/>
                  </a:cubicBezTo>
                  <a:cubicBezTo>
                    <a:pt x="4606" y="1169"/>
                    <a:pt x="4535" y="1196"/>
                    <a:pt x="4465" y="1196"/>
                  </a:cubicBezTo>
                  <a:cubicBezTo>
                    <a:pt x="4375" y="1196"/>
                    <a:pt x="4287" y="1152"/>
                    <a:pt x="4231" y="1078"/>
                  </a:cubicBezTo>
                  <a:cubicBezTo>
                    <a:pt x="3829" y="515"/>
                    <a:pt x="3328" y="285"/>
                    <a:pt x="2859" y="285"/>
                  </a:cubicBezTo>
                  <a:cubicBezTo>
                    <a:pt x="1772" y="285"/>
                    <a:pt x="863" y="1523"/>
                    <a:pt x="1796" y="2712"/>
                  </a:cubicBezTo>
                  <a:cubicBezTo>
                    <a:pt x="1863" y="2712"/>
                    <a:pt x="1929" y="2712"/>
                    <a:pt x="1963" y="2745"/>
                  </a:cubicBezTo>
                  <a:cubicBezTo>
                    <a:pt x="2163" y="2779"/>
                    <a:pt x="2163" y="3112"/>
                    <a:pt x="1963" y="3146"/>
                  </a:cubicBezTo>
                  <a:cubicBezTo>
                    <a:pt x="1062" y="3279"/>
                    <a:pt x="61" y="3713"/>
                    <a:pt x="28" y="4814"/>
                  </a:cubicBezTo>
                  <a:cubicBezTo>
                    <a:pt x="1" y="5765"/>
                    <a:pt x="726" y="6339"/>
                    <a:pt x="1537" y="6339"/>
                  </a:cubicBezTo>
                  <a:cubicBezTo>
                    <a:pt x="1722" y="6339"/>
                    <a:pt x="1911" y="6310"/>
                    <a:pt x="2096" y="6248"/>
                  </a:cubicBezTo>
                  <a:cubicBezTo>
                    <a:pt x="2123" y="6239"/>
                    <a:pt x="2150" y="6235"/>
                    <a:pt x="2177" y="6235"/>
                  </a:cubicBezTo>
                  <a:cubicBezTo>
                    <a:pt x="2346" y="6235"/>
                    <a:pt x="2487" y="6404"/>
                    <a:pt x="2430" y="6548"/>
                  </a:cubicBezTo>
                  <a:cubicBezTo>
                    <a:pt x="2152" y="7290"/>
                    <a:pt x="2246" y="8404"/>
                    <a:pt x="3164" y="8404"/>
                  </a:cubicBezTo>
                  <a:cubicBezTo>
                    <a:pt x="3236" y="8404"/>
                    <a:pt x="3314" y="8397"/>
                    <a:pt x="3397" y="8383"/>
                  </a:cubicBezTo>
                  <a:cubicBezTo>
                    <a:pt x="3931" y="8316"/>
                    <a:pt x="4264" y="7882"/>
                    <a:pt x="4498" y="7415"/>
                  </a:cubicBezTo>
                  <a:cubicBezTo>
                    <a:pt x="4498" y="7349"/>
                    <a:pt x="4498" y="7315"/>
                    <a:pt x="4498" y="7249"/>
                  </a:cubicBezTo>
                  <a:cubicBezTo>
                    <a:pt x="4498" y="7149"/>
                    <a:pt x="4598" y="7115"/>
                    <a:pt x="4665" y="7082"/>
                  </a:cubicBezTo>
                  <a:cubicBezTo>
                    <a:pt x="4684" y="7053"/>
                    <a:pt x="4713" y="7041"/>
                    <a:pt x="4745" y="7041"/>
                  </a:cubicBezTo>
                  <a:cubicBezTo>
                    <a:pt x="4826" y="7041"/>
                    <a:pt x="4922" y="7120"/>
                    <a:pt x="4898" y="7215"/>
                  </a:cubicBezTo>
                  <a:cubicBezTo>
                    <a:pt x="4898" y="7249"/>
                    <a:pt x="4865" y="7282"/>
                    <a:pt x="4865" y="7349"/>
                  </a:cubicBezTo>
                  <a:cubicBezTo>
                    <a:pt x="4995" y="8132"/>
                    <a:pt x="5636" y="8851"/>
                    <a:pt x="6476" y="8851"/>
                  </a:cubicBezTo>
                  <a:cubicBezTo>
                    <a:pt x="6495" y="8851"/>
                    <a:pt x="6514" y="8850"/>
                    <a:pt x="6533" y="8850"/>
                  </a:cubicBezTo>
                  <a:cubicBezTo>
                    <a:pt x="7533" y="8816"/>
                    <a:pt x="7967" y="7916"/>
                    <a:pt x="8100" y="7082"/>
                  </a:cubicBezTo>
                  <a:cubicBezTo>
                    <a:pt x="8120" y="6985"/>
                    <a:pt x="8219" y="6933"/>
                    <a:pt x="8317" y="6933"/>
                  </a:cubicBezTo>
                  <a:cubicBezTo>
                    <a:pt x="8388" y="6933"/>
                    <a:pt x="8459" y="6959"/>
                    <a:pt x="8501" y="7015"/>
                  </a:cubicBezTo>
                  <a:cubicBezTo>
                    <a:pt x="8534" y="7015"/>
                    <a:pt x="8601" y="7048"/>
                    <a:pt x="8601" y="7115"/>
                  </a:cubicBezTo>
                  <a:cubicBezTo>
                    <a:pt x="8745" y="7674"/>
                    <a:pt x="9182" y="7911"/>
                    <a:pt x="9658" y="7911"/>
                  </a:cubicBezTo>
                  <a:cubicBezTo>
                    <a:pt x="10063" y="7911"/>
                    <a:pt x="10496" y="7740"/>
                    <a:pt x="10802" y="7449"/>
                  </a:cubicBezTo>
                  <a:cubicBezTo>
                    <a:pt x="11103" y="7182"/>
                    <a:pt x="11336" y="6748"/>
                    <a:pt x="11303" y="6315"/>
                  </a:cubicBezTo>
                  <a:cubicBezTo>
                    <a:pt x="11269" y="5914"/>
                    <a:pt x="11036" y="5681"/>
                    <a:pt x="10769" y="5381"/>
                  </a:cubicBezTo>
                  <a:cubicBezTo>
                    <a:pt x="10736" y="5347"/>
                    <a:pt x="10736" y="5347"/>
                    <a:pt x="10702" y="5314"/>
                  </a:cubicBezTo>
                  <a:cubicBezTo>
                    <a:pt x="10536" y="5214"/>
                    <a:pt x="10469" y="4880"/>
                    <a:pt x="10736" y="4814"/>
                  </a:cubicBezTo>
                  <a:cubicBezTo>
                    <a:pt x="11937" y="4547"/>
                    <a:pt x="12404" y="3346"/>
                    <a:pt x="11636" y="2345"/>
                  </a:cubicBezTo>
                  <a:cubicBezTo>
                    <a:pt x="11238" y="1833"/>
                    <a:pt x="10699" y="1623"/>
                    <a:pt x="10137" y="1623"/>
                  </a:cubicBezTo>
                  <a:cubicBezTo>
                    <a:pt x="9710" y="1623"/>
                    <a:pt x="9270" y="1743"/>
                    <a:pt x="8868" y="1945"/>
                  </a:cubicBezTo>
                  <a:cubicBezTo>
                    <a:pt x="8823" y="1972"/>
                    <a:pt x="8774" y="1984"/>
                    <a:pt x="8726" y="1984"/>
                  </a:cubicBezTo>
                  <a:cubicBezTo>
                    <a:pt x="8595" y="1984"/>
                    <a:pt x="8476" y="1891"/>
                    <a:pt x="8501" y="1745"/>
                  </a:cubicBezTo>
                  <a:cubicBezTo>
                    <a:pt x="8618" y="694"/>
                    <a:pt x="7789" y="0"/>
                    <a:pt x="684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3336476" y="4617314"/>
              <a:ext cx="91717" cy="63312"/>
            </a:xfrm>
            <a:custGeom>
              <a:avLst/>
              <a:gdLst/>
              <a:ahLst/>
              <a:cxnLst/>
              <a:rect l="l" t="t" r="r" b="b"/>
              <a:pathLst>
                <a:path w="4937" h="3408" extrusionOk="0">
                  <a:moveTo>
                    <a:pt x="2449" y="1"/>
                  </a:moveTo>
                  <a:cubicBezTo>
                    <a:pt x="1460" y="1"/>
                    <a:pt x="404" y="590"/>
                    <a:pt x="0" y="1506"/>
                  </a:cubicBezTo>
                  <a:cubicBezTo>
                    <a:pt x="71" y="1498"/>
                    <a:pt x="144" y="1494"/>
                    <a:pt x="218" y="1494"/>
                  </a:cubicBezTo>
                  <a:cubicBezTo>
                    <a:pt x="458" y="1494"/>
                    <a:pt x="713" y="1538"/>
                    <a:pt x="967" y="1639"/>
                  </a:cubicBezTo>
                  <a:cubicBezTo>
                    <a:pt x="1801" y="1940"/>
                    <a:pt x="2302" y="2607"/>
                    <a:pt x="2335" y="3407"/>
                  </a:cubicBezTo>
                  <a:cubicBezTo>
                    <a:pt x="2710" y="3282"/>
                    <a:pt x="3105" y="3215"/>
                    <a:pt x="3487" y="3215"/>
                  </a:cubicBezTo>
                  <a:cubicBezTo>
                    <a:pt x="3819" y="3215"/>
                    <a:pt x="4142" y="3266"/>
                    <a:pt x="4437" y="3374"/>
                  </a:cubicBezTo>
                  <a:cubicBezTo>
                    <a:pt x="4937" y="2106"/>
                    <a:pt x="4603" y="572"/>
                    <a:pt x="3136" y="105"/>
                  </a:cubicBezTo>
                  <a:cubicBezTo>
                    <a:pt x="2917" y="34"/>
                    <a:pt x="2685" y="1"/>
                    <a:pt x="2449" y="1"/>
                  </a:cubicBezTo>
                  <a:close/>
                </a:path>
              </a:pathLst>
            </a:custGeom>
            <a:solidFill>
              <a:srgbClr val="FFE7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3200749" y="4607951"/>
              <a:ext cx="250388" cy="222113"/>
            </a:xfrm>
            <a:custGeom>
              <a:avLst/>
              <a:gdLst/>
              <a:ahLst/>
              <a:cxnLst/>
              <a:rect l="l" t="t" r="r" b="b"/>
              <a:pathLst>
                <a:path w="13478" h="11956" extrusionOk="0">
                  <a:moveTo>
                    <a:pt x="9780" y="517"/>
                  </a:moveTo>
                  <a:cubicBezTo>
                    <a:pt x="10007" y="517"/>
                    <a:pt x="10231" y="547"/>
                    <a:pt x="10442" y="609"/>
                  </a:cubicBezTo>
                  <a:cubicBezTo>
                    <a:pt x="11909" y="1076"/>
                    <a:pt x="12243" y="2610"/>
                    <a:pt x="11743" y="3878"/>
                  </a:cubicBezTo>
                  <a:cubicBezTo>
                    <a:pt x="11457" y="3773"/>
                    <a:pt x="11145" y="3722"/>
                    <a:pt x="10824" y="3722"/>
                  </a:cubicBezTo>
                  <a:cubicBezTo>
                    <a:pt x="10432" y="3722"/>
                    <a:pt x="10026" y="3798"/>
                    <a:pt x="9641" y="3945"/>
                  </a:cubicBezTo>
                  <a:cubicBezTo>
                    <a:pt x="9608" y="3111"/>
                    <a:pt x="9107" y="2444"/>
                    <a:pt x="8273" y="2143"/>
                  </a:cubicBezTo>
                  <a:cubicBezTo>
                    <a:pt x="7999" y="2061"/>
                    <a:pt x="7724" y="2001"/>
                    <a:pt x="7469" y="2001"/>
                  </a:cubicBezTo>
                  <a:cubicBezTo>
                    <a:pt x="7413" y="2001"/>
                    <a:pt x="7359" y="2004"/>
                    <a:pt x="7306" y="2010"/>
                  </a:cubicBezTo>
                  <a:cubicBezTo>
                    <a:pt x="7713" y="1087"/>
                    <a:pt x="8784" y="517"/>
                    <a:pt x="9780" y="517"/>
                  </a:cubicBezTo>
                  <a:close/>
                  <a:moveTo>
                    <a:pt x="7482" y="2567"/>
                  </a:moveTo>
                  <a:cubicBezTo>
                    <a:pt x="8429" y="2567"/>
                    <a:pt x="9258" y="3261"/>
                    <a:pt x="9141" y="4312"/>
                  </a:cubicBezTo>
                  <a:cubicBezTo>
                    <a:pt x="9116" y="4458"/>
                    <a:pt x="9235" y="4551"/>
                    <a:pt x="9366" y="4551"/>
                  </a:cubicBezTo>
                  <a:cubicBezTo>
                    <a:pt x="9414" y="4551"/>
                    <a:pt x="9463" y="4539"/>
                    <a:pt x="9508" y="4512"/>
                  </a:cubicBezTo>
                  <a:cubicBezTo>
                    <a:pt x="9910" y="4310"/>
                    <a:pt x="10350" y="4190"/>
                    <a:pt x="10777" y="4190"/>
                  </a:cubicBezTo>
                  <a:cubicBezTo>
                    <a:pt x="11339" y="4190"/>
                    <a:pt x="11878" y="4400"/>
                    <a:pt x="12276" y="4912"/>
                  </a:cubicBezTo>
                  <a:cubicBezTo>
                    <a:pt x="13044" y="5913"/>
                    <a:pt x="12577" y="7114"/>
                    <a:pt x="11376" y="7381"/>
                  </a:cubicBezTo>
                  <a:cubicBezTo>
                    <a:pt x="11109" y="7447"/>
                    <a:pt x="11176" y="7781"/>
                    <a:pt x="11342" y="7881"/>
                  </a:cubicBezTo>
                  <a:cubicBezTo>
                    <a:pt x="11376" y="7881"/>
                    <a:pt x="11376" y="7914"/>
                    <a:pt x="11409" y="7948"/>
                  </a:cubicBezTo>
                  <a:cubicBezTo>
                    <a:pt x="11676" y="8248"/>
                    <a:pt x="11909" y="8448"/>
                    <a:pt x="11943" y="8882"/>
                  </a:cubicBezTo>
                  <a:cubicBezTo>
                    <a:pt x="11976" y="9315"/>
                    <a:pt x="11743" y="9716"/>
                    <a:pt x="11442" y="10016"/>
                  </a:cubicBezTo>
                  <a:cubicBezTo>
                    <a:pt x="11139" y="10304"/>
                    <a:pt x="10711" y="10475"/>
                    <a:pt x="10309" y="10475"/>
                  </a:cubicBezTo>
                  <a:cubicBezTo>
                    <a:pt x="9829" y="10475"/>
                    <a:pt x="9386" y="10230"/>
                    <a:pt x="9241" y="9649"/>
                  </a:cubicBezTo>
                  <a:cubicBezTo>
                    <a:pt x="9241" y="9615"/>
                    <a:pt x="9174" y="9582"/>
                    <a:pt x="9141" y="9549"/>
                  </a:cubicBezTo>
                  <a:cubicBezTo>
                    <a:pt x="9099" y="9507"/>
                    <a:pt x="9029" y="9483"/>
                    <a:pt x="8959" y="9483"/>
                  </a:cubicBezTo>
                  <a:cubicBezTo>
                    <a:pt x="8860" y="9483"/>
                    <a:pt x="8760" y="9532"/>
                    <a:pt x="8740" y="9649"/>
                  </a:cubicBezTo>
                  <a:cubicBezTo>
                    <a:pt x="8607" y="10483"/>
                    <a:pt x="8173" y="11383"/>
                    <a:pt x="7173" y="11417"/>
                  </a:cubicBezTo>
                  <a:cubicBezTo>
                    <a:pt x="7137" y="11419"/>
                    <a:pt x="7102" y="11421"/>
                    <a:pt x="7068" y="11421"/>
                  </a:cubicBezTo>
                  <a:cubicBezTo>
                    <a:pt x="6252" y="11421"/>
                    <a:pt x="5633" y="10684"/>
                    <a:pt x="5505" y="9916"/>
                  </a:cubicBezTo>
                  <a:cubicBezTo>
                    <a:pt x="5505" y="9849"/>
                    <a:pt x="5538" y="9816"/>
                    <a:pt x="5538" y="9782"/>
                  </a:cubicBezTo>
                  <a:cubicBezTo>
                    <a:pt x="5562" y="9687"/>
                    <a:pt x="5466" y="9608"/>
                    <a:pt x="5385" y="9608"/>
                  </a:cubicBezTo>
                  <a:cubicBezTo>
                    <a:pt x="5353" y="9608"/>
                    <a:pt x="5324" y="9620"/>
                    <a:pt x="5305" y="9649"/>
                  </a:cubicBezTo>
                  <a:cubicBezTo>
                    <a:pt x="5238" y="9682"/>
                    <a:pt x="5138" y="9716"/>
                    <a:pt x="5138" y="9816"/>
                  </a:cubicBezTo>
                  <a:cubicBezTo>
                    <a:pt x="5138" y="9882"/>
                    <a:pt x="5138" y="9916"/>
                    <a:pt x="5138" y="9982"/>
                  </a:cubicBezTo>
                  <a:cubicBezTo>
                    <a:pt x="4904" y="10449"/>
                    <a:pt x="4571" y="10883"/>
                    <a:pt x="4037" y="10950"/>
                  </a:cubicBezTo>
                  <a:cubicBezTo>
                    <a:pt x="3954" y="10964"/>
                    <a:pt x="3876" y="10971"/>
                    <a:pt x="3804" y="10971"/>
                  </a:cubicBezTo>
                  <a:cubicBezTo>
                    <a:pt x="2890" y="10971"/>
                    <a:pt x="2822" y="9857"/>
                    <a:pt x="3070" y="9115"/>
                  </a:cubicBezTo>
                  <a:cubicBezTo>
                    <a:pt x="3127" y="8971"/>
                    <a:pt x="2986" y="8802"/>
                    <a:pt x="2817" y="8802"/>
                  </a:cubicBezTo>
                  <a:cubicBezTo>
                    <a:pt x="2790" y="8802"/>
                    <a:pt x="2763" y="8806"/>
                    <a:pt x="2736" y="8815"/>
                  </a:cubicBezTo>
                  <a:cubicBezTo>
                    <a:pt x="2551" y="8877"/>
                    <a:pt x="2362" y="8906"/>
                    <a:pt x="2177" y="8906"/>
                  </a:cubicBezTo>
                  <a:cubicBezTo>
                    <a:pt x="1366" y="8906"/>
                    <a:pt x="641" y="8332"/>
                    <a:pt x="668" y="7381"/>
                  </a:cubicBezTo>
                  <a:cubicBezTo>
                    <a:pt x="701" y="6280"/>
                    <a:pt x="1702" y="5846"/>
                    <a:pt x="2603" y="5713"/>
                  </a:cubicBezTo>
                  <a:cubicBezTo>
                    <a:pt x="2803" y="5679"/>
                    <a:pt x="2803" y="5346"/>
                    <a:pt x="2603" y="5312"/>
                  </a:cubicBezTo>
                  <a:cubicBezTo>
                    <a:pt x="2569" y="5279"/>
                    <a:pt x="2503" y="5279"/>
                    <a:pt x="2436" y="5279"/>
                  </a:cubicBezTo>
                  <a:cubicBezTo>
                    <a:pt x="1503" y="4090"/>
                    <a:pt x="2412" y="2852"/>
                    <a:pt x="3499" y="2852"/>
                  </a:cubicBezTo>
                  <a:cubicBezTo>
                    <a:pt x="3968" y="2852"/>
                    <a:pt x="4469" y="3082"/>
                    <a:pt x="4871" y="3645"/>
                  </a:cubicBezTo>
                  <a:cubicBezTo>
                    <a:pt x="4946" y="3719"/>
                    <a:pt x="5031" y="3763"/>
                    <a:pt x="5116" y="3763"/>
                  </a:cubicBezTo>
                  <a:cubicBezTo>
                    <a:pt x="5181" y="3763"/>
                    <a:pt x="5246" y="3736"/>
                    <a:pt x="5305" y="3678"/>
                  </a:cubicBezTo>
                  <a:cubicBezTo>
                    <a:pt x="5805" y="3211"/>
                    <a:pt x="6372" y="2744"/>
                    <a:pt x="7073" y="2610"/>
                  </a:cubicBezTo>
                  <a:cubicBezTo>
                    <a:pt x="7210" y="2581"/>
                    <a:pt x="7347" y="2567"/>
                    <a:pt x="7482" y="2567"/>
                  </a:cubicBezTo>
                  <a:close/>
                  <a:moveTo>
                    <a:pt x="9790" y="1"/>
                  </a:moveTo>
                  <a:cubicBezTo>
                    <a:pt x="8522" y="1"/>
                    <a:pt x="7191" y="807"/>
                    <a:pt x="6906" y="2077"/>
                  </a:cubicBezTo>
                  <a:cubicBezTo>
                    <a:pt x="6239" y="2244"/>
                    <a:pt x="5672" y="2644"/>
                    <a:pt x="5138" y="3077"/>
                  </a:cubicBezTo>
                  <a:cubicBezTo>
                    <a:pt x="4674" y="2573"/>
                    <a:pt x="4038" y="2239"/>
                    <a:pt x="3387" y="2239"/>
                  </a:cubicBezTo>
                  <a:cubicBezTo>
                    <a:pt x="2962" y="2239"/>
                    <a:pt x="2531" y="2381"/>
                    <a:pt x="2136" y="2711"/>
                  </a:cubicBezTo>
                  <a:cubicBezTo>
                    <a:pt x="1302" y="3411"/>
                    <a:pt x="1302" y="4545"/>
                    <a:pt x="1936" y="5312"/>
                  </a:cubicBezTo>
                  <a:cubicBezTo>
                    <a:pt x="868" y="5513"/>
                    <a:pt x="1" y="6513"/>
                    <a:pt x="168" y="7681"/>
                  </a:cubicBezTo>
                  <a:cubicBezTo>
                    <a:pt x="290" y="8780"/>
                    <a:pt x="1195" y="9432"/>
                    <a:pt x="2166" y="9432"/>
                  </a:cubicBezTo>
                  <a:cubicBezTo>
                    <a:pt x="2256" y="9432"/>
                    <a:pt x="2346" y="9427"/>
                    <a:pt x="2436" y="9415"/>
                  </a:cubicBezTo>
                  <a:lnTo>
                    <a:pt x="2436" y="9415"/>
                  </a:lnTo>
                  <a:cubicBezTo>
                    <a:pt x="2269" y="10283"/>
                    <a:pt x="2336" y="11283"/>
                    <a:pt x="3370" y="11517"/>
                  </a:cubicBezTo>
                  <a:cubicBezTo>
                    <a:pt x="3495" y="11546"/>
                    <a:pt x="3615" y="11559"/>
                    <a:pt x="3729" y="11559"/>
                  </a:cubicBezTo>
                  <a:cubicBezTo>
                    <a:pt x="4406" y="11559"/>
                    <a:pt x="4895" y="11082"/>
                    <a:pt x="5238" y="10483"/>
                  </a:cubicBezTo>
                  <a:cubicBezTo>
                    <a:pt x="5460" y="11340"/>
                    <a:pt x="6256" y="11955"/>
                    <a:pt x="7167" y="11955"/>
                  </a:cubicBezTo>
                  <a:cubicBezTo>
                    <a:pt x="7213" y="11955"/>
                    <a:pt x="7259" y="11954"/>
                    <a:pt x="7306" y="11950"/>
                  </a:cubicBezTo>
                  <a:cubicBezTo>
                    <a:pt x="8140" y="11917"/>
                    <a:pt x="8974" y="11217"/>
                    <a:pt x="9174" y="10383"/>
                  </a:cubicBezTo>
                  <a:cubicBezTo>
                    <a:pt x="9440" y="10773"/>
                    <a:pt x="9905" y="10956"/>
                    <a:pt x="10397" y="10956"/>
                  </a:cubicBezTo>
                  <a:cubicBezTo>
                    <a:pt x="10830" y="10956"/>
                    <a:pt x="11284" y="10815"/>
                    <a:pt x="11643" y="10549"/>
                  </a:cubicBezTo>
                  <a:cubicBezTo>
                    <a:pt x="12410" y="9949"/>
                    <a:pt x="12877" y="8381"/>
                    <a:pt x="11976" y="7747"/>
                  </a:cubicBezTo>
                  <a:cubicBezTo>
                    <a:pt x="12977" y="7280"/>
                    <a:pt x="13477" y="6113"/>
                    <a:pt x="12977" y="5046"/>
                  </a:cubicBezTo>
                  <a:cubicBezTo>
                    <a:pt x="12777" y="4645"/>
                    <a:pt x="12510" y="4345"/>
                    <a:pt x="12210" y="4112"/>
                  </a:cubicBezTo>
                  <a:cubicBezTo>
                    <a:pt x="13010" y="2711"/>
                    <a:pt x="12343" y="809"/>
                    <a:pt x="10842" y="209"/>
                  </a:cubicBezTo>
                  <a:cubicBezTo>
                    <a:pt x="10514" y="67"/>
                    <a:pt x="10155" y="1"/>
                    <a:pt x="979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919515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3814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7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" name="Google Shape;774;p29"/>
          <p:cNvSpPr/>
          <p:nvPr/>
        </p:nvSpPr>
        <p:spPr>
          <a:xfrm flipH="1">
            <a:off x="7285113" y="-228666"/>
            <a:ext cx="4954655" cy="2527372"/>
          </a:xfrm>
          <a:custGeom>
            <a:avLst/>
            <a:gdLst/>
            <a:ahLst/>
            <a:cxnLst/>
            <a:rect l="l" t="t" r="r" b="b"/>
            <a:pathLst>
              <a:path w="14457" h="6348" extrusionOk="0">
                <a:moveTo>
                  <a:pt x="0" y="1"/>
                </a:moveTo>
                <a:lnTo>
                  <a:pt x="0" y="6160"/>
                </a:lnTo>
                <a:cubicBezTo>
                  <a:pt x="307" y="6283"/>
                  <a:pt x="641" y="6348"/>
                  <a:pt x="972" y="6348"/>
                </a:cubicBezTo>
                <a:cubicBezTo>
                  <a:pt x="1431" y="6348"/>
                  <a:pt x="1886" y="6223"/>
                  <a:pt x="2259" y="5957"/>
                </a:cubicBezTo>
                <a:cubicBezTo>
                  <a:pt x="2971" y="5450"/>
                  <a:pt x="3272" y="4560"/>
                  <a:pt x="3620" y="3758"/>
                </a:cubicBezTo>
                <a:cubicBezTo>
                  <a:pt x="3967" y="2955"/>
                  <a:pt x="4504" y="2110"/>
                  <a:pt x="5362" y="1938"/>
                </a:cubicBezTo>
                <a:cubicBezTo>
                  <a:pt x="5472" y="1916"/>
                  <a:pt x="5582" y="1906"/>
                  <a:pt x="5692" y="1906"/>
                </a:cubicBezTo>
                <a:cubicBezTo>
                  <a:pt x="6160" y="1906"/>
                  <a:pt x="6628" y="2081"/>
                  <a:pt x="7080" y="2232"/>
                </a:cubicBezTo>
                <a:cubicBezTo>
                  <a:pt x="7585" y="2401"/>
                  <a:pt x="8141" y="2535"/>
                  <a:pt x="8672" y="2535"/>
                </a:cubicBezTo>
                <a:cubicBezTo>
                  <a:pt x="9138" y="2535"/>
                  <a:pt x="9586" y="2431"/>
                  <a:pt x="9965" y="2156"/>
                </a:cubicBezTo>
                <a:cubicBezTo>
                  <a:pt x="10504" y="1765"/>
                  <a:pt x="10846" y="1060"/>
                  <a:pt x="11419" y="789"/>
                </a:cubicBezTo>
                <a:lnTo>
                  <a:pt x="11420" y="789"/>
                </a:lnTo>
                <a:cubicBezTo>
                  <a:pt x="11436" y="781"/>
                  <a:pt x="11452" y="774"/>
                  <a:pt x="11469" y="767"/>
                </a:cubicBezTo>
                <a:cubicBezTo>
                  <a:pt x="11544" y="736"/>
                  <a:pt x="11623" y="712"/>
                  <a:pt x="11706" y="696"/>
                </a:cubicBezTo>
                <a:cubicBezTo>
                  <a:pt x="11777" y="683"/>
                  <a:pt x="11848" y="678"/>
                  <a:pt x="11919" y="678"/>
                </a:cubicBezTo>
                <a:cubicBezTo>
                  <a:pt x="12271" y="678"/>
                  <a:pt x="12623" y="809"/>
                  <a:pt x="12978" y="824"/>
                </a:cubicBezTo>
                <a:cubicBezTo>
                  <a:pt x="12999" y="824"/>
                  <a:pt x="13020" y="825"/>
                  <a:pt x="13041" y="825"/>
                </a:cubicBezTo>
                <a:cubicBezTo>
                  <a:pt x="13511" y="825"/>
                  <a:pt x="13977" y="611"/>
                  <a:pt x="14281" y="253"/>
                </a:cubicBezTo>
                <a:cubicBezTo>
                  <a:pt x="14348" y="175"/>
                  <a:pt x="14407" y="90"/>
                  <a:pt x="14457" y="1"/>
                </a:cubicBezTo>
                <a:close/>
              </a:path>
            </a:pathLst>
          </a:custGeom>
          <a:solidFill>
            <a:srgbClr val="CCB1FE">
              <a:alpha val="4860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75" name="Google Shape;775;p29"/>
          <p:cNvSpPr/>
          <p:nvPr/>
        </p:nvSpPr>
        <p:spPr>
          <a:xfrm flipH="1">
            <a:off x="8413543" y="4453999"/>
            <a:ext cx="4176324" cy="2766635"/>
          </a:xfrm>
          <a:custGeom>
            <a:avLst/>
            <a:gdLst/>
            <a:ahLst/>
            <a:cxnLst/>
            <a:rect l="l" t="t" r="r" b="b"/>
            <a:pathLst>
              <a:path w="26174" h="14261" extrusionOk="0">
                <a:moveTo>
                  <a:pt x="4863" y="0"/>
                </a:moveTo>
                <a:cubicBezTo>
                  <a:pt x="4600" y="0"/>
                  <a:pt x="4337" y="25"/>
                  <a:pt x="4079" y="86"/>
                </a:cubicBezTo>
                <a:cubicBezTo>
                  <a:pt x="3577" y="206"/>
                  <a:pt x="3127" y="469"/>
                  <a:pt x="2736" y="803"/>
                </a:cubicBezTo>
                <a:cubicBezTo>
                  <a:pt x="1930" y="1492"/>
                  <a:pt x="1836" y="3135"/>
                  <a:pt x="799" y="3280"/>
                </a:cubicBezTo>
                <a:cubicBezTo>
                  <a:pt x="128" y="3374"/>
                  <a:pt x="0" y="4462"/>
                  <a:pt x="66" y="4462"/>
                </a:cubicBezTo>
                <a:cubicBezTo>
                  <a:pt x="68" y="4462"/>
                  <a:pt x="70" y="4461"/>
                  <a:pt x="72" y="4459"/>
                </a:cubicBezTo>
                <a:lnTo>
                  <a:pt x="72" y="4459"/>
                </a:lnTo>
                <a:cubicBezTo>
                  <a:pt x="67" y="5698"/>
                  <a:pt x="63" y="6939"/>
                  <a:pt x="59" y="8179"/>
                </a:cubicBezTo>
                <a:cubicBezTo>
                  <a:pt x="56" y="8831"/>
                  <a:pt x="53" y="9483"/>
                  <a:pt x="51" y="10135"/>
                </a:cubicBezTo>
                <a:cubicBezTo>
                  <a:pt x="50" y="10457"/>
                  <a:pt x="49" y="10777"/>
                  <a:pt x="48" y="11099"/>
                </a:cubicBezTo>
                <a:cubicBezTo>
                  <a:pt x="47" y="11393"/>
                  <a:pt x="48" y="11687"/>
                  <a:pt x="100" y="11976"/>
                </a:cubicBezTo>
                <a:cubicBezTo>
                  <a:pt x="186" y="12456"/>
                  <a:pt x="458" y="12928"/>
                  <a:pt x="933" y="13108"/>
                </a:cubicBezTo>
                <a:cubicBezTo>
                  <a:pt x="1033" y="13146"/>
                  <a:pt x="1145" y="13169"/>
                  <a:pt x="1252" y="13169"/>
                </a:cubicBezTo>
                <a:cubicBezTo>
                  <a:pt x="1254" y="13169"/>
                  <a:pt x="1257" y="13169"/>
                  <a:pt x="1259" y="13169"/>
                </a:cubicBezTo>
                <a:cubicBezTo>
                  <a:pt x="1388" y="13167"/>
                  <a:pt x="1479" y="13054"/>
                  <a:pt x="1583" y="12989"/>
                </a:cubicBezTo>
                <a:cubicBezTo>
                  <a:pt x="1788" y="12861"/>
                  <a:pt x="2013" y="12777"/>
                  <a:pt x="2247" y="12724"/>
                </a:cubicBezTo>
                <a:cubicBezTo>
                  <a:pt x="2483" y="12671"/>
                  <a:pt x="2724" y="12651"/>
                  <a:pt x="2966" y="12651"/>
                </a:cubicBezTo>
                <a:cubicBezTo>
                  <a:pt x="3233" y="12651"/>
                  <a:pt x="3501" y="12676"/>
                  <a:pt x="3763" y="12707"/>
                </a:cubicBezTo>
                <a:cubicBezTo>
                  <a:pt x="4310" y="12772"/>
                  <a:pt x="4853" y="12875"/>
                  <a:pt x="5400" y="12938"/>
                </a:cubicBezTo>
                <a:cubicBezTo>
                  <a:pt x="6669" y="13085"/>
                  <a:pt x="7946" y="13111"/>
                  <a:pt x="9219" y="13205"/>
                </a:cubicBezTo>
                <a:cubicBezTo>
                  <a:pt x="9860" y="13253"/>
                  <a:pt x="10500" y="13317"/>
                  <a:pt x="11134" y="13424"/>
                </a:cubicBezTo>
                <a:cubicBezTo>
                  <a:pt x="11749" y="13526"/>
                  <a:pt x="12358" y="13663"/>
                  <a:pt x="12967" y="13796"/>
                </a:cubicBezTo>
                <a:cubicBezTo>
                  <a:pt x="14136" y="14051"/>
                  <a:pt x="15300" y="14261"/>
                  <a:pt x="16498" y="14261"/>
                </a:cubicBezTo>
                <a:cubicBezTo>
                  <a:pt x="16552" y="14261"/>
                  <a:pt x="16606" y="14260"/>
                  <a:pt x="16660" y="14259"/>
                </a:cubicBezTo>
                <a:cubicBezTo>
                  <a:pt x="17953" y="14238"/>
                  <a:pt x="19236" y="14050"/>
                  <a:pt x="20525" y="13980"/>
                </a:cubicBezTo>
                <a:cubicBezTo>
                  <a:pt x="21615" y="13919"/>
                  <a:pt x="22718" y="13973"/>
                  <a:pt x="23796" y="13769"/>
                </a:cubicBezTo>
                <a:cubicBezTo>
                  <a:pt x="24313" y="13670"/>
                  <a:pt x="24820" y="13506"/>
                  <a:pt x="25277" y="13242"/>
                </a:cubicBezTo>
                <a:cubicBezTo>
                  <a:pt x="25711" y="12992"/>
                  <a:pt x="26148" y="12628"/>
                  <a:pt x="26165" y="12087"/>
                </a:cubicBezTo>
                <a:cubicBezTo>
                  <a:pt x="26174" y="11806"/>
                  <a:pt x="26071" y="11536"/>
                  <a:pt x="25960" y="11284"/>
                </a:cubicBezTo>
                <a:cubicBezTo>
                  <a:pt x="25831" y="10995"/>
                  <a:pt x="25692" y="10711"/>
                  <a:pt x="25556" y="10424"/>
                </a:cubicBezTo>
                <a:cubicBezTo>
                  <a:pt x="25280" y="9836"/>
                  <a:pt x="25017" y="9241"/>
                  <a:pt x="24726" y="8660"/>
                </a:cubicBezTo>
                <a:cubicBezTo>
                  <a:pt x="24617" y="8443"/>
                  <a:pt x="24475" y="8244"/>
                  <a:pt x="24244" y="8148"/>
                </a:cubicBezTo>
                <a:cubicBezTo>
                  <a:pt x="23992" y="8043"/>
                  <a:pt x="23700" y="8056"/>
                  <a:pt x="23431" y="8053"/>
                </a:cubicBezTo>
                <a:cubicBezTo>
                  <a:pt x="23345" y="8052"/>
                  <a:pt x="23259" y="8052"/>
                  <a:pt x="23173" y="8052"/>
                </a:cubicBezTo>
                <a:cubicBezTo>
                  <a:pt x="22618" y="8052"/>
                  <a:pt x="22062" y="8075"/>
                  <a:pt x="21508" y="8122"/>
                </a:cubicBezTo>
                <a:cubicBezTo>
                  <a:pt x="20999" y="8165"/>
                  <a:pt x="20489" y="8243"/>
                  <a:pt x="19978" y="8243"/>
                </a:cubicBezTo>
                <a:cubicBezTo>
                  <a:pt x="19867" y="8243"/>
                  <a:pt x="19756" y="8239"/>
                  <a:pt x="19645" y="8231"/>
                </a:cubicBezTo>
                <a:cubicBezTo>
                  <a:pt x="19110" y="8189"/>
                  <a:pt x="18609" y="8002"/>
                  <a:pt x="18163" y="7708"/>
                </a:cubicBezTo>
                <a:cubicBezTo>
                  <a:pt x="17269" y="7121"/>
                  <a:pt x="16691" y="6224"/>
                  <a:pt x="16067" y="5381"/>
                </a:cubicBezTo>
                <a:cubicBezTo>
                  <a:pt x="15751" y="4955"/>
                  <a:pt x="15397" y="4546"/>
                  <a:pt x="14929" y="4285"/>
                </a:cubicBezTo>
                <a:cubicBezTo>
                  <a:pt x="14463" y="4025"/>
                  <a:pt x="13935" y="3920"/>
                  <a:pt x="13408" y="3879"/>
                </a:cubicBezTo>
                <a:cubicBezTo>
                  <a:pt x="13154" y="3860"/>
                  <a:pt x="12899" y="3855"/>
                  <a:pt x="12643" y="3855"/>
                </a:cubicBezTo>
                <a:cubicBezTo>
                  <a:pt x="12450" y="3855"/>
                  <a:pt x="12257" y="3858"/>
                  <a:pt x="12064" y="3858"/>
                </a:cubicBezTo>
                <a:cubicBezTo>
                  <a:pt x="11487" y="3858"/>
                  <a:pt x="10912" y="3836"/>
                  <a:pt x="10354" y="3664"/>
                </a:cubicBezTo>
                <a:cubicBezTo>
                  <a:pt x="9893" y="3522"/>
                  <a:pt x="9465" y="3265"/>
                  <a:pt x="9185" y="2863"/>
                </a:cubicBezTo>
                <a:cubicBezTo>
                  <a:pt x="8887" y="2436"/>
                  <a:pt x="8747" y="1924"/>
                  <a:pt x="8473" y="1483"/>
                </a:cubicBezTo>
                <a:cubicBezTo>
                  <a:pt x="7915" y="585"/>
                  <a:pt x="6844" y="273"/>
                  <a:pt x="5861" y="99"/>
                </a:cubicBezTo>
                <a:cubicBezTo>
                  <a:pt x="5533" y="41"/>
                  <a:pt x="5197" y="0"/>
                  <a:pt x="4863" y="0"/>
                </a:cubicBezTo>
                <a:close/>
              </a:path>
            </a:pathLst>
          </a:custGeom>
          <a:solidFill>
            <a:srgbClr val="FF6EA7">
              <a:alpha val="4916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76" name="Google Shape;776;p29"/>
          <p:cNvSpPr/>
          <p:nvPr/>
        </p:nvSpPr>
        <p:spPr>
          <a:xfrm flipH="1">
            <a:off x="-406706" y="4668132"/>
            <a:ext cx="4669340" cy="2423544"/>
          </a:xfrm>
          <a:custGeom>
            <a:avLst/>
            <a:gdLst/>
            <a:ahLst/>
            <a:cxnLst/>
            <a:rect l="l" t="t" r="r" b="b"/>
            <a:pathLst>
              <a:path w="13007" h="13045" extrusionOk="0">
                <a:moveTo>
                  <a:pt x="11086" y="1"/>
                </a:moveTo>
                <a:cubicBezTo>
                  <a:pt x="10136" y="1"/>
                  <a:pt x="9220" y="578"/>
                  <a:pt x="8514" y="1160"/>
                </a:cubicBezTo>
                <a:cubicBezTo>
                  <a:pt x="7734" y="1801"/>
                  <a:pt x="7147" y="2603"/>
                  <a:pt x="6690" y="3499"/>
                </a:cubicBezTo>
                <a:cubicBezTo>
                  <a:pt x="6269" y="4325"/>
                  <a:pt x="5846" y="5241"/>
                  <a:pt x="4914" y="5581"/>
                </a:cubicBezTo>
                <a:cubicBezTo>
                  <a:pt x="3974" y="5923"/>
                  <a:pt x="2923" y="5759"/>
                  <a:pt x="2005" y="6187"/>
                </a:cubicBezTo>
                <a:cubicBezTo>
                  <a:pt x="1188" y="6570"/>
                  <a:pt x="602" y="7349"/>
                  <a:pt x="329" y="8196"/>
                </a:cubicBezTo>
                <a:cubicBezTo>
                  <a:pt x="1" y="9208"/>
                  <a:pt x="140" y="10320"/>
                  <a:pt x="509" y="11301"/>
                </a:cubicBezTo>
                <a:cubicBezTo>
                  <a:pt x="597" y="11534"/>
                  <a:pt x="989" y="11993"/>
                  <a:pt x="1051" y="11993"/>
                </a:cubicBezTo>
                <a:cubicBezTo>
                  <a:pt x="1057" y="11993"/>
                  <a:pt x="1060" y="11988"/>
                  <a:pt x="1059" y="11977"/>
                </a:cubicBezTo>
                <a:lnTo>
                  <a:pt x="1059" y="11977"/>
                </a:lnTo>
                <a:cubicBezTo>
                  <a:pt x="1717" y="12454"/>
                  <a:pt x="2513" y="12576"/>
                  <a:pt x="3318" y="12576"/>
                </a:cubicBezTo>
                <a:cubicBezTo>
                  <a:pt x="3796" y="12576"/>
                  <a:pt x="4277" y="12533"/>
                  <a:pt x="4735" y="12495"/>
                </a:cubicBezTo>
                <a:cubicBezTo>
                  <a:pt x="5450" y="12436"/>
                  <a:pt x="6168" y="12406"/>
                  <a:pt x="6885" y="12406"/>
                </a:cubicBezTo>
                <a:cubicBezTo>
                  <a:pt x="7827" y="12406"/>
                  <a:pt x="8769" y="12458"/>
                  <a:pt x="9706" y="12564"/>
                </a:cubicBezTo>
                <a:cubicBezTo>
                  <a:pt x="10641" y="12670"/>
                  <a:pt x="11568" y="12831"/>
                  <a:pt x="12485" y="13041"/>
                </a:cubicBezTo>
                <a:cubicBezTo>
                  <a:pt x="12495" y="13043"/>
                  <a:pt x="12505" y="13045"/>
                  <a:pt x="12515" y="13045"/>
                </a:cubicBezTo>
                <a:cubicBezTo>
                  <a:pt x="12578" y="13045"/>
                  <a:pt x="12630" y="12997"/>
                  <a:pt x="12632" y="12929"/>
                </a:cubicBezTo>
                <a:lnTo>
                  <a:pt x="12879" y="5509"/>
                </a:lnTo>
                <a:cubicBezTo>
                  <a:pt x="12900" y="4891"/>
                  <a:pt x="12920" y="4272"/>
                  <a:pt x="12940" y="3654"/>
                </a:cubicBezTo>
                <a:cubicBezTo>
                  <a:pt x="12960" y="3073"/>
                  <a:pt x="13006" y="2485"/>
                  <a:pt x="12985" y="1903"/>
                </a:cubicBezTo>
                <a:cubicBezTo>
                  <a:pt x="12967" y="1412"/>
                  <a:pt x="12856" y="914"/>
                  <a:pt x="12502" y="551"/>
                </a:cubicBezTo>
                <a:cubicBezTo>
                  <a:pt x="12188" y="228"/>
                  <a:pt x="11746" y="54"/>
                  <a:pt x="11303" y="11"/>
                </a:cubicBezTo>
                <a:cubicBezTo>
                  <a:pt x="11230" y="4"/>
                  <a:pt x="11158" y="1"/>
                  <a:pt x="11086" y="1"/>
                </a:cubicBezTo>
                <a:close/>
              </a:path>
            </a:pathLst>
          </a:custGeom>
          <a:solidFill>
            <a:srgbClr val="B2F7EF">
              <a:alpha val="4972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77" name="Google Shape;777;p29"/>
          <p:cNvSpPr/>
          <p:nvPr/>
        </p:nvSpPr>
        <p:spPr>
          <a:xfrm flipH="1">
            <a:off x="-230622" y="-461966"/>
            <a:ext cx="5169956" cy="2672269"/>
          </a:xfrm>
          <a:custGeom>
            <a:avLst/>
            <a:gdLst/>
            <a:ahLst/>
            <a:cxnLst/>
            <a:rect l="l" t="t" r="r" b="b"/>
            <a:pathLst>
              <a:path w="24377" h="8613" extrusionOk="0">
                <a:moveTo>
                  <a:pt x="22626" y="1"/>
                </a:moveTo>
                <a:cubicBezTo>
                  <a:pt x="22431" y="1"/>
                  <a:pt x="22241" y="55"/>
                  <a:pt x="22058" y="101"/>
                </a:cubicBezTo>
                <a:cubicBezTo>
                  <a:pt x="21511" y="238"/>
                  <a:pt x="20953" y="349"/>
                  <a:pt x="20391" y="439"/>
                </a:cubicBezTo>
                <a:cubicBezTo>
                  <a:pt x="18472" y="743"/>
                  <a:pt x="16508" y="793"/>
                  <a:pt x="14552" y="793"/>
                </a:cubicBezTo>
                <a:cubicBezTo>
                  <a:pt x="14183" y="793"/>
                  <a:pt x="13813" y="791"/>
                  <a:pt x="13445" y="789"/>
                </a:cubicBezTo>
                <a:cubicBezTo>
                  <a:pt x="11020" y="775"/>
                  <a:pt x="8592" y="763"/>
                  <a:pt x="6170" y="648"/>
                </a:cubicBezTo>
                <a:cubicBezTo>
                  <a:pt x="4959" y="590"/>
                  <a:pt x="3748" y="506"/>
                  <a:pt x="2545" y="383"/>
                </a:cubicBezTo>
                <a:cubicBezTo>
                  <a:pt x="2238" y="351"/>
                  <a:pt x="1932" y="316"/>
                  <a:pt x="1627" y="279"/>
                </a:cubicBezTo>
                <a:cubicBezTo>
                  <a:pt x="1398" y="252"/>
                  <a:pt x="1163" y="215"/>
                  <a:pt x="930" y="215"/>
                </a:cubicBezTo>
                <a:cubicBezTo>
                  <a:pt x="895" y="215"/>
                  <a:pt x="861" y="215"/>
                  <a:pt x="827" y="217"/>
                </a:cubicBezTo>
                <a:cubicBezTo>
                  <a:pt x="405" y="240"/>
                  <a:pt x="13" y="441"/>
                  <a:pt x="5" y="792"/>
                </a:cubicBezTo>
                <a:cubicBezTo>
                  <a:pt x="1" y="936"/>
                  <a:pt x="84" y="1057"/>
                  <a:pt x="235" y="1138"/>
                </a:cubicBezTo>
                <a:cubicBezTo>
                  <a:pt x="259" y="1152"/>
                  <a:pt x="283" y="1157"/>
                  <a:pt x="305" y="1157"/>
                </a:cubicBezTo>
                <a:cubicBezTo>
                  <a:pt x="307" y="1157"/>
                  <a:pt x="309" y="1157"/>
                  <a:pt x="311" y="1157"/>
                </a:cubicBezTo>
                <a:lnTo>
                  <a:pt x="311" y="1157"/>
                </a:lnTo>
                <a:cubicBezTo>
                  <a:pt x="180" y="1807"/>
                  <a:pt x="426" y="2480"/>
                  <a:pt x="944" y="3003"/>
                </a:cubicBezTo>
                <a:cubicBezTo>
                  <a:pt x="1219" y="3281"/>
                  <a:pt x="1569" y="3518"/>
                  <a:pt x="1974" y="3679"/>
                </a:cubicBezTo>
                <a:cubicBezTo>
                  <a:pt x="2424" y="3858"/>
                  <a:pt x="2928" y="3933"/>
                  <a:pt x="3430" y="3957"/>
                </a:cubicBezTo>
                <a:cubicBezTo>
                  <a:pt x="3565" y="3964"/>
                  <a:pt x="3702" y="3967"/>
                  <a:pt x="3838" y="3967"/>
                </a:cubicBezTo>
                <a:cubicBezTo>
                  <a:pt x="4389" y="3967"/>
                  <a:pt x="4946" y="3924"/>
                  <a:pt x="5497" y="3924"/>
                </a:cubicBezTo>
                <a:cubicBezTo>
                  <a:pt x="5880" y="3924"/>
                  <a:pt x="6260" y="3944"/>
                  <a:pt x="6634" y="4014"/>
                </a:cubicBezTo>
                <a:cubicBezTo>
                  <a:pt x="7452" y="4167"/>
                  <a:pt x="8044" y="4590"/>
                  <a:pt x="8476" y="5128"/>
                </a:cubicBezTo>
                <a:cubicBezTo>
                  <a:pt x="8889" y="5644"/>
                  <a:pt x="9168" y="6215"/>
                  <a:pt x="9504" y="6761"/>
                </a:cubicBezTo>
                <a:cubicBezTo>
                  <a:pt x="9818" y="7272"/>
                  <a:pt x="10194" y="7795"/>
                  <a:pt x="10779" y="8153"/>
                </a:cubicBezTo>
                <a:cubicBezTo>
                  <a:pt x="11306" y="8477"/>
                  <a:pt x="11931" y="8612"/>
                  <a:pt x="12573" y="8612"/>
                </a:cubicBezTo>
                <a:cubicBezTo>
                  <a:pt x="12917" y="8612"/>
                  <a:pt x="13266" y="8573"/>
                  <a:pt x="13607" y="8503"/>
                </a:cubicBezTo>
                <a:cubicBezTo>
                  <a:pt x="14755" y="8264"/>
                  <a:pt x="15723" y="7708"/>
                  <a:pt x="16790" y="7327"/>
                </a:cubicBezTo>
                <a:cubicBezTo>
                  <a:pt x="17672" y="7012"/>
                  <a:pt x="18645" y="6819"/>
                  <a:pt x="19621" y="6819"/>
                </a:cubicBezTo>
                <a:cubicBezTo>
                  <a:pt x="19841" y="6819"/>
                  <a:pt x="20062" y="6829"/>
                  <a:pt x="20281" y="6849"/>
                </a:cubicBezTo>
                <a:cubicBezTo>
                  <a:pt x="21290" y="6943"/>
                  <a:pt x="22275" y="7285"/>
                  <a:pt x="22992" y="7844"/>
                </a:cubicBezTo>
                <a:cubicBezTo>
                  <a:pt x="23170" y="7982"/>
                  <a:pt x="23328" y="8133"/>
                  <a:pt x="23467" y="8296"/>
                </a:cubicBezTo>
                <a:cubicBezTo>
                  <a:pt x="23495" y="8329"/>
                  <a:pt x="23541" y="8346"/>
                  <a:pt x="23587" y="8346"/>
                </a:cubicBezTo>
                <a:cubicBezTo>
                  <a:pt x="23643" y="8346"/>
                  <a:pt x="23698" y="8320"/>
                  <a:pt x="23718" y="8271"/>
                </a:cubicBezTo>
                <a:cubicBezTo>
                  <a:pt x="24376" y="6550"/>
                  <a:pt x="24252" y="4734"/>
                  <a:pt x="23880" y="2982"/>
                </a:cubicBezTo>
                <a:cubicBezTo>
                  <a:pt x="23786" y="2536"/>
                  <a:pt x="23676" y="2093"/>
                  <a:pt x="23557" y="1650"/>
                </a:cubicBezTo>
                <a:cubicBezTo>
                  <a:pt x="23441" y="1217"/>
                  <a:pt x="23343" y="773"/>
                  <a:pt x="23189" y="348"/>
                </a:cubicBezTo>
                <a:cubicBezTo>
                  <a:pt x="23127" y="176"/>
                  <a:pt x="22987" y="38"/>
                  <a:pt x="22748" y="8"/>
                </a:cubicBezTo>
                <a:cubicBezTo>
                  <a:pt x="22707" y="3"/>
                  <a:pt x="22666" y="1"/>
                  <a:pt x="22626" y="1"/>
                </a:cubicBezTo>
                <a:close/>
              </a:path>
            </a:pathLst>
          </a:custGeom>
          <a:solidFill>
            <a:srgbClr val="FFE652">
              <a:alpha val="5028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778" name="Google Shape;778;p29"/>
          <p:cNvGrpSpPr/>
          <p:nvPr/>
        </p:nvGrpSpPr>
        <p:grpSpPr>
          <a:xfrm rot="899994">
            <a:off x="1355296" y="269176"/>
            <a:ext cx="605555" cy="548555"/>
            <a:chOff x="1640475" y="1197075"/>
            <a:chExt cx="55475" cy="50250"/>
          </a:xfrm>
        </p:grpSpPr>
        <p:sp>
          <p:nvSpPr>
            <p:cNvPr id="779" name="Google Shape;779;p29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0" name="Google Shape;780;p29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1" name="Google Shape;781;p29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782" name="Google Shape;782;p29"/>
          <p:cNvGrpSpPr/>
          <p:nvPr/>
        </p:nvGrpSpPr>
        <p:grpSpPr>
          <a:xfrm rot="-765977">
            <a:off x="11002652" y="2028966"/>
            <a:ext cx="372821" cy="337725"/>
            <a:chOff x="1640475" y="1197075"/>
            <a:chExt cx="55475" cy="50250"/>
          </a:xfrm>
        </p:grpSpPr>
        <p:sp>
          <p:nvSpPr>
            <p:cNvPr id="783" name="Google Shape;783;p29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4" name="Google Shape;784;p29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5" name="Google Shape;785;p29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786" name="Google Shape;786;p29"/>
          <p:cNvSpPr/>
          <p:nvPr/>
        </p:nvSpPr>
        <p:spPr>
          <a:xfrm rot="-1686808" flipH="1">
            <a:off x="4259115" y="6095818"/>
            <a:ext cx="926732" cy="217100"/>
          </a:xfrm>
          <a:custGeom>
            <a:avLst/>
            <a:gdLst/>
            <a:ahLst/>
            <a:cxnLst/>
            <a:rect l="l" t="t" r="r" b="b"/>
            <a:pathLst>
              <a:path w="7397" h="1733" extrusionOk="0">
                <a:moveTo>
                  <a:pt x="5860" y="0"/>
                </a:moveTo>
                <a:cubicBezTo>
                  <a:pt x="5799" y="0"/>
                  <a:pt x="5741" y="11"/>
                  <a:pt x="5686" y="32"/>
                </a:cubicBezTo>
                <a:cubicBezTo>
                  <a:pt x="5466" y="121"/>
                  <a:pt x="5383" y="336"/>
                  <a:pt x="5302" y="543"/>
                </a:cubicBezTo>
                <a:cubicBezTo>
                  <a:pt x="5254" y="668"/>
                  <a:pt x="5205" y="796"/>
                  <a:pt x="5126" y="889"/>
                </a:cubicBezTo>
                <a:cubicBezTo>
                  <a:pt x="5014" y="1021"/>
                  <a:pt x="4860" y="1053"/>
                  <a:pt x="4751" y="1057"/>
                </a:cubicBezTo>
                <a:cubicBezTo>
                  <a:pt x="4742" y="1057"/>
                  <a:pt x="4734" y="1057"/>
                  <a:pt x="4725" y="1057"/>
                </a:cubicBezTo>
                <a:cubicBezTo>
                  <a:pt x="4511" y="1057"/>
                  <a:pt x="4276" y="958"/>
                  <a:pt x="4120" y="799"/>
                </a:cubicBezTo>
                <a:cubicBezTo>
                  <a:pt x="4087" y="765"/>
                  <a:pt x="4055" y="729"/>
                  <a:pt x="4022" y="693"/>
                </a:cubicBezTo>
                <a:cubicBezTo>
                  <a:pt x="3950" y="610"/>
                  <a:pt x="3874" y="524"/>
                  <a:pt x="3776" y="460"/>
                </a:cubicBezTo>
                <a:cubicBezTo>
                  <a:pt x="3674" y="394"/>
                  <a:pt x="3552" y="359"/>
                  <a:pt x="3425" y="359"/>
                </a:cubicBezTo>
                <a:cubicBezTo>
                  <a:pt x="3376" y="359"/>
                  <a:pt x="3325" y="365"/>
                  <a:pt x="3276" y="375"/>
                </a:cubicBezTo>
                <a:cubicBezTo>
                  <a:pt x="3098" y="414"/>
                  <a:pt x="2945" y="517"/>
                  <a:pt x="2855" y="658"/>
                </a:cubicBezTo>
                <a:cubicBezTo>
                  <a:pt x="2796" y="751"/>
                  <a:pt x="2759" y="858"/>
                  <a:pt x="2723" y="962"/>
                </a:cubicBezTo>
                <a:cubicBezTo>
                  <a:pt x="2665" y="1131"/>
                  <a:pt x="2614" y="1277"/>
                  <a:pt x="2485" y="1333"/>
                </a:cubicBezTo>
                <a:cubicBezTo>
                  <a:pt x="2453" y="1347"/>
                  <a:pt x="2420" y="1353"/>
                  <a:pt x="2387" y="1353"/>
                </a:cubicBezTo>
                <a:cubicBezTo>
                  <a:pt x="2220" y="1353"/>
                  <a:pt x="2046" y="1198"/>
                  <a:pt x="1947" y="1092"/>
                </a:cubicBezTo>
                <a:cubicBezTo>
                  <a:pt x="1784" y="919"/>
                  <a:pt x="1583" y="706"/>
                  <a:pt x="1324" y="706"/>
                </a:cubicBezTo>
                <a:cubicBezTo>
                  <a:pt x="1308" y="706"/>
                  <a:pt x="1292" y="707"/>
                  <a:pt x="1276" y="709"/>
                </a:cubicBezTo>
                <a:cubicBezTo>
                  <a:pt x="985" y="739"/>
                  <a:pt x="854" y="994"/>
                  <a:pt x="728" y="1242"/>
                </a:cubicBezTo>
                <a:cubicBezTo>
                  <a:pt x="669" y="1354"/>
                  <a:pt x="609" y="1471"/>
                  <a:pt x="536" y="1561"/>
                </a:cubicBezTo>
                <a:cubicBezTo>
                  <a:pt x="519" y="1564"/>
                  <a:pt x="502" y="1565"/>
                  <a:pt x="486" y="1565"/>
                </a:cubicBezTo>
                <a:cubicBezTo>
                  <a:pt x="360" y="1565"/>
                  <a:pt x="234" y="1499"/>
                  <a:pt x="167" y="1391"/>
                </a:cubicBezTo>
                <a:cubicBezTo>
                  <a:pt x="151" y="1366"/>
                  <a:pt x="124" y="1352"/>
                  <a:pt x="96" y="1352"/>
                </a:cubicBezTo>
                <a:cubicBezTo>
                  <a:pt x="81" y="1352"/>
                  <a:pt x="65" y="1356"/>
                  <a:pt x="52" y="1365"/>
                </a:cubicBezTo>
                <a:cubicBezTo>
                  <a:pt x="12" y="1389"/>
                  <a:pt x="0" y="1440"/>
                  <a:pt x="25" y="1480"/>
                </a:cubicBezTo>
                <a:cubicBezTo>
                  <a:pt x="122" y="1636"/>
                  <a:pt x="306" y="1732"/>
                  <a:pt x="489" y="1732"/>
                </a:cubicBezTo>
                <a:cubicBezTo>
                  <a:pt x="526" y="1732"/>
                  <a:pt x="562" y="1728"/>
                  <a:pt x="599" y="1720"/>
                </a:cubicBezTo>
                <a:cubicBezTo>
                  <a:pt x="616" y="1716"/>
                  <a:pt x="631" y="1707"/>
                  <a:pt x="642" y="1694"/>
                </a:cubicBezTo>
                <a:cubicBezTo>
                  <a:pt x="739" y="1586"/>
                  <a:pt x="809" y="1449"/>
                  <a:pt x="876" y="1318"/>
                </a:cubicBezTo>
                <a:cubicBezTo>
                  <a:pt x="993" y="1091"/>
                  <a:pt x="1092" y="896"/>
                  <a:pt x="1293" y="875"/>
                </a:cubicBezTo>
                <a:cubicBezTo>
                  <a:pt x="1303" y="874"/>
                  <a:pt x="1312" y="874"/>
                  <a:pt x="1322" y="874"/>
                </a:cubicBezTo>
                <a:cubicBezTo>
                  <a:pt x="1510" y="874"/>
                  <a:pt x="1677" y="1050"/>
                  <a:pt x="1826" y="1209"/>
                </a:cubicBezTo>
                <a:cubicBezTo>
                  <a:pt x="2019" y="1414"/>
                  <a:pt x="2213" y="1520"/>
                  <a:pt x="2388" y="1520"/>
                </a:cubicBezTo>
                <a:cubicBezTo>
                  <a:pt x="2445" y="1520"/>
                  <a:pt x="2500" y="1509"/>
                  <a:pt x="2551" y="1486"/>
                </a:cubicBezTo>
                <a:cubicBezTo>
                  <a:pt x="2749" y="1401"/>
                  <a:pt x="2816" y="1205"/>
                  <a:pt x="2882" y="1016"/>
                </a:cubicBezTo>
                <a:cubicBezTo>
                  <a:pt x="2914" y="922"/>
                  <a:pt x="2947" y="825"/>
                  <a:pt x="2996" y="749"/>
                </a:cubicBezTo>
                <a:cubicBezTo>
                  <a:pt x="3062" y="645"/>
                  <a:pt x="3176" y="569"/>
                  <a:pt x="3311" y="540"/>
                </a:cubicBezTo>
                <a:cubicBezTo>
                  <a:pt x="3350" y="531"/>
                  <a:pt x="3389" y="527"/>
                  <a:pt x="3427" y="527"/>
                </a:cubicBezTo>
                <a:cubicBezTo>
                  <a:pt x="3521" y="527"/>
                  <a:pt x="3610" y="552"/>
                  <a:pt x="3684" y="601"/>
                </a:cubicBezTo>
                <a:cubicBezTo>
                  <a:pt x="3763" y="652"/>
                  <a:pt x="3828" y="726"/>
                  <a:pt x="3896" y="804"/>
                </a:cubicBezTo>
                <a:cubicBezTo>
                  <a:pt x="3931" y="842"/>
                  <a:pt x="3965" y="881"/>
                  <a:pt x="4000" y="918"/>
                </a:cubicBezTo>
                <a:cubicBezTo>
                  <a:pt x="4188" y="1108"/>
                  <a:pt x="4461" y="1224"/>
                  <a:pt x="4720" y="1224"/>
                </a:cubicBezTo>
                <a:cubicBezTo>
                  <a:pt x="4733" y="1224"/>
                  <a:pt x="4745" y="1224"/>
                  <a:pt x="4757" y="1224"/>
                </a:cubicBezTo>
                <a:cubicBezTo>
                  <a:pt x="4961" y="1217"/>
                  <a:pt x="5132" y="1138"/>
                  <a:pt x="5253" y="997"/>
                </a:cubicBezTo>
                <a:cubicBezTo>
                  <a:pt x="5350" y="884"/>
                  <a:pt x="5405" y="741"/>
                  <a:pt x="5458" y="603"/>
                </a:cubicBezTo>
                <a:cubicBezTo>
                  <a:pt x="5532" y="414"/>
                  <a:pt x="5595" y="249"/>
                  <a:pt x="5748" y="188"/>
                </a:cubicBezTo>
                <a:cubicBezTo>
                  <a:pt x="5784" y="174"/>
                  <a:pt x="5823" y="167"/>
                  <a:pt x="5861" y="167"/>
                </a:cubicBezTo>
                <a:cubicBezTo>
                  <a:pt x="6006" y="167"/>
                  <a:pt x="6157" y="257"/>
                  <a:pt x="6270" y="342"/>
                </a:cubicBezTo>
                <a:cubicBezTo>
                  <a:pt x="6297" y="363"/>
                  <a:pt x="6324" y="384"/>
                  <a:pt x="6351" y="405"/>
                </a:cubicBezTo>
                <a:cubicBezTo>
                  <a:pt x="6505" y="528"/>
                  <a:pt x="6665" y="654"/>
                  <a:pt x="6869" y="683"/>
                </a:cubicBezTo>
                <a:cubicBezTo>
                  <a:pt x="6888" y="686"/>
                  <a:pt x="6907" y="687"/>
                  <a:pt x="6926" y="687"/>
                </a:cubicBezTo>
                <a:cubicBezTo>
                  <a:pt x="7064" y="687"/>
                  <a:pt x="7208" y="621"/>
                  <a:pt x="7297" y="512"/>
                </a:cubicBezTo>
                <a:cubicBezTo>
                  <a:pt x="7373" y="418"/>
                  <a:pt x="7396" y="304"/>
                  <a:pt x="7359" y="200"/>
                </a:cubicBezTo>
                <a:cubicBezTo>
                  <a:pt x="7347" y="166"/>
                  <a:pt x="7314" y="144"/>
                  <a:pt x="7280" y="144"/>
                </a:cubicBezTo>
                <a:cubicBezTo>
                  <a:pt x="7270" y="144"/>
                  <a:pt x="7261" y="146"/>
                  <a:pt x="7252" y="149"/>
                </a:cubicBezTo>
                <a:cubicBezTo>
                  <a:pt x="7208" y="165"/>
                  <a:pt x="7186" y="212"/>
                  <a:pt x="7201" y="256"/>
                </a:cubicBezTo>
                <a:cubicBezTo>
                  <a:pt x="7223" y="318"/>
                  <a:pt x="7194" y="372"/>
                  <a:pt x="7166" y="406"/>
                </a:cubicBezTo>
                <a:cubicBezTo>
                  <a:pt x="7111" y="474"/>
                  <a:pt x="7015" y="519"/>
                  <a:pt x="6927" y="519"/>
                </a:cubicBezTo>
                <a:cubicBezTo>
                  <a:pt x="6916" y="519"/>
                  <a:pt x="6904" y="518"/>
                  <a:pt x="6893" y="516"/>
                </a:cubicBezTo>
                <a:cubicBezTo>
                  <a:pt x="6734" y="494"/>
                  <a:pt x="6598" y="387"/>
                  <a:pt x="6455" y="274"/>
                </a:cubicBezTo>
                <a:cubicBezTo>
                  <a:pt x="6427" y="252"/>
                  <a:pt x="6399" y="230"/>
                  <a:pt x="6372" y="209"/>
                </a:cubicBezTo>
                <a:cubicBezTo>
                  <a:pt x="6189" y="70"/>
                  <a:pt x="6015" y="0"/>
                  <a:pt x="586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87" name="Google Shape;787;p29"/>
          <p:cNvSpPr/>
          <p:nvPr/>
        </p:nvSpPr>
        <p:spPr>
          <a:xfrm rot="117" flipH="1">
            <a:off x="10498933" y="200179"/>
            <a:ext cx="726903" cy="170291"/>
          </a:xfrm>
          <a:custGeom>
            <a:avLst/>
            <a:gdLst/>
            <a:ahLst/>
            <a:cxnLst/>
            <a:rect l="l" t="t" r="r" b="b"/>
            <a:pathLst>
              <a:path w="7397" h="1733" extrusionOk="0">
                <a:moveTo>
                  <a:pt x="5860" y="0"/>
                </a:moveTo>
                <a:cubicBezTo>
                  <a:pt x="5799" y="0"/>
                  <a:pt x="5741" y="11"/>
                  <a:pt x="5686" y="32"/>
                </a:cubicBezTo>
                <a:cubicBezTo>
                  <a:pt x="5466" y="121"/>
                  <a:pt x="5383" y="336"/>
                  <a:pt x="5302" y="543"/>
                </a:cubicBezTo>
                <a:cubicBezTo>
                  <a:pt x="5254" y="668"/>
                  <a:pt x="5205" y="796"/>
                  <a:pt x="5126" y="889"/>
                </a:cubicBezTo>
                <a:cubicBezTo>
                  <a:pt x="5014" y="1021"/>
                  <a:pt x="4860" y="1053"/>
                  <a:pt x="4751" y="1057"/>
                </a:cubicBezTo>
                <a:cubicBezTo>
                  <a:pt x="4742" y="1057"/>
                  <a:pt x="4734" y="1057"/>
                  <a:pt x="4725" y="1057"/>
                </a:cubicBezTo>
                <a:cubicBezTo>
                  <a:pt x="4511" y="1057"/>
                  <a:pt x="4276" y="958"/>
                  <a:pt x="4120" y="799"/>
                </a:cubicBezTo>
                <a:cubicBezTo>
                  <a:pt x="4087" y="765"/>
                  <a:pt x="4055" y="729"/>
                  <a:pt x="4022" y="693"/>
                </a:cubicBezTo>
                <a:cubicBezTo>
                  <a:pt x="3950" y="610"/>
                  <a:pt x="3874" y="524"/>
                  <a:pt x="3776" y="460"/>
                </a:cubicBezTo>
                <a:cubicBezTo>
                  <a:pt x="3674" y="394"/>
                  <a:pt x="3552" y="359"/>
                  <a:pt x="3425" y="359"/>
                </a:cubicBezTo>
                <a:cubicBezTo>
                  <a:pt x="3376" y="359"/>
                  <a:pt x="3325" y="365"/>
                  <a:pt x="3276" y="375"/>
                </a:cubicBezTo>
                <a:cubicBezTo>
                  <a:pt x="3098" y="414"/>
                  <a:pt x="2945" y="517"/>
                  <a:pt x="2855" y="658"/>
                </a:cubicBezTo>
                <a:cubicBezTo>
                  <a:pt x="2796" y="751"/>
                  <a:pt x="2759" y="858"/>
                  <a:pt x="2723" y="962"/>
                </a:cubicBezTo>
                <a:cubicBezTo>
                  <a:pt x="2665" y="1131"/>
                  <a:pt x="2614" y="1277"/>
                  <a:pt x="2485" y="1333"/>
                </a:cubicBezTo>
                <a:cubicBezTo>
                  <a:pt x="2453" y="1347"/>
                  <a:pt x="2420" y="1353"/>
                  <a:pt x="2387" y="1353"/>
                </a:cubicBezTo>
                <a:cubicBezTo>
                  <a:pt x="2220" y="1353"/>
                  <a:pt x="2046" y="1198"/>
                  <a:pt x="1947" y="1092"/>
                </a:cubicBezTo>
                <a:cubicBezTo>
                  <a:pt x="1784" y="919"/>
                  <a:pt x="1583" y="706"/>
                  <a:pt x="1324" y="706"/>
                </a:cubicBezTo>
                <a:cubicBezTo>
                  <a:pt x="1308" y="706"/>
                  <a:pt x="1292" y="707"/>
                  <a:pt x="1276" y="709"/>
                </a:cubicBezTo>
                <a:cubicBezTo>
                  <a:pt x="985" y="739"/>
                  <a:pt x="854" y="994"/>
                  <a:pt x="728" y="1242"/>
                </a:cubicBezTo>
                <a:cubicBezTo>
                  <a:pt x="669" y="1354"/>
                  <a:pt x="609" y="1471"/>
                  <a:pt x="536" y="1561"/>
                </a:cubicBezTo>
                <a:cubicBezTo>
                  <a:pt x="519" y="1564"/>
                  <a:pt x="502" y="1565"/>
                  <a:pt x="486" y="1565"/>
                </a:cubicBezTo>
                <a:cubicBezTo>
                  <a:pt x="360" y="1565"/>
                  <a:pt x="234" y="1499"/>
                  <a:pt x="167" y="1391"/>
                </a:cubicBezTo>
                <a:cubicBezTo>
                  <a:pt x="151" y="1366"/>
                  <a:pt x="124" y="1352"/>
                  <a:pt x="96" y="1352"/>
                </a:cubicBezTo>
                <a:cubicBezTo>
                  <a:pt x="81" y="1352"/>
                  <a:pt x="65" y="1356"/>
                  <a:pt x="52" y="1365"/>
                </a:cubicBezTo>
                <a:cubicBezTo>
                  <a:pt x="12" y="1389"/>
                  <a:pt x="0" y="1440"/>
                  <a:pt x="25" y="1480"/>
                </a:cubicBezTo>
                <a:cubicBezTo>
                  <a:pt x="122" y="1636"/>
                  <a:pt x="306" y="1732"/>
                  <a:pt x="489" y="1732"/>
                </a:cubicBezTo>
                <a:cubicBezTo>
                  <a:pt x="526" y="1732"/>
                  <a:pt x="562" y="1728"/>
                  <a:pt x="599" y="1720"/>
                </a:cubicBezTo>
                <a:cubicBezTo>
                  <a:pt x="616" y="1716"/>
                  <a:pt x="631" y="1707"/>
                  <a:pt x="642" y="1694"/>
                </a:cubicBezTo>
                <a:cubicBezTo>
                  <a:pt x="739" y="1586"/>
                  <a:pt x="809" y="1449"/>
                  <a:pt x="876" y="1318"/>
                </a:cubicBezTo>
                <a:cubicBezTo>
                  <a:pt x="993" y="1091"/>
                  <a:pt x="1092" y="896"/>
                  <a:pt x="1293" y="875"/>
                </a:cubicBezTo>
                <a:cubicBezTo>
                  <a:pt x="1303" y="874"/>
                  <a:pt x="1312" y="874"/>
                  <a:pt x="1322" y="874"/>
                </a:cubicBezTo>
                <a:cubicBezTo>
                  <a:pt x="1510" y="874"/>
                  <a:pt x="1677" y="1050"/>
                  <a:pt x="1826" y="1209"/>
                </a:cubicBezTo>
                <a:cubicBezTo>
                  <a:pt x="2019" y="1414"/>
                  <a:pt x="2213" y="1520"/>
                  <a:pt x="2388" y="1520"/>
                </a:cubicBezTo>
                <a:cubicBezTo>
                  <a:pt x="2445" y="1520"/>
                  <a:pt x="2500" y="1509"/>
                  <a:pt x="2551" y="1486"/>
                </a:cubicBezTo>
                <a:cubicBezTo>
                  <a:pt x="2749" y="1401"/>
                  <a:pt x="2816" y="1205"/>
                  <a:pt x="2882" y="1016"/>
                </a:cubicBezTo>
                <a:cubicBezTo>
                  <a:pt x="2914" y="922"/>
                  <a:pt x="2947" y="825"/>
                  <a:pt x="2996" y="749"/>
                </a:cubicBezTo>
                <a:cubicBezTo>
                  <a:pt x="3062" y="645"/>
                  <a:pt x="3176" y="569"/>
                  <a:pt x="3311" y="540"/>
                </a:cubicBezTo>
                <a:cubicBezTo>
                  <a:pt x="3350" y="531"/>
                  <a:pt x="3389" y="527"/>
                  <a:pt x="3427" y="527"/>
                </a:cubicBezTo>
                <a:cubicBezTo>
                  <a:pt x="3521" y="527"/>
                  <a:pt x="3610" y="552"/>
                  <a:pt x="3684" y="601"/>
                </a:cubicBezTo>
                <a:cubicBezTo>
                  <a:pt x="3763" y="652"/>
                  <a:pt x="3828" y="726"/>
                  <a:pt x="3896" y="804"/>
                </a:cubicBezTo>
                <a:cubicBezTo>
                  <a:pt x="3931" y="842"/>
                  <a:pt x="3965" y="881"/>
                  <a:pt x="4000" y="918"/>
                </a:cubicBezTo>
                <a:cubicBezTo>
                  <a:pt x="4188" y="1108"/>
                  <a:pt x="4461" y="1224"/>
                  <a:pt x="4720" y="1224"/>
                </a:cubicBezTo>
                <a:cubicBezTo>
                  <a:pt x="4733" y="1224"/>
                  <a:pt x="4745" y="1224"/>
                  <a:pt x="4757" y="1224"/>
                </a:cubicBezTo>
                <a:cubicBezTo>
                  <a:pt x="4961" y="1217"/>
                  <a:pt x="5132" y="1138"/>
                  <a:pt x="5253" y="997"/>
                </a:cubicBezTo>
                <a:cubicBezTo>
                  <a:pt x="5350" y="884"/>
                  <a:pt x="5405" y="741"/>
                  <a:pt x="5458" y="603"/>
                </a:cubicBezTo>
                <a:cubicBezTo>
                  <a:pt x="5532" y="414"/>
                  <a:pt x="5595" y="249"/>
                  <a:pt x="5748" y="188"/>
                </a:cubicBezTo>
                <a:cubicBezTo>
                  <a:pt x="5784" y="174"/>
                  <a:pt x="5823" y="167"/>
                  <a:pt x="5861" y="167"/>
                </a:cubicBezTo>
                <a:cubicBezTo>
                  <a:pt x="6006" y="167"/>
                  <a:pt x="6157" y="257"/>
                  <a:pt x="6270" y="342"/>
                </a:cubicBezTo>
                <a:cubicBezTo>
                  <a:pt x="6297" y="363"/>
                  <a:pt x="6324" y="384"/>
                  <a:pt x="6351" y="405"/>
                </a:cubicBezTo>
                <a:cubicBezTo>
                  <a:pt x="6505" y="528"/>
                  <a:pt x="6665" y="654"/>
                  <a:pt x="6869" y="683"/>
                </a:cubicBezTo>
                <a:cubicBezTo>
                  <a:pt x="6888" y="686"/>
                  <a:pt x="6907" y="687"/>
                  <a:pt x="6926" y="687"/>
                </a:cubicBezTo>
                <a:cubicBezTo>
                  <a:pt x="7064" y="687"/>
                  <a:pt x="7208" y="621"/>
                  <a:pt x="7297" y="512"/>
                </a:cubicBezTo>
                <a:cubicBezTo>
                  <a:pt x="7373" y="418"/>
                  <a:pt x="7396" y="304"/>
                  <a:pt x="7359" y="200"/>
                </a:cubicBezTo>
                <a:cubicBezTo>
                  <a:pt x="7347" y="166"/>
                  <a:pt x="7314" y="144"/>
                  <a:pt x="7280" y="144"/>
                </a:cubicBezTo>
                <a:cubicBezTo>
                  <a:pt x="7270" y="144"/>
                  <a:pt x="7261" y="146"/>
                  <a:pt x="7252" y="149"/>
                </a:cubicBezTo>
                <a:cubicBezTo>
                  <a:pt x="7208" y="165"/>
                  <a:pt x="7186" y="212"/>
                  <a:pt x="7201" y="256"/>
                </a:cubicBezTo>
                <a:cubicBezTo>
                  <a:pt x="7223" y="318"/>
                  <a:pt x="7194" y="372"/>
                  <a:pt x="7166" y="406"/>
                </a:cubicBezTo>
                <a:cubicBezTo>
                  <a:pt x="7111" y="474"/>
                  <a:pt x="7015" y="519"/>
                  <a:pt x="6927" y="519"/>
                </a:cubicBezTo>
                <a:cubicBezTo>
                  <a:pt x="6916" y="519"/>
                  <a:pt x="6904" y="518"/>
                  <a:pt x="6893" y="516"/>
                </a:cubicBezTo>
                <a:cubicBezTo>
                  <a:pt x="6734" y="494"/>
                  <a:pt x="6598" y="387"/>
                  <a:pt x="6455" y="274"/>
                </a:cubicBezTo>
                <a:cubicBezTo>
                  <a:pt x="6427" y="252"/>
                  <a:pt x="6399" y="230"/>
                  <a:pt x="6372" y="209"/>
                </a:cubicBezTo>
                <a:cubicBezTo>
                  <a:pt x="6189" y="70"/>
                  <a:pt x="6015" y="0"/>
                  <a:pt x="586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788" name="Google Shape;788;p29"/>
          <p:cNvGrpSpPr/>
          <p:nvPr/>
        </p:nvGrpSpPr>
        <p:grpSpPr>
          <a:xfrm rot="-4475517">
            <a:off x="9910323" y="5922909"/>
            <a:ext cx="263693" cy="285080"/>
            <a:chOff x="1640475" y="1197075"/>
            <a:chExt cx="55475" cy="50250"/>
          </a:xfrm>
        </p:grpSpPr>
        <p:sp>
          <p:nvSpPr>
            <p:cNvPr id="789" name="Google Shape;789;p29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0" name="Google Shape;790;p29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1" name="Google Shape;791;p29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792" name="Google Shape;792;p29"/>
          <p:cNvSpPr/>
          <p:nvPr/>
        </p:nvSpPr>
        <p:spPr>
          <a:xfrm>
            <a:off x="1188816" y="5495984"/>
            <a:ext cx="1556765" cy="1138933"/>
          </a:xfrm>
          <a:custGeom>
            <a:avLst/>
            <a:gdLst/>
            <a:ahLst/>
            <a:cxnLst/>
            <a:rect l="l" t="t" r="r" b="b"/>
            <a:pathLst>
              <a:path w="29542" h="21613" extrusionOk="0">
                <a:moveTo>
                  <a:pt x="3461" y="0"/>
                </a:moveTo>
                <a:cubicBezTo>
                  <a:pt x="3371" y="0"/>
                  <a:pt x="3279" y="3"/>
                  <a:pt x="3188" y="8"/>
                </a:cubicBezTo>
                <a:cubicBezTo>
                  <a:pt x="3155" y="9"/>
                  <a:pt x="3131" y="41"/>
                  <a:pt x="3133" y="77"/>
                </a:cubicBezTo>
                <a:cubicBezTo>
                  <a:pt x="3134" y="81"/>
                  <a:pt x="3134" y="86"/>
                  <a:pt x="3135" y="89"/>
                </a:cubicBezTo>
                <a:cubicBezTo>
                  <a:pt x="3142" y="119"/>
                  <a:pt x="3169" y="141"/>
                  <a:pt x="3198" y="141"/>
                </a:cubicBezTo>
                <a:cubicBezTo>
                  <a:pt x="3199" y="141"/>
                  <a:pt x="3199" y="141"/>
                  <a:pt x="3200" y="141"/>
                </a:cubicBezTo>
                <a:cubicBezTo>
                  <a:pt x="3284" y="137"/>
                  <a:pt x="3368" y="134"/>
                  <a:pt x="3452" y="134"/>
                </a:cubicBezTo>
                <a:cubicBezTo>
                  <a:pt x="3550" y="134"/>
                  <a:pt x="3648" y="137"/>
                  <a:pt x="3745" y="143"/>
                </a:cubicBezTo>
                <a:cubicBezTo>
                  <a:pt x="3846" y="149"/>
                  <a:pt x="3949" y="158"/>
                  <a:pt x="4050" y="171"/>
                </a:cubicBezTo>
                <a:cubicBezTo>
                  <a:pt x="4052" y="171"/>
                  <a:pt x="4054" y="171"/>
                  <a:pt x="4056" y="171"/>
                </a:cubicBezTo>
                <a:cubicBezTo>
                  <a:pt x="4087" y="171"/>
                  <a:pt x="4114" y="146"/>
                  <a:pt x="4116" y="111"/>
                </a:cubicBezTo>
                <a:cubicBezTo>
                  <a:pt x="4119" y="75"/>
                  <a:pt x="4092" y="42"/>
                  <a:pt x="4059" y="37"/>
                </a:cubicBezTo>
                <a:cubicBezTo>
                  <a:pt x="3955" y="25"/>
                  <a:pt x="3850" y="15"/>
                  <a:pt x="3747" y="9"/>
                </a:cubicBezTo>
                <a:cubicBezTo>
                  <a:pt x="3653" y="3"/>
                  <a:pt x="3557" y="0"/>
                  <a:pt x="3461" y="0"/>
                </a:cubicBezTo>
                <a:close/>
                <a:moveTo>
                  <a:pt x="2344" y="125"/>
                </a:moveTo>
                <a:cubicBezTo>
                  <a:pt x="2340" y="125"/>
                  <a:pt x="2336" y="125"/>
                  <a:pt x="2332" y="126"/>
                </a:cubicBezTo>
                <a:cubicBezTo>
                  <a:pt x="2294" y="135"/>
                  <a:pt x="2257" y="143"/>
                  <a:pt x="2219" y="152"/>
                </a:cubicBezTo>
                <a:cubicBezTo>
                  <a:pt x="1978" y="213"/>
                  <a:pt x="1739" y="291"/>
                  <a:pt x="1507" y="385"/>
                </a:cubicBezTo>
                <a:cubicBezTo>
                  <a:pt x="1478" y="396"/>
                  <a:pt x="1463" y="430"/>
                  <a:pt x="1472" y="463"/>
                </a:cubicBezTo>
                <a:cubicBezTo>
                  <a:pt x="1473" y="465"/>
                  <a:pt x="1473" y="468"/>
                  <a:pt x="1474" y="471"/>
                </a:cubicBezTo>
                <a:cubicBezTo>
                  <a:pt x="1484" y="498"/>
                  <a:pt x="1508" y="515"/>
                  <a:pt x="1533" y="515"/>
                </a:cubicBezTo>
                <a:cubicBezTo>
                  <a:pt x="1540" y="515"/>
                  <a:pt x="1547" y="513"/>
                  <a:pt x="1554" y="511"/>
                </a:cubicBezTo>
                <a:cubicBezTo>
                  <a:pt x="1781" y="418"/>
                  <a:pt x="2015" y="342"/>
                  <a:pt x="2251" y="283"/>
                </a:cubicBezTo>
                <a:cubicBezTo>
                  <a:pt x="2289" y="274"/>
                  <a:pt x="2325" y="265"/>
                  <a:pt x="2361" y="256"/>
                </a:cubicBezTo>
                <a:cubicBezTo>
                  <a:pt x="2395" y="249"/>
                  <a:pt x="2415" y="214"/>
                  <a:pt x="2406" y="177"/>
                </a:cubicBezTo>
                <a:cubicBezTo>
                  <a:pt x="2406" y="177"/>
                  <a:pt x="2406" y="176"/>
                  <a:pt x="2406" y="176"/>
                </a:cubicBezTo>
                <a:cubicBezTo>
                  <a:pt x="2399" y="146"/>
                  <a:pt x="2373" y="125"/>
                  <a:pt x="2344" y="125"/>
                </a:cubicBezTo>
                <a:close/>
                <a:moveTo>
                  <a:pt x="4902" y="215"/>
                </a:moveTo>
                <a:cubicBezTo>
                  <a:pt x="4875" y="215"/>
                  <a:pt x="4851" y="234"/>
                  <a:pt x="4845" y="264"/>
                </a:cubicBezTo>
                <a:cubicBezTo>
                  <a:pt x="4843" y="275"/>
                  <a:pt x="4843" y="285"/>
                  <a:pt x="4846" y="296"/>
                </a:cubicBezTo>
                <a:cubicBezTo>
                  <a:pt x="4852" y="319"/>
                  <a:pt x="4869" y="339"/>
                  <a:pt x="4891" y="345"/>
                </a:cubicBezTo>
                <a:cubicBezTo>
                  <a:pt x="5167" y="426"/>
                  <a:pt x="5440" y="531"/>
                  <a:pt x="5705" y="657"/>
                </a:cubicBezTo>
                <a:cubicBezTo>
                  <a:pt x="5713" y="661"/>
                  <a:pt x="5722" y="663"/>
                  <a:pt x="5730" y="663"/>
                </a:cubicBezTo>
                <a:cubicBezTo>
                  <a:pt x="5753" y="663"/>
                  <a:pt x="5776" y="648"/>
                  <a:pt x="5784" y="623"/>
                </a:cubicBezTo>
                <a:cubicBezTo>
                  <a:pt x="5797" y="590"/>
                  <a:pt x="5782" y="550"/>
                  <a:pt x="5750" y="535"/>
                </a:cubicBezTo>
                <a:cubicBezTo>
                  <a:pt x="5480" y="407"/>
                  <a:pt x="5200" y="299"/>
                  <a:pt x="4919" y="217"/>
                </a:cubicBezTo>
                <a:cubicBezTo>
                  <a:pt x="4913" y="215"/>
                  <a:pt x="4908" y="215"/>
                  <a:pt x="4902" y="215"/>
                </a:cubicBezTo>
                <a:close/>
                <a:moveTo>
                  <a:pt x="761" y="768"/>
                </a:moveTo>
                <a:cubicBezTo>
                  <a:pt x="751" y="768"/>
                  <a:pt x="741" y="771"/>
                  <a:pt x="732" y="777"/>
                </a:cubicBezTo>
                <a:cubicBezTo>
                  <a:pt x="484" y="929"/>
                  <a:pt x="247" y="1103"/>
                  <a:pt x="26" y="1294"/>
                </a:cubicBezTo>
                <a:cubicBezTo>
                  <a:pt x="7" y="1310"/>
                  <a:pt x="1" y="1336"/>
                  <a:pt x="7" y="1361"/>
                </a:cubicBezTo>
                <a:cubicBezTo>
                  <a:pt x="9" y="1371"/>
                  <a:pt x="13" y="1379"/>
                  <a:pt x="19" y="1388"/>
                </a:cubicBezTo>
                <a:cubicBezTo>
                  <a:pt x="32" y="1405"/>
                  <a:pt x="50" y="1413"/>
                  <a:pt x="69" y="1413"/>
                </a:cubicBezTo>
                <a:cubicBezTo>
                  <a:pt x="82" y="1413"/>
                  <a:pt x="95" y="1409"/>
                  <a:pt x="105" y="1400"/>
                </a:cubicBezTo>
                <a:cubicBezTo>
                  <a:pt x="321" y="1214"/>
                  <a:pt x="554" y="1043"/>
                  <a:pt x="796" y="894"/>
                </a:cubicBezTo>
                <a:cubicBezTo>
                  <a:pt x="825" y="876"/>
                  <a:pt x="835" y="835"/>
                  <a:pt x="818" y="803"/>
                </a:cubicBezTo>
                <a:cubicBezTo>
                  <a:pt x="805" y="781"/>
                  <a:pt x="783" y="768"/>
                  <a:pt x="761" y="768"/>
                </a:cubicBezTo>
                <a:close/>
                <a:moveTo>
                  <a:pt x="6500" y="971"/>
                </a:moveTo>
                <a:cubicBezTo>
                  <a:pt x="6480" y="971"/>
                  <a:pt x="6461" y="982"/>
                  <a:pt x="6450" y="1002"/>
                </a:cubicBezTo>
                <a:cubicBezTo>
                  <a:pt x="6441" y="1018"/>
                  <a:pt x="6440" y="1036"/>
                  <a:pt x="6443" y="1053"/>
                </a:cubicBezTo>
                <a:cubicBezTo>
                  <a:pt x="6448" y="1069"/>
                  <a:pt x="6458" y="1084"/>
                  <a:pt x="6472" y="1095"/>
                </a:cubicBezTo>
                <a:cubicBezTo>
                  <a:pt x="6719" y="1261"/>
                  <a:pt x="6956" y="1447"/>
                  <a:pt x="7177" y="1647"/>
                </a:cubicBezTo>
                <a:cubicBezTo>
                  <a:pt x="7189" y="1659"/>
                  <a:pt x="7204" y="1664"/>
                  <a:pt x="7218" y="1664"/>
                </a:cubicBezTo>
                <a:cubicBezTo>
                  <a:pt x="7235" y="1664"/>
                  <a:pt x="7252" y="1656"/>
                  <a:pt x="7264" y="1641"/>
                </a:cubicBezTo>
                <a:cubicBezTo>
                  <a:pt x="7284" y="1613"/>
                  <a:pt x="7280" y="1570"/>
                  <a:pt x="7253" y="1547"/>
                </a:cubicBezTo>
                <a:cubicBezTo>
                  <a:pt x="7028" y="1342"/>
                  <a:pt x="6786" y="1152"/>
                  <a:pt x="6534" y="982"/>
                </a:cubicBezTo>
                <a:cubicBezTo>
                  <a:pt x="6523" y="975"/>
                  <a:pt x="6512" y="971"/>
                  <a:pt x="6500" y="971"/>
                </a:cubicBezTo>
                <a:close/>
                <a:moveTo>
                  <a:pt x="7843" y="2196"/>
                </a:moveTo>
                <a:cubicBezTo>
                  <a:pt x="7829" y="2196"/>
                  <a:pt x="7815" y="2202"/>
                  <a:pt x="7804" y="2212"/>
                </a:cubicBezTo>
                <a:cubicBezTo>
                  <a:pt x="7787" y="2230"/>
                  <a:pt x="7781" y="2254"/>
                  <a:pt x="7786" y="2279"/>
                </a:cubicBezTo>
                <a:cubicBezTo>
                  <a:pt x="7789" y="2288"/>
                  <a:pt x="7794" y="2298"/>
                  <a:pt x="7801" y="2306"/>
                </a:cubicBezTo>
                <a:cubicBezTo>
                  <a:pt x="7847" y="2363"/>
                  <a:pt x="7893" y="2421"/>
                  <a:pt x="7937" y="2480"/>
                </a:cubicBezTo>
                <a:cubicBezTo>
                  <a:pt x="8075" y="2661"/>
                  <a:pt x="8207" y="2856"/>
                  <a:pt x="8330" y="3057"/>
                </a:cubicBezTo>
                <a:cubicBezTo>
                  <a:pt x="8342" y="3078"/>
                  <a:pt x="8363" y="3089"/>
                  <a:pt x="8384" y="3089"/>
                </a:cubicBezTo>
                <a:cubicBezTo>
                  <a:pt x="8395" y="3089"/>
                  <a:pt x="8406" y="3086"/>
                  <a:pt x="8415" y="3079"/>
                </a:cubicBezTo>
                <a:cubicBezTo>
                  <a:pt x="8443" y="3060"/>
                  <a:pt x="8451" y="3018"/>
                  <a:pt x="8431" y="2987"/>
                </a:cubicBezTo>
                <a:cubicBezTo>
                  <a:pt x="8306" y="2781"/>
                  <a:pt x="8171" y="2582"/>
                  <a:pt x="8031" y="2397"/>
                </a:cubicBezTo>
                <a:cubicBezTo>
                  <a:pt x="7985" y="2337"/>
                  <a:pt x="7939" y="2278"/>
                  <a:pt x="7891" y="2220"/>
                </a:cubicBezTo>
                <a:cubicBezTo>
                  <a:pt x="7878" y="2205"/>
                  <a:pt x="7861" y="2196"/>
                  <a:pt x="7843" y="2196"/>
                </a:cubicBezTo>
                <a:close/>
                <a:moveTo>
                  <a:pt x="8818" y="3781"/>
                </a:moveTo>
                <a:cubicBezTo>
                  <a:pt x="8809" y="3781"/>
                  <a:pt x="8800" y="3783"/>
                  <a:pt x="8791" y="3787"/>
                </a:cubicBezTo>
                <a:cubicBezTo>
                  <a:pt x="8766" y="3800"/>
                  <a:pt x="8753" y="3832"/>
                  <a:pt x="8760" y="3862"/>
                </a:cubicBezTo>
                <a:cubicBezTo>
                  <a:pt x="8762" y="3866"/>
                  <a:pt x="8764" y="3872"/>
                  <a:pt x="8766" y="3876"/>
                </a:cubicBezTo>
                <a:cubicBezTo>
                  <a:pt x="8890" y="4144"/>
                  <a:pt x="9008" y="4435"/>
                  <a:pt x="9117" y="4739"/>
                </a:cubicBezTo>
                <a:cubicBezTo>
                  <a:pt x="9127" y="4767"/>
                  <a:pt x="9152" y="4784"/>
                  <a:pt x="9177" y="4784"/>
                </a:cubicBezTo>
                <a:cubicBezTo>
                  <a:pt x="9184" y="4784"/>
                  <a:pt x="9191" y="4783"/>
                  <a:pt x="9197" y="4781"/>
                </a:cubicBezTo>
                <a:cubicBezTo>
                  <a:pt x="9228" y="4768"/>
                  <a:pt x="9242" y="4728"/>
                  <a:pt x="9232" y="4695"/>
                </a:cubicBezTo>
                <a:cubicBezTo>
                  <a:pt x="9122" y="4388"/>
                  <a:pt x="9001" y="4093"/>
                  <a:pt x="8875" y="3819"/>
                </a:cubicBezTo>
                <a:cubicBezTo>
                  <a:pt x="8863" y="3795"/>
                  <a:pt x="8841" y="3781"/>
                  <a:pt x="8818" y="3781"/>
                </a:cubicBezTo>
                <a:close/>
                <a:moveTo>
                  <a:pt x="9458" y="5546"/>
                </a:moveTo>
                <a:cubicBezTo>
                  <a:pt x="9452" y="5546"/>
                  <a:pt x="9447" y="5547"/>
                  <a:pt x="9442" y="5549"/>
                </a:cubicBezTo>
                <a:cubicBezTo>
                  <a:pt x="9410" y="5558"/>
                  <a:pt x="9393" y="5594"/>
                  <a:pt x="9401" y="5628"/>
                </a:cubicBezTo>
                <a:cubicBezTo>
                  <a:pt x="9401" y="5629"/>
                  <a:pt x="9401" y="5630"/>
                  <a:pt x="9401" y="5631"/>
                </a:cubicBezTo>
                <a:cubicBezTo>
                  <a:pt x="9483" y="5913"/>
                  <a:pt x="9563" y="6226"/>
                  <a:pt x="9635" y="6539"/>
                </a:cubicBezTo>
                <a:cubicBezTo>
                  <a:pt x="9635" y="6539"/>
                  <a:pt x="9636" y="6540"/>
                  <a:pt x="9636" y="6540"/>
                </a:cubicBezTo>
                <a:cubicBezTo>
                  <a:pt x="9644" y="6570"/>
                  <a:pt x="9669" y="6592"/>
                  <a:pt x="9697" y="6592"/>
                </a:cubicBezTo>
                <a:cubicBezTo>
                  <a:pt x="9701" y="6592"/>
                  <a:pt x="9706" y="6592"/>
                  <a:pt x="9710" y="6590"/>
                </a:cubicBezTo>
                <a:cubicBezTo>
                  <a:pt x="9743" y="6583"/>
                  <a:pt x="9764" y="6548"/>
                  <a:pt x="9755" y="6511"/>
                </a:cubicBezTo>
                <a:cubicBezTo>
                  <a:pt x="9681" y="6196"/>
                  <a:pt x="9600" y="5881"/>
                  <a:pt x="9519" y="5597"/>
                </a:cubicBezTo>
                <a:cubicBezTo>
                  <a:pt x="9511" y="5566"/>
                  <a:pt x="9485" y="5546"/>
                  <a:pt x="9458" y="5546"/>
                </a:cubicBezTo>
                <a:close/>
                <a:moveTo>
                  <a:pt x="9894" y="7378"/>
                </a:moveTo>
                <a:cubicBezTo>
                  <a:pt x="9890" y="7378"/>
                  <a:pt x="9886" y="7378"/>
                  <a:pt x="9882" y="7379"/>
                </a:cubicBezTo>
                <a:cubicBezTo>
                  <a:pt x="9849" y="7386"/>
                  <a:pt x="9829" y="7420"/>
                  <a:pt x="9836" y="7457"/>
                </a:cubicBezTo>
                <a:cubicBezTo>
                  <a:pt x="9886" y="7706"/>
                  <a:pt x="9936" y="7953"/>
                  <a:pt x="9985" y="8200"/>
                </a:cubicBezTo>
                <a:lnTo>
                  <a:pt x="10019" y="8380"/>
                </a:lnTo>
                <a:cubicBezTo>
                  <a:pt x="10020" y="8381"/>
                  <a:pt x="10020" y="8382"/>
                  <a:pt x="10020" y="8383"/>
                </a:cubicBezTo>
                <a:cubicBezTo>
                  <a:pt x="10028" y="8413"/>
                  <a:pt x="10054" y="8435"/>
                  <a:pt x="10082" y="8435"/>
                </a:cubicBezTo>
                <a:cubicBezTo>
                  <a:pt x="10085" y="8435"/>
                  <a:pt x="10089" y="8435"/>
                  <a:pt x="10093" y="8434"/>
                </a:cubicBezTo>
                <a:cubicBezTo>
                  <a:pt x="10126" y="8429"/>
                  <a:pt x="10147" y="8394"/>
                  <a:pt x="10140" y="8357"/>
                </a:cubicBezTo>
                <a:lnTo>
                  <a:pt x="10104" y="8178"/>
                </a:lnTo>
                <a:cubicBezTo>
                  <a:pt x="10056" y="7931"/>
                  <a:pt x="10007" y="7682"/>
                  <a:pt x="9956" y="7433"/>
                </a:cubicBezTo>
                <a:cubicBezTo>
                  <a:pt x="9946" y="7398"/>
                  <a:pt x="9922" y="7378"/>
                  <a:pt x="9894" y="7378"/>
                </a:cubicBezTo>
                <a:close/>
                <a:moveTo>
                  <a:pt x="10265" y="9224"/>
                </a:moveTo>
                <a:cubicBezTo>
                  <a:pt x="10261" y="9224"/>
                  <a:pt x="10257" y="9224"/>
                  <a:pt x="10253" y="9225"/>
                </a:cubicBezTo>
                <a:cubicBezTo>
                  <a:pt x="10220" y="9232"/>
                  <a:pt x="10199" y="9266"/>
                  <a:pt x="10207" y="9303"/>
                </a:cubicBezTo>
                <a:cubicBezTo>
                  <a:pt x="10280" y="9642"/>
                  <a:pt x="10348" y="9944"/>
                  <a:pt x="10417" y="10224"/>
                </a:cubicBezTo>
                <a:cubicBezTo>
                  <a:pt x="10425" y="10255"/>
                  <a:pt x="10451" y="10276"/>
                  <a:pt x="10479" y="10276"/>
                </a:cubicBezTo>
                <a:cubicBezTo>
                  <a:pt x="10484" y="10276"/>
                  <a:pt x="10488" y="10275"/>
                  <a:pt x="10493" y="10274"/>
                </a:cubicBezTo>
                <a:cubicBezTo>
                  <a:pt x="10525" y="10266"/>
                  <a:pt x="10544" y="10230"/>
                  <a:pt x="10536" y="10194"/>
                </a:cubicBezTo>
                <a:cubicBezTo>
                  <a:pt x="10466" y="9916"/>
                  <a:pt x="10398" y="9617"/>
                  <a:pt x="10327" y="9278"/>
                </a:cubicBezTo>
                <a:cubicBezTo>
                  <a:pt x="10316" y="9243"/>
                  <a:pt x="10293" y="9224"/>
                  <a:pt x="10265" y="9224"/>
                </a:cubicBezTo>
                <a:close/>
                <a:moveTo>
                  <a:pt x="22673" y="11500"/>
                </a:moveTo>
                <a:cubicBezTo>
                  <a:pt x="22667" y="11500"/>
                  <a:pt x="22660" y="11500"/>
                  <a:pt x="22653" y="11500"/>
                </a:cubicBezTo>
                <a:cubicBezTo>
                  <a:pt x="22620" y="11500"/>
                  <a:pt x="22594" y="11530"/>
                  <a:pt x="22596" y="11567"/>
                </a:cubicBezTo>
                <a:cubicBezTo>
                  <a:pt x="22596" y="11573"/>
                  <a:pt x="22596" y="11577"/>
                  <a:pt x="22597" y="11582"/>
                </a:cubicBezTo>
                <a:cubicBezTo>
                  <a:pt x="22604" y="11612"/>
                  <a:pt x="22629" y="11634"/>
                  <a:pt x="22657" y="11634"/>
                </a:cubicBezTo>
                <a:cubicBezTo>
                  <a:pt x="22657" y="11634"/>
                  <a:pt x="22658" y="11634"/>
                  <a:pt x="22659" y="11634"/>
                </a:cubicBezTo>
                <a:cubicBezTo>
                  <a:pt x="22943" y="11634"/>
                  <a:pt x="23229" y="11655"/>
                  <a:pt x="23510" y="11698"/>
                </a:cubicBezTo>
                <a:cubicBezTo>
                  <a:pt x="23513" y="11698"/>
                  <a:pt x="23516" y="11699"/>
                  <a:pt x="23519" y="11699"/>
                </a:cubicBezTo>
                <a:cubicBezTo>
                  <a:pt x="23550" y="11699"/>
                  <a:pt x="23575" y="11674"/>
                  <a:pt x="23578" y="11641"/>
                </a:cubicBezTo>
                <a:cubicBezTo>
                  <a:pt x="23581" y="11605"/>
                  <a:pt x="23556" y="11571"/>
                  <a:pt x="23523" y="11565"/>
                </a:cubicBezTo>
                <a:cubicBezTo>
                  <a:pt x="23242" y="11523"/>
                  <a:pt x="22956" y="11500"/>
                  <a:pt x="22673" y="11500"/>
                </a:cubicBezTo>
                <a:close/>
                <a:moveTo>
                  <a:pt x="21800" y="11570"/>
                </a:moveTo>
                <a:cubicBezTo>
                  <a:pt x="21797" y="11570"/>
                  <a:pt x="21794" y="11570"/>
                  <a:pt x="21791" y="11571"/>
                </a:cubicBezTo>
                <a:cubicBezTo>
                  <a:pt x="21646" y="11594"/>
                  <a:pt x="21502" y="11624"/>
                  <a:pt x="21361" y="11659"/>
                </a:cubicBezTo>
                <a:cubicBezTo>
                  <a:pt x="21222" y="11694"/>
                  <a:pt x="21085" y="11734"/>
                  <a:pt x="20952" y="11779"/>
                </a:cubicBezTo>
                <a:cubicBezTo>
                  <a:pt x="20922" y="11790"/>
                  <a:pt x="20905" y="11824"/>
                  <a:pt x="20913" y="11857"/>
                </a:cubicBezTo>
                <a:cubicBezTo>
                  <a:pt x="20914" y="11859"/>
                  <a:pt x="20914" y="11861"/>
                  <a:pt x="20915" y="11862"/>
                </a:cubicBezTo>
                <a:cubicBezTo>
                  <a:pt x="20924" y="11891"/>
                  <a:pt x="20949" y="11909"/>
                  <a:pt x="20975" y="11909"/>
                </a:cubicBezTo>
                <a:cubicBezTo>
                  <a:pt x="20981" y="11909"/>
                  <a:pt x="20987" y="11908"/>
                  <a:pt x="20993" y="11906"/>
                </a:cubicBezTo>
                <a:cubicBezTo>
                  <a:pt x="21124" y="11862"/>
                  <a:pt x="21257" y="11823"/>
                  <a:pt x="21393" y="11790"/>
                </a:cubicBezTo>
                <a:cubicBezTo>
                  <a:pt x="21531" y="11755"/>
                  <a:pt x="21673" y="11727"/>
                  <a:pt x="21815" y="11703"/>
                </a:cubicBezTo>
                <a:cubicBezTo>
                  <a:pt x="21848" y="11698"/>
                  <a:pt x="21869" y="11664"/>
                  <a:pt x="21863" y="11627"/>
                </a:cubicBezTo>
                <a:cubicBezTo>
                  <a:pt x="21857" y="11594"/>
                  <a:pt x="21830" y="11570"/>
                  <a:pt x="21800" y="11570"/>
                </a:cubicBezTo>
                <a:close/>
                <a:moveTo>
                  <a:pt x="10723" y="11050"/>
                </a:moveTo>
                <a:cubicBezTo>
                  <a:pt x="10717" y="11050"/>
                  <a:pt x="10712" y="11051"/>
                  <a:pt x="10706" y="11053"/>
                </a:cubicBezTo>
                <a:cubicBezTo>
                  <a:pt x="10675" y="11062"/>
                  <a:pt x="10658" y="11097"/>
                  <a:pt x="10666" y="11132"/>
                </a:cubicBezTo>
                <a:cubicBezTo>
                  <a:pt x="10667" y="11133"/>
                  <a:pt x="10667" y="11134"/>
                  <a:pt x="10667" y="11136"/>
                </a:cubicBezTo>
                <a:cubicBezTo>
                  <a:pt x="10766" y="11455"/>
                  <a:pt x="10866" y="11748"/>
                  <a:pt x="10975" y="12030"/>
                </a:cubicBezTo>
                <a:cubicBezTo>
                  <a:pt x="10986" y="12057"/>
                  <a:pt x="11010" y="12073"/>
                  <a:pt x="11035" y="12073"/>
                </a:cubicBezTo>
                <a:cubicBezTo>
                  <a:pt x="11042" y="12073"/>
                  <a:pt x="11049" y="12071"/>
                  <a:pt x="11056" y="12069"/>
                </a:cubicBezTo>
                <a:cubicBezTo>
                  <a:pt x="11087" y="12056"/>
                  <a:pt x="11101" y="12017"/>
                  <a:pt x="11088" y="11982"/>
                </a:cubicBezTo>
                <a:cubicBezTo>
                  <a:pt x="10980" y="11704"/>
                  <a:pt x="10881" y="11416"/>
                  <a:pt x="10784" y="11098"/>
                </a:cubicBezTo>
                <a:cubicBezTo>
                  <a:pt x="10775" y="11069"/>
                  <a:pt x="10750" y="11050"/>
                  <a:pt x="10723" y="11050"/>
                </a:cubicBezTo>
                <a:close/>
                <a:moveTo>
                  <a:pt x="24363" y="11764"/>
                </a:moveTo>
                <a:cubicBezTo>
                  <a:pt x="24336" y="11764"/>
                  <a:pt x="24311" y="11783"/>
                  <a:pt x="24305" y="11812"/>
                </a:cubicBezTo>
                <a:cubicBezTo>
                  <a:pt x="24302" y="11823"/>
                  <a:pt x="24303" y="11835"/>
                  <a:pt x="24305" y="11845"/>
                </a:cubicBezTo>
                <a:cubicBezTo>
                  <a:pt x="24311" y="11869"/>
                  <a:pt x="24327" y="11888"/>
                  <a:pt x="24350" y="11894"/>
                </a:cubicBezTo>
                <a:cubicBezTo>
                  <a:pt x="24611" y="11978"/>
                  <a:pt x="24867" y="12080"/>
                  <a:pt x="25111" y="12200"/>
                </a:cubicBezTo>
                <a:lnTo>
                  <a:pt x="25158" y="12224"/>
                </a:lnTo>
                <a:cubicBezTo>
                  <a:pt x="25166" y="12229"/>
                  <a:pt x="25175" y="12230"/>
                  <a:pt x="25184" y="12230"/>
                </a:cubicBezTo>
                <a:cubicBezTo>
                  <a:pt x="25207" y="12230"/>
                  <a:pt x="25229" y="12217"/>
                  <a:pt x="25239" y="12192"/>
                </a:cubicBezTo>
                <a:cubicBezTo>
                  <a:pt x="25252" y="12159"/>
                  <a:pt x="25237" y="12119"/>
                  <a:pt x="25205" y="12103"/>
                </a:cubicBezTo>
                <a:lnTo>
                  <a:pt x="25158" y="12079"/>
                </a:lnTo>
                <a:cubicBezTo>
                  <a:pt x="24908" y="11956"/>
                  <a:pt x="24646" y="11852"/>
                  <a:pt x="24380" y="11766"/>
                </a:cubicBezTo>
                <a:cubicBezTo>
                  <a:pt x="24374" y="11765"/>
                  <a:pt x="24369" y="11764"/>
                  <a:pt x="24363" y="11764"/>
                </a:cubicBezTo>
                <a:close/>
                <a:moveTo>
                  <a:pt x="20185" y="12120"/>
                </a:moveTo>
                <a:cubicBezTo>
                  <a:pt x="20176" y="12120"/>
                  <a:pt x="20167" y="12122"/>
                  <a:pt x="20158" y="12127"/>
                </a:cubicBezTo>
                <a:cubicBezTo>
                  <a:pt x="19902" y="12267"/>
                  <a:pt x="19658" y="12432"/>
                  <a:pt x="19434" y="12615"/>
                </a:cubicBezTo>
                <a:cubicBezTo>
                  <a:pt x="19413" y="12631"/>
                  <a:pt x="19406" y="12659"/>
                  <a:pt x="19412" y="12684"/>
                </a:cubicBezTo>
                <a:cubicBezTo>
                  <a:pt x="19414" y="12692"/>
                  <a:pt x="19419" y="12701"/>
                  <a:pt x="19424" y="12708"/>
                </a:cubicBezTo>
                <a:cubicBezTo>
                  <a:pt x="19436" y="12727"/>
                  <a:pt x="19456" y="12736"/>
                  <a:pt x="19475" y="12736"/>
                </a:cubicBezTo>
                <a:cubicBezTo>
                  <a:pt x="19488" y="12736"/>
                  <a:pt x="19500" y="12732"/>
                  <a:pt x="19511" y="12723"/>
                </a:cubicBezTo>
                <a:cubicBezTo>
                  <a:pt x="19729" y="12545"/>
                  <a:pt x="19967" y="12385"/>
                  <a:pt x="20218" y="12247"/>
                </a:cubicBezTo>
                <a:cubicBezTo>
                  <a:pt x="20247" y="12231"/>
                  <a:pt x="20257" y="12190"/>
                  <a:pt x="20241" y="12157"/>
                </a:cubicBezTo>
                <a:cubicBezTo>
                  <a:pt x="20230" y="12134"/>
                  <a:pt x="20208" y="12120"/>
                  <a:pt x="20185" y="12120"/>
                </a:cubicBezTo>
                <a:close/>
                <a:moveTo>
                  <a:pt x="25947" y="12554"/>
                </a:moveTo>
                <a:cubicBezTo>
                  <a:pt x="25927" y="12554"/>
                  <a:pt x="25908" y="12565"/>
                  <a:pt x="25897" y="12584"/>
                </a:cubicBezTo>
                <a:cubicBezTo>
                  <a:pt x="25888" y="12599"/>
                  <a:pt x="25886" y="12619"/>
                  <a:pt x="25890" y="12636"/>
                </a:cubicBezTo>
                <a:cubicBezTo>
                  <a:pt x="25895" y="12652"/>
                  <a:pt x="25904" y="12667"/>
                  <a:pt x="25919" y="12676"/>
                </a:cubicBezTo>
                <a:cubicBezTo>
                  <a:pt x="26161" y="12844"/>
                  <a:pt x="26397" y="13032"/>
                  <a:pt x="26621" y="13235"/>
                </a:cubicBezTo>
                <a:cubicBezTo>
                  <a:pt x="26633" y="13246"/>
                  <a:pt x="26648" y="13252"/>
                  <a:pt x="26662" y="13252"/>
                </a:cubicBezTo>
                <a:cubicBezTo>
                  <a:pt x="26680" y="13252"/>
                  <a:pt x="26697" y="13244"/>
                  <a:pt x="26708" y="13229"/>
                </a:cubicBezTo>
                <a:cubicBezTo>
                  <a:pt x="26729" y="13200"/>
                  <a:pt x="26724" y="13158"/>
                  <a:pt x="26697" y="13134"/>
                </a:cubicBezTo>
                <a:cubicBezTo>
                  <a:pt x="26468" y="12927"/>
                  <a:pt x="26228" y="12735"/>
                  <a:pt x="25981" y="12565"/>
                </a:cubicBezTo>
                <a:cubicBezTo>
                  <a:pt x="25971" y="12558"/>
                  <a:pt x="25959" y="12554"/>
                  <a:pt x="25947" y="12554"/>
                </a:cubicBezTo>
                <a:close/>
                <a:moveTo>
                  <a:pt x="11409" y="12797"/>
                </a:moveTo>
                <a:cubicBezTo>
                  <a:pt x="11400" y="12797"/>
                  <a:pt x="11391" y="12799"/>
                  <a:pt x="11382" y="12803"/>
                </a:cubicBezTo>
                <a:cubicBezTo>
                  <a:pt x="11357" y="12817"/>
                  <a:pt x="11346" y="12848"/>
                  <a:pt x="11353" y="12878"/>
                </a:cubicBezTo>
                <a:cubicBezTo>
                  <a:pt x="11354" y="12884"/>
                  <a:pt x="11356" y="12888"/>
                  <a:pt x="11360" y="12893"/>
                </a:cubicBezTo>
                <a:cubicBezTo>
                  <a:pt x="11505" y="13182"/>
                  <a:pt x="11664" y="13455"/>
                  <a:pt x="11833" y="13707"/>
                </a:cubicBezTo>
                <a:cubicBezTo>
                  <a:pt x="11845" y="13726"/>
                  <a:pt x="11865" y="13737"/>
                  <a:pt x="11885" y="13737"/>
                </a:cubicBezTo>
                <a:cubicBezTo>
                  <a:pt x="11897" y="13737"/>
                  <a:pt x="11909" y="13733"/>
                  <a:pt x="11919" y="13724"/>
                </a:cubicBezTo>
                <a:cubicBezTo>
                  <a:pt x="11946" y="13704"/>
                  <a:pt x="11951" y="13662"/>
                  <a:pt x="11931" y="13631"/>
                </a:cubicBezTo>
                <a:cubicBezTo>
                  <a:pt x="11766" y="13385"/>
                  <a:pt x="11610" y="13115"/>
                  <a:pt x="11466" y="12833"/>
                </a:cubicBezTo>
                <a:cubicBezTo>
                  <a:pt x="11454" y="12810"/>
                  <a:pt x="11432" y="12797"/>
                  <a:pt x="11409" y="12797"/>
                </a:cubicBezTo>
                <a:close/>
                <a:moveTo>
                  <a:pt x="18848" y="13219"/>
                </a:moveTo>
                <a:cubicBezTo>
                  <a:pt x="18832" y="13219"/>
                  <a:pt x="18816" y="13226"/>
                  <a:pt x="18804" y="13239"/>
                </a:cubicBezTo>
                <a:cubicBezTo>
                  <a:pt x="18619" y="13460"/>
                  <a:pt x="18452" y="13692"/>
                  <a:pt x="18268" y="13951"/>
                </a:cubicBezTo>
                <a:cubicBezTo>
                  <a:pt x="18256" y="13968"/>
                  <a:pt x="18253" y="13989"/>
                  <a:pt x="18259" y="14009"/>
                </a:cubicBezTo>
                <a:cubicBezTo>
                  <a:pt x="18262" y="14022"/>
                  <a:pt x="18269" y="14035"/>
                  <a:pt x="18281" y="14045"/>
                </a:cubicBezTo>
                <a:cubicBezTo>
                  <a:pt x="18293" y="14055"/>
                  <a:pt x="18307" y="14060"/>
                  <a:pt x="18320" y="14060"/>
                </a:cubicBezTo>
                <a:cubicBezTo>
                  <a:pt x="18338" y="14060"/>
                  <a:pt x="18355" y="14052"/>
                  <a:pt x="18366" y="14036"/>
                </a:cubicBezTo>
                <a:cubicBezTo>
                  <a:pt x="18549" y="13779"/>
                  <a:pt x="18715" y="13549"/>
                  <a:pt x="18897" y="13331"/>
                </a:cubicBezTo>
                <a:cubicBezTo>
                  <a:pt x="18920" y="13305"/>
                  <a:pt x="18917" y="13263"/>
                  <a:pt x="18891" y="13237"/>
                </a:cubicBezTo>
                <a:cubicBezTo>
                  <a:pt x="18879" y="13225"/>
                  <a:pt x="18863" y="13219"/>
                  <a:pt x="18848" y="13219"/>
                </a:cubicBezTo>
                <a:close/>
                <a:moveTo>
                  <a:pt x="27299" y="13772"/>
                </a:moveTo>
                <a:cubicBezTo>
                  <a:pt x="27284" y="13772"/>
                  <a:pt x="27269" y="13777"/>
                  <a:pt x="27258" y="13790"/>
                </a:cubicBezTo>
                <a:cubicBezTo>
                  <a:pt x="27242" y="13806"/>
                  <a:pt x="27236" y="13830"/>
                  <a:pt x="27242" y="13854"/>
                </a:cubicBezTo>
                <a:cubicBezTo>
                  <a:pt x="27245" y="13864"/>
                  <a:pt x="27249" y="13875"/>
                  <a:pt x="27258" y="13884"/>
                </a:cubicBezTo>
                <a:cubicBezTo>
                  <a:pt x="27455" y="14111"/>
                  <a:pt x="27646" y="14355"/>
                  <a:pt x="27821" y="14608"/>
                </a:cubicBezTo>
                <a:cubicBezTo>
                  <a:pt x="27834" y="14626"/>
                  <a:pt x="27853" y="14635"/>
                  <a:pt x="27872" y="14635"/>
                </a:cubicBezTo>
                <a:cubicBezTo>
                  <a:pt x="27884" y="14635"/>
                  <a:pt x="27897" y="14631"/>
                  <a:pt x="27907" y="14623"/>
                </a:cubicBezTo>
                <a:cubicBezTo>
                  <a:pt x="27934" y="14601"/>
                  <a:pt x="27938" y="14560"/>
                  <a:pt x="27918" y="14530"/>
                </a:cubicBezTo>
                <a:cubicBezTo>
                  <a:pt x="27740" y="14272"/>
                  <a:pt x="27546" y="14025"/>
                  <a:pt x="27345" y="13794"/>
                </a:cubicBezTo>
                <a:cubicBezTo>
                  <a:pt x="27332" y="13779"/>
                  <a:pt x="27315" y="13772"/>
                  <a:pt x="27299" y="13772"/>
                </a:cubicBezTo>
                <a:close/>
                <a:moveTo>
                  <a:pt x="12451" y="14328"/>
                </a:moveTo>
                <a:cubicBezTo>
                  <a:pt x="12436" y="14328"/>
                  <a:pt x="12421" y="14335"/>
                  <a:pt x="12410" y="14347"/>
                </a:cubicBezTo>
                <a:cubicBezTo>
                  <a:pt x="12394" y="14364"/>
                  <a:pt x="12389" y="14388"/>
                  <a:pt x="12395" y="14410"/>
                </a:cubicBezTo>
                <a:cubicBezTo>
                  <a:pt x="12398" y="14422"/>
                  <a:pt x="12403" y="14433"/>
                  <a:pt x="12412" y="14442"/>
                </a:cubicBezTo>
                <a:cubicBezTo>
                  <a:pt x="12623" y="14666"/>
                  <a:pt x="12855" y="14872"/>
                  <a:pt x="13101" y="15055"/>
                </a:cubicBezTo>
                <a:cubicBezTo>
                  <a:pt x="13112" y="15064"/>
                  <a:pt x="13125" y="15068"/>
                  <a:pt x="13137" y="15068"/>
                </a:cubicBezTo>
                <a:cubicBezTo>
                  <a:pt x="13156" y="15068"/>
                  <a:pt x="13175" y="15058"/>
                  <a:pt x="13186" y="15039"/>
                </a:cubicBezTo>
                <a:cubicBezTo>
                  <a:pt x="13205" y="15008"/>
                  <a:pt x="13196" y="14967"/>
                  <a:pt x="13167" y="14945"/>
                </a:cubicBezTo>
                <a:cubicBezTo>
                  <a:pt x="12928" y="14767"/>
                  <a:pt x="12701" y="14566"/>
                  <a:pt x="12496" y="14348"/>
                </a:cubicBezTo>
                <a:cubicBezTo>
                  <a:pt x="12484" y="14335"/>
                  <a:pt x="12467" y="14328"/>
                  <a:pt x="12451" y="14328"/>
                </a:cubicBezTo>
                <a:close/>
                <a:moveTo>
                  <a:pt x="17786" y="14639"/>
                </a:moveTo>
                <a:cubicBezTo>
                  <a:pt x="17769" y="14639"/>
                  <a:pt x="17753" y="14646"/>
                  <a:pt x="17742" y="14660"/>
                </a:cubicBezTo>
                <a:cubicBezTo>
                  <a:pt x="17532" y="14920"/>
                  <a:pt x="17339" y="15114"/>
                  <a:pt x="17136" y="15273"/>
                </a:cubicBezTo>
                <a:cubicBezTo>
                  <a:pt x="17115" y="15289"/>
                  <a:pt x="17108" y="15317"/>
                  <a:pt x="17114" y="15343"/>
                </a:cubicBezTo>
                <a:cubicBezTo>
                  <a:pt x="17117" y="15350"/>
                  <a:pt x="17120" y="15359"/>
                  <a:pt x="17124" y="15366"/>
                </a:cubicBezTo>
                <a:cubicBezTo>
                  <a:pt x="17137" y="15385"/>
                  <a:pt x="17157" y="15395"/>
                  <a:pt x="17176" y="15395"/>
                </a:cubicBezTo>
                <a:cubicBezTo>
                  <a:pt x="17188" y="15395"/>
                  <a:pt x="17200" y="15391"/>
                  <a:pt x="17211" y="15382"/>
                </a:cubicBezTo>
                <a:cubicBezTo>
                  <a:pt x="17421" y="15218"/>
                  <a:pt x="17620" y="15017"/>
                  <a:pt x="17836" y="14752"/>
                </a:cubicBezTo>
                <a:cubicBezTo>
                  <a:pt x="17858" y="14724"/>
                  <a:pt x="17855" y="14682"/>
                  <a:pt x="17829" y="14657"/>
                </a:cubicBezTo>
                <a:cubicBezTo>
                  <a:pt x="17816" y="14645"/>
                  <a:pt x="17801" y="14639"/>
                  <a:pt x="17786" y="14639"/>
                </a:cubicBezTo>
                <a:close/>
                <a:moveTo>
                  <a:pt x="13895" y="15400"/>
                </a:moveTo>
                <a:cubicBezTo>
                  <a:pt x="13872" y="15400"/>
                  <a:pt x="13851" y="15415"/>
                  <a:pt x="13841" y="15440"/>
                </a:cubicBezTo>
                <a:cubicBezTo>
                  <a:pt x="13836" y="15454"/>
                  <a:pt x="13835" y="15469"/>
                  <a:pt x="13839" y="15483"/>
                </a:cubicBezTo>
                <a:cubicBezTo>
                  <a:pt x="13843" y="15502"/>
                  <a:pt x="13856" y="15519"/>
                  <a:pt x="13874" y="15529"/>
                </a:cubicBezTo>
                <a:cubicBezTo>
                  <a:pt x="14151" y="15663"/>
                  <a:pt x="14432" y="15768"/>
                  <a:pt x="14711" y="15837"/>
                </a:cubicBezTo>
                <a:cubicBezTo>
                  <a:pt x="14716" y="15839"/>
                  <a:pt x="14721" y="15839"/>
                  <a:pt x="14725" y="15839"/>
                </a:cubicBezTo>
                <a:cubicBezTo>
                  <a:pt x="14754" y="15839"/>
                  <a:pt x="14778" y="15818"/>
                  <a:pt x="14782" y="15787"/>
                </a:cubicBezTo>
                <a:cubicBezTo>
                  <a:pt x="14789" y="15751"/>
                  <a:pt x="14767" y="15716"/>
                  <a:pt x="14733" y="15707"/>
                </a:cubicBezTo>
                <a:cubicBezTo>
                  <a:pt x="14463" y="15639"/>
                  <a:pt x="14189" y="15538"/>
                  <a:pt x="13921" y="15407"/>
                </a:cubicBezTo>
                <a:cubicBezTo>
                  <a:pt x="13913" y="15403"/>
                  <a:pt x="13904" y="15400"/>
                  <a:pt x="13895" y="15400"/>
                </a:cubicBezTo>
                <a:close/>
                <a:moveTo>
                  <a:pt x="16417" y="15670"/>
                </a:moveTo>
                <a:cubicBezTo>
                  <a:pt x="16411" y="15670"/>
                  <a:pt x="16406" y="15671"/>
                  <a:pt x="16400" y="15673"/>
                </a:cubicBezTo>
                <a:cubicBezTo>
                  <a:pt x="16334" y="15695"/>
                  <a:pt x="16267" y="15715"/>
                  <a:pt x="16200" y="15732"/>
                </a:cubicBezTo>
                <a:cubicBezTo>
                  <a:pt x="16001" y="15781"/>
                  <a:pt x="15791" y="15808"/>
                  <a:pt x="15576" y="15811"/>
                </a:cubicBezTo>
                <a:cubicBezTo>
                  <a:pt x="15542" y="15811"/>
                  <a:pt x="15516" y="15842"/>
                  <a:pt x="15518" y="15878"/>
                </a:cubicBezTo>
                <a:cubicBezTo>
                  <a:pt x="15518" y="15883"/>
                  <a:pt x="15518" y="15888"/>
                  <a:pt x="15519" y="15892"/>
                </a:cubicBezTo>
                <a:cubicBezTo>
                  <a:pt x="15527" y="15922"/>
                  <a:pt x="15554" y="15944"/>
                  <a:pt x="15583" y="15944"/>
                </a:cubicBezTo>
                <a:cubicBezTo>
                  <a:pt x="15807" y="15941"/>
                  <a:pt x="16025" y="15914"/>
                  <a:pt x="16233" y="15862"/>
                </a:cubicBezTo>
                <a:cubicBezTo>
                  <a:pt x="16303" y="15845"/>
                  <a:pt x="16372" y="15825"/>
                  <a:pt x="16441" y="15801"/>
                </a:cubicBezTo>
                <a:cubicBezTo>
                  <a:pt x="16473" y="15790"/>
                  <a:pt x="16488" y="15752"/>
                  <a:pt x="16479" y="15718"/>
                </a:cubicBezTo>
                <a:cubicBezTo>
                  <a:pt x="16469" y="15689"/>
                  <a:pt x="16444" y="15670"/>
                  <a:pt x="16417" y="15670"/>
                </a:cubicBezTo>
                <a:close/>
                <a:moveTo>
                  <a:pt x="28358" y="15294"/>
                </a:moveTo>
                <a:cubicBezTo>
                  <a:pt x="28348" y="15294"/>
                  <a:pt x="28337" y="15296"/>
                  <a:pt x="28328" y="15302"/>
                </a:cubicBezTo>
                <a:cubicBezTo>
                  <a:pt x="28305" y="15317"/>
                  <a:pt x="28294" y="15347"/>
                  <a:pt x="28301" y="15376"/>
                </a:cubicBezTo>
                <a:cubicBezTo>
                  <a:pt x="28303" y="15381"/>
                  <a:pt x="28305" y="15388"/>
                  <a:pt x="28308" y="15393"/>
                </a:cubicBezTo>
                <a:cubicBezTo>
                  <a:pt x="28456" y="15663"/>
                  <a:pt x="28593" y="15944"/>
                  <a:pt x="28715" y="16229"/>
                </a:cubicBezTo>
                <a:cubicBezTo>
                  <a:pt x="28726" y="16255"/>
                  <a:pt x="28749" y="16270"/>
                  <a:pt x="28773" y="16270"/>
                </a:cubicBezTo>
                <a:cubicBezTo>
                  <a:pt x="28781" y="16270"/>
                  <a:pt x="28789" y="16269"/>
                  <a:pt x="28797" y="16265"/>
                </a:cubicBezTo>
                <a:cubicBezTo>
                  <a:pt x="28828" y="16251"/>
                  <a:pt x="28840" y="16211"/>
                  <a:pt x="28826" y="16177"/>
                </a:cubicBezTo>
                <a:cubicBezTo>
                  <a:pt x="28703" y="15888"/>
                  <a:pt x="28563" y="15602"/>
                  <a:pt x="28413" y="15329"/>
                </a:cubicBezTo>
                <a:cubicBezTo>
                  <a:pt x="28401" y="15306"/>
                  <a:pt x="28379" y="15294"/>
                  <a:pt x="28358" y="15294"/>
                </a:cubicBezTo>
                <a:close/>
                <a:moveTo>
                  <a:pt x="29094" y="17018"/>
                </a:moveTo>
                <a:cubicBezTo>
                  <a:pt x="29088" y="17018"/>
                  <a:pt x="29082" y="17019"/>
                  <a:pt x="29076" y="17021"/>
                </a:cubicBezTo>
                <a:cubicBezTo>
                  <a:pt x="29045" y="17031"/>
                  <a:pt x="29028" y="17066"/>
                  <a:pt x="29036" y="17100"/>
                </a:cubicBezTo>
                <a:cubicBezTo>
                  <a:pt x="29036" y="17101"/>
                  <a:pt x="29038" y="17102"/>
                  <a:pt x="29038" y="17103"/>
                </a:cubicBezTo>
                <a:cubicBezTo>
                  <a:pt x="29112" y="17342"/>
                  <a:pt x="29176" y="17583"/>
                  <a:pt x="29232" y="17823"/>
                </a:cubicBezTo>
                <a:cubicBezTo>
                  <a:pt x="29245" y="17884"/>
                  <a:pt x="29259" y="17946"/>
                  <a:pt x="29270" y="18008"/>
                </a:cubicBezTo>
                <a:cubicBezTo>
                  <a:pt x="29278" y="18038"/>
                  <a:pt x="29306" y="18063"/>
                  <a:pt x="29336" y="18063"/>
                </a:cubicBezTo>
                <a:cubicBezTo>
                  <a:pt x="29338" y="18063"/>
                  <a:pt x="29341" y="18063"/>
                  <a:pt x="29344" y="18063"/>
                </a:cubicBezTo>
                <a:cubicBezTo>
                  <a:pt x="29377" y="18055"/>
                  <a:pt x="29399" y="18021"/>
                  <a:pt x="29391" y="17985"/>
                </a:cubicBezTo>
                <a:cubicBezTo>
                  <a:pt x="29378" y="17922"/>
                  <a:pt x="29364" y="17860"/>
                  <a:pt x="29351" y="17797"/>
                </a:cubicBezTo>
                <a:cubicBezTo>
                  <a:pt x="29296" y="17553"/>
                  <a:pt x="29229" y="17307"/>
                  <a:pt x="29154" y="17066"/>
                </a:cubicBezTo>
                <a:cubicBezTo>
                  <a:pt x="29145" y="17037"/>
                  <a:pt x="29120" y="17018"/>
                  <a:pt x="29094" y="17018"/>
                </a:cubicBezTo>
                <a:close/>
                <a:moveTo>
                  <a:pt x="29455" y="18861"/>
                </a:moveTo>
                <a:cubicBezTo>
                  <a:pt x="29454" y="18861"/>
                  <a:pt x="29454" y="18861"/>
                  <a:pt x="29453" y="18861"/>
                </a:cubicBezTo>
                <a:cubicBezTo>
                  <a:pt x="29419" y="18862"/>
                  <a:pt x="29394" y="18893"/>
                  <a:pt x="29396" y="18929"/>
                </a:cubicBezTo>
                <a:cubicBezTo>
                  <a:pt x="29418" y="19253"/>
                  <a:pt x="29414" y="19563"/>
                  <a:pt x="29384" y="19851"/>
                </a:cubicBezTo>
                <a:cubicBezTo>
                  <a:pt x="29383" y="19860"/>
                  <a:pt x="29383" y="19868"/>
                  <a:pt x="29385" y="19877"/>
                </a:cubicBezTo>
                <a:cubicBezTo>
                  <a:pt x="29391" y="19902"/>
                  <a:pt x="29411" y="19923"/>
                  <a:pt x="29437" y="19928"/>
                </a:cubicBezTo>
                <a:cubicBezTo>
                  <a:pt x="29440" y="19928"/>
                  <a:pt x="29443" y="19929"/>
                  <a:pt x="29446" y="19929"/>
                </a:cubicBezTo>
                <a:cubicBezTo>
                  <a:pt x="29477" y="19929"/>
                  <a:pt x="29502" y="19905"/>
                  <a:pt x="29505" y="19872"/>
                </a:cubicBezTo>
                <a:cubicBezTo>
                  <a:pt x="29536" y="19575"/>
                  <a:pt x="29542" y="19257"/>
                  <a:pt x="29519" y="18926"/>
                </a:cubicBezTo>
                <a:cubicBezTo>
                  <a:pt x="29516" y="18889"/>
                  <a:pt x="29488" y="18861"/>
                  <a:pt x="29455" y="18861"/>
                </a:cubicBezTo>
                <a:close/>
                <a:moveTo>
                  <a:pt x="29244" y="20693"/>
                </a:moveTo>
                <a:cubicBezTo>
                  <a:pt x="29220" y="20693"/>
                  <a:pt x="29198" y="20708"/>
                  <a:pt x="29188" y="20733"/>
                </a:cubicBezTo>
                <a:cubicBezTo>
                  <a:pt x="29086" y="21021"/>
                  <a:pt x="28945" y="21279"/>
                  <a:pt x="28772" y="21501"/>
                </a:cubicBezTo>
                <a:cubicBezTo>
                  <a:pt x="28758" y="21518"/>
                  <a:pt x="28754" y="21540"/>
                  <a:pt x="28759" y="21560"/>
                </a:cubicBezTo>
                <a:cubicBezTo>
                  <a:pt x="28763" y="21574"/>
                  <a:pt x="28769" y="21586"/>
                  <a:pt x="28779" y="21595"/>
                </a:cubicBezTo>
                <a:cubicBezTo>
                  <a:pt x="28792" y="21607"/>
                  <a:pt x="28807" y="21613"/>
                  <a:pt x="28821" y="21613"/>
                </a:cubicBezTo>
                <a:cubicBezTo>
                  <a:pt x="28838" y="21613"/>
                  <a:pt x="28854" y="21605"/>
                  <a:pt x="28866" y="21591"/>
                </a:cubicBezTo>
                <a:cubicBezTo>
                  <a:pt x="29048" y="21358"/>
                  <a:pt x="29196" y="21088"/>
                  <a:pt x="29304" y="20787"/>
                </a:cubicBezTo>
                <a:cubicBezTo>
                  <a:pt x="29315" y="20753"/>
                  <a:pt x="29299" y="20713"/>
                  <a:pt x="29268" y="20698"/>
                </a:cubicBezTo>
                <a:cubicBezTo>
                  <a:pt x="29260" y="20694"/>
                  <a:pt x="29252" y="20693"/>
                  <a:pt x="29244" y="2069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93" name="Google Shape;793;p29"/>
          <p:cNvSpPr/>
          <p:nvPr/>
        </p:nvSpPr>
        <p:spPr>
          <a:xfrm rot="368157">
            <a:off x="11025491" y="5660185"/>
            <a:ext cx="694643" cy="1088385"/>
          </a:xfrm>
          <a:custGeom>
            <a:avLst/>
            <a:gdLst/>
            <a:ahLst/>
            <a:cxnLst/>
            <a:rect l="l" t="t" r="r" b="b"/>
            <a:pathLst>
              <a:path w="14343" h="22473" extrusionOk="0">
                <a:moveTo>
                  <a:pt x="14283" y="0"/>
                </a:moveTo>
                <a:cubicBezTo>
                  <a:pt x="14278" y="0"/>
                  <a:pt x="14274" y="1"/>
                  <a:pt x="14269" y="2"/>
                </a:cubicBezTo>
                <a:cubicBezTo>
                  <a:pt x="14076" y="49"/>
                  <a:pt x="13869" y="90"/>
                  <a:pt x="13618" y="128"/>
                </a:cubicBezTo>
                <a:cubicBezTo>
                  <a:pt x="13588" y="133"/>
                  <a:pt x="13567" y="161"/>
                  <a:pt x="13572" y="192"/>
                </a:cubicBezTo>
                <a:cubicBezTo>
                  <a:pt x="13576" y="219"/>
                  <a:pt x="13599" y="239"/>
                  <a:pt x="13626" y="239"/>
                </a:cubicBezTo>
                <a:cubicBezTo>
                  <a:pt x="13629" y="239"/>
                  <a:pt x="13632" y="238"/>
                  <a:pt x="13635" y="238"/>
                </a:cubicBezTo>
                <a:cubicBezTo>
                  <a:pt x="13889" y="199"/>
                  <a:pt x="14098" y="158"/>
                  <a:pt x="14295" y="110"/>
                </a:cubicBezTo>
                <a:cubicBezTo>
                  <a:pt x="14325" y="102"/>
                  <a:pt x="14343" y="73"/>
                  <a:pt x="14336" y="43"/>
                </a:cubicBezTo>
                <a:cubicBezTo>
                  <a:pt x="14330" y="17"/>
                  <a:pt x="14308" y="0"/>
                  <a:pt x="14283" y="0"/>
                </a:cubicBezTo>
                <a:close/>
                <a:moveTo>
                  <a:pt x="12856" y="233"/>
                </a:moveTo>
                <a:cubicBezTo>
                  <a:pt x="12853" y="233"/>
                  <a:pt x="12851" y="233"/>
                  <a:pt x="12848" y="234"/>
                </a:cubicBezTo>
                <a:cubicBezTo>
                  <a:pt x="12559" y="272"/>
                  <a:pt x="12317" y="308"/>
                  <a:pt x="12076" y="353"/>
                </a:cubicBezTo>
                <a:cubicBezTo>
                  <a:pt x="12046" y="360"/>
                  <a:pt x="12026" y="389"/>
                  <a:pt x="12032" y="419"/>
                </a:cubicBezTo>
                <a:cubicBezTo>
                  <a:pt x="12036" y="445"/>
                  <a:pt x="12060" y="464"/>
                  <a:pt x="12087" y="464"/>
                </a:cubicBezTo>
                <a:cubicBezTo>
                  <a:pt x="12090" y="464"/>
                  <a:pt x="12093" y="464"/>
                  <a:pt x="12096" y="462"/>
                </a:cubicBezTo>
                <a:cubicBezTo>
                  <a:pt x="12336" y="418"/>
                  <a:pt x="12576" y="382"/>
                  <a:pt x="12862" y="345"/>
                </a:cubicBezTo>
                <a:cubicBezTo>
                  <a:pt x="12893" y="341"/>
                  <a:pt x="12915" y="313"/>
                  <a:pt x="12910" y="282"/>
                </a:cubicBezTo>
                <a:cubicBezTo>
                  <a:pt x="12906" y="254"/>
                  <a:pt x="12883" y="233"/>
                  <a:pt x="12856" y="233"/>
                </a:cubicBezTo>
                <a:close/>
                <a:moveTo>
                  <a:pt x="11334" y="548"/>
                </a:moveTo>
                <a:cubicBezTo>
                  <a:pt x="11328" y="548"/>
                  <a:pt x="11321" y="549"/>
                  <a:pt x="11315" y="551"/>
                </a:cubicBezTo>
                <a:cubicBezTo>
                  <a:pt x="11092" y="628"/>
                  <a:pt x="10892" y="718"/>
                  <a:pt x="10705" y="827"/>
                </a:cubicBezTo>
                <a:cubicBezTo>
                  <a:pt x="10670" y="846"/>
                  <a:pt x="10636" y="867"/>
                  <a:pt x="10603" y="888"/>
                </a:cubicBezTo>
                <a:cubicBezTo>
                  <a:pt x="10576" y="905"/>
                  <a:pt x="10569" y="939"/>
                  <a:pt x="10585" y="965"/>
                </a:cubicBezTo>
                <a:cubicBezTo>
                  <a:pt x="10595" y="982"/>
                  <a:pt x="10614" y="991"/>
                  <a:pt x="10632" y="991"/>
                </a:cubicBezTo>
                <a:cubicBezTo>
                  <a:pt x="10642" y="991"/>
                  <a:pt x="10653" y="988"/>
                  <a:pt x="10662" y="983"/>
                </a:cubicBezTo>
                <a:cubicBezTo>
                  <a:pt x="10695" y="962"/>
                  <a:pt x="10728" y="942"/>
                  <a:pt x="10761" y="923"/>
                </a:cubicBezTo>
                <a:cubicBezTo>
                  <a:pt x="10941" y="818"/>
                  <a:pt x="11136" y="731"/>
                  <a:pt x="11352" y="656"/>
                </a:cubicBezTo>
                <a:cubicBezTo>
                  <a:pt x="11382" y="646"/>
                  <a:pt x="11397" y="614"/>
                  <a:pt x="11386" y="585"/>
                </a:cubicBezTo>
                <a:cubicBezTo>
                  <a:pt x="11378" y="563"/>
                  <a:pt x="11357" y="548"/>
                  <a:pt x="11334" y="548"/>
                </a:cubicBezTo>
                <a:close/>
                <a:moveTo>
                  <a:pt x="10028" y="1368"/>
                </a:moveTo>
                <a:cubicBezTo>
                  <a:pt x="10013" y="1368"/>
                  <a:pt x="9999" y="1373"/>
                  <a:pt x="9989" y="1384"/>
                </a:cubicBezTo>
                <a:cubicBezTo>
                  <a:pt x="9813" y="1561"/>
                  <a:pt x="9645" y="1765"/>
                  <a:pt x="9486" y="1990"/>
                </a:cubicBezTo>
                <a:cubicBezTo>
                  <a:pt x="9469" y="2016"/>
                  <a:pt x="9476" y="2050"/>
                  <a:pt x="9500" y="2068"/>
                </a:cubicBezTo>
                <a:cubicBezTo>
                  <a:pt x="9510" y="2074"/>
                  <a:pt x="9522" y="2078"/>
                  <a:pt x="9532" y="2078"/>
                </a:cubicBezTo>
                <a:cubicBezTo>
                  <a:pt x="9550" y="2078"/>
                  <a:pt x="9567" y="2069"/>
                  <a:pt x="9578" y="2054"/>
                </a:cubicBezTo>
                <a:cubicBezTo>
                  <a:pt x="9732" y="1833"/>
                  <a:pt x="9897" y="1634"/>
                  <a:pt x="10068" y="1462"/>
                </a:cubicBezTo>
                <a:cubicBezTo>
                  <a:pt x="10089" y="1441"/>
                  <a:pt x="10089" y="1406"/>
                  <a:pt x="10068" y="1384"/>
                </a:cubicBezTo>
                <a:cubicBezTo>
                  <a:pt x="10056" y="1373"/>
                  <a:pt x="10042" y="1368"/>
                  <a:pt x="10028" y="1368"/>
                </a:cubicBezTo>
                <a:close/>
                <a:moveTo>
                  <a:pt x="9128" y="2632"/>
                </a:moveTo>
                <a:cubicBezTo>
                  <a:pt x="9109" y="2632"/>
                  <a:pt x="9090" y="2643"/>
                  <a:pt x="9079" y="2661"/>
                </a:cubicBezTo>
                <a:cubicBezTo>
                  <a:pt x="9048" y="2720"/>
                  <a:pt x="9019" y="2778"/>
                  <a:pt x="8989" y="2838"/>
                </a:cubicBezTo>
                <a:cubicBezTo>
                  <a:pt x="8905" y="3006"/>
                  <a:pt x="8823" y="3184"/>
                  <a:pt x="8745" y="3368"/>
                </a:cubicBezTo>
                <a:cubicBezTo>
                  <a:pt x="8733" y="3396"/>
                  <a:pt x="8746" y="3429"/>
                  <a:pt x="8774" y="3441"/>
                </a:cubicBezTo>
                <a:cubicBezTo>
                  <a:pt x="8781" y="3444"/>
                  <a:pt x="8789" y="3445"/>
                  <a:pt x="8796" y="3445"/>
                </a:cubicBezTo>
                <a:cubicBezTo>
                  <a:pt x="8818" y="3445"/>
                  <a:pt x="8838" y="3433"/>
                  <a:pt x="8847" y="3412"/>
                </a:cubicBezTo>
                <a:cubicBezTo>
                  <a:pt x="8925" y="3230"/>
                  <a:pt x="9006" y="3054"/>
                  <a:pt x="9088" y="2887"/>
                </a:cubicBezTo>
                <a:cubicBezTo>
                  <a:pt x="9117" y="2830"/>
                  <a:pt x="9147" y="2771"/>
                  <a:pt x="9178" y="2713"/>
                </a:cubicBezTo>
                <a:cubicBezTo>
                  <a:pt x="9193" y="2686"/>
                  <a:pt x="9182" y="2652"/>
                  <a:pt x="9154" y="2639"/>
                </a:cubicBezTo>
                <a:cubicBezTo>
                  <a:pt x="9146" y="2634"/>
                  <a:pt x="9137" y="2632"/>
                  <a:pt x="9128" y="2632"/>
                </a:cubicBezTo>
                <a:close/>
                <a:moveTo>
                  <a:pt x="8515" y="4060"/>
                </a:moveTo>
                <a:cubicBezTo>
                  <a:pt x="8491" y="4060"/>
                  <a:pt x="8470" y="4074"/>
                  <a:pt x="8462" y="4097"/>
                </a:cubicBezTo>
                <a:cubicBezTo>
                  <a:pt x="8381" y="4324"/>
                  <a:pt x="8301" y="4567"/>
                  <a:pt x="8216" y="4838"/>
                </a:cubicBezTo>
                <a:cubicBezTo>
                  <a:pt x="8208" y="4867"/>
                  <a:pt x="8224" y="4898"/>
                  <a:pt x="8254" y="4908"/>
                </a:cubicBezTo>
                <a:cubicBezTo>
                  <a:pt x="8259" y="4909"/>
                  <a:pt x="8264" y="4910"/>
                  <a:pt x="8270" y="4910"/>
                </a:cubicBezTo>
                <a:cubicBezTo>
                  <a:pt x="8293" y="4910"/>
                  <a:pt x="8316" y="4895"/>
                  <a:pt x="8322" y="4870"/>
                </a:cubicBezTo>
                <a:cubicBezTo>
                  <a:pt x="8406" y="4601"/>
                  <a:pt x="8486" y="4360"/>
                  <a:pt x="8567" y="4134"/>
                </a:cubicBezTo>
                <a:cubicBezTo>
                  <a:pt x="8576" y="4105"/>
                  <a:pt x="8561" y="4073"/>
                  <a:pt x="8533" y="4063"/>
                </a:cubicBezTo>
                <a:cubicBezTo>
                  <a:pt x="8527" y="4061"/>
                  <a:pt x="8521" y="4060"/>
                  <a:pt x="8515" y="4060"/>
                </a:cubicBezTo>
                <a:close/>
                <a:moveTo>
                  <a:pt x="8048" y="5545"/>
                </a:moveTo>
                <a:cubicBezTo>
                  <a:pt x="8023" y="5545"/>
                  <a:pt x="8001" y="5561"/>
                  <a:pt x="7994" y="5585"/>
                </a:cubicBezTo>
                <a:cubicBezTo>
                  <a:pt x="7956" y="5718"/>
                  <a:pt x="7918" y="5852"/>
                  <a:pt x="7880" y="5985"/>
                </a:cubicBezTo>
                <a:lnTo>
                  <a:pt x="7780" y="6333"/>
                </a:lnTo>
                <a:cubicBezTo>
                  <a:pt x="7772" y="6363"/>
                  <a:pt x="7789" y="6394"/>
                  <a:pt x="7819" y="6402"/>
                </a:cubicBezTo>
                <a:cubicBezTo>
                  <a:pt x="7823" y="6403"/>
                  <a:pt x="7829" y="6404"/>
                  <a:pt x="7834" y="6404"/>
                </a:cubicBezTo>
                <a:cubicBezTo>
                  <a:pt x="7858" y="6404"/>
                  <a:pt x="7880" y="6388"/>
                  <a:pt x="7887" y="6364"/>
                </a:cubicBezTo>
                <a:lnTo>
                  <a:pt x="7987" y="6016"/>
                </a:lnTo>
                <a:cubicBezTo>
                  <a:pt x="8025" y="5883"/>
                  <a:pt x="8062" y="5749"/>
                  <a:pt x="8101" y="5616"/>
                </a:cubicBezTo>
                <a:cubicBezTo>
                  <a:pt x="8109" y="5586"/>
                  <a:pt x="8092" y="5556"/>
                  <a:pt x="8064" y="5547"/>
                </a:cubicBezTo>
                <a:cubicBezTo>
                  <a:pt x="8058" y="5546"/>
                  <a:pt x="8053" y="5545"/>
                  <a:pt x="8048" y="5545"/>
                </a:cubicBezTo>
                <a:close/>
                <a:moveTo>
                  <a:pt x="7613" y="7039"/>
                </a:moveTo>
                <a:cubicBezTo>
                  <a:pt x="7589" y="7039"/>
                  <a:pt x="7567" y="7055"/>
                  <a:pt x="7559" y="7078"/>
                </a:cubicBezTo>
                <a:cubicBezTo>
                  <a:pt x="7522" y="7201"/>
                  <a:pt x="7482" y="7324"/>
                  <a:pt x="7443" y="7446"/>
                </a:cubicBezTo>
                <a:cubicBezTo>
                  <a:pt x="7402" y="7570"/>
                  <a:pt x="7361" y="7693"/>
                  <a:pt x="7317" y="7815"/>
                </a:cubicBezTo>
                <a:cubicBezTo>
                  <a:pt x="7306" y="7844"/>
                  <a:pt x="7321" y="7876"/>
                  <a:pt x="7350" y="7886"/>
                </a:cubicBezTo>
                <a:cubicBezTo>
                  <a:pt x="7356" y="7888"/>
                  <a:pt x="7363" y="7889"/>
                  <a:pt x="7369" y="7889"/>
                </a:cubicBezTo>
                <a:cubicBezTo>
                  <a:pt x="7392" y="7889"/>
                  <a:pt x="7413" y="7875"/>
                  <a:pt x="7421" y="7853"/>
                </a:cubicBezTo>
                <a:cubicBezTo>
                  <a:pt x="7465" y="7729"/>
                  <a:pt x="7508" y="7605"/>
                  <a:pt x="7549" y="7481"/>
                </a:cubicBezTo>
                <a:cubicBezTo>
                  <a:pt x="7589" y="7358"/>
                  <a:pt x="7628" y="7234"/>
                  <a:pt x="7666" y="7111"/>
                </a:cubicBezTo>
                <a:cubicBezTo>
                  <a:pt x="7675" y="7082"/>
                  <a:pt x="7659" y="7051"/>
                  <a:pt x="7630" y="7042"/>
                </a:cubicBezTo>
                <a:cubicBezTo>
                  <a:pt x="7624" y="7040"/>
                  <a:pt x="7618" y="7039"/>
                  <a:pt x="7613" y="7039"/>
                </a:cubicBezTo>
                <a:close/>
                <a:moveTo>
                  <a:pt x="7086" y="8503"/>
                </a:moveTo>
                <a:cubicBezTo>
                  <a:pt x="7065" y="8503"/>
                  <a:pt x="7045" y="8516"/>
                  <a:pt x="7036" y="8537"/>
                </a:cubicBezTo>
                <a:cubicBezTo>
                  <a:pt x="6931" y="8783"/>
                  <a:pt x="6820" y="9018"/>
                  <a:pt x="6706" y="9237"/>
                </a:cubicBezTo>
                <a:cubicBezTo>
                  <a:pt x="6692" y="9265"/>
                  <a:pt x="6703" y="9298"/>
                  <a:pt x="6729" y="9312"/>
                </a:cubicBezTo>
                <a:cubicBezTo>
                  <a:pt x="6738" y="9316"/>
                  <a:pt x="6746" y="9319"/>
                  <a:pt x="6755" y="9319"/>
                </a:cubicBezTo>
                <a:cubicBezTo>
                  <a:pt x="6775" y="9319"/>
                  <a:pt x="6794" y="9308"/>
                  <a:pt x="6804" y="9289"/>
                </a:cubicBezTo>
                <a:cubicBezTo>
                  <a:pt x="6919" y="9067"/>
                  <a:pt x="7032" y="8829"/>
                  <a:pt x="7138" y="8580"/>
                </a:cubicBezTo>
                <a:cubicBezTo>
                  <a:pt x="7150" y="8553"/>
                  <a:pt x="7136" y="8519"/>
                  <a:pt x="7108" y="8508"/>
                </a:cubicBezTo>
                <a:cubicBezTo>
                  <a:pt x="7101" y="8505"/>
                  <a:pt x="7094" y="8503"/>
                  <a:pt x="7086" y="8503"/>
                </a:cubicBezTo>
                <a:close/>
                <a:moveTo>
                  <a:pt x="1625" y="9185"/>
                </a:moveTo>
                <a:cubicBezTo>
                  <a:pt x="1347" y="9191"/>
                  <a:pt x="1086" y="9249"/>
                  <a:pt x="847" y="9356"/>
                </a:cubicBezTo>
                <a:cubicBezTo>
                  <a:pt x="820" y="9369"/>
                  <a:pt x="808" y="9401"/>
                  <a:pt x="820" y="9430"/>
                </a:cubicBezTo>
                <a:cubicBezTo>
                  <a:pt x="829" y="9450"/>
                  <a:pt x="849" y="9462"/>
                  <a:pt x="871" y="9462"/>
                </a:cubicBezTo>
                <a:cubicBezTo>
                  <a:pt x="878" y="9462"/>
                  <a:pt x="886" y="9461"/>
                  <a:pt x="893" y="9457"/>
                </a:cubicBezTo>
                <a:cubicBezTo>
                  <a:pt x="1118" y="9356"/>
                  <a:pt x="1364" y="9303"/>
                  <a:pt x="1627" y="9296"/>
                </a:cubicBezTo>
                <a:cubicBezTo>
                  <a:pt x="1658" y="9296"/>
                  <a:pt x="1682" y="9270"/>
                  <a:pt x="1682" y="9239"/>
                </a:cubicBezTo>
                <a:cubicBezTo>
                  <a:pt x="1681" y="9210"/>
                  <a:pt x="1656" y="9185"/>
                  <a:pt x="1626" y="9185"/>
                </a:cubicBezTo>
                <a:close/>
                <a:moveTo>
                  <a:pt x="2391" y="9302"/>
                </a:moveTo>
                <a:cubicBezTo>
                  <a:pt x="2368" y="9302"/>
                  <a:pt x="2346" y="9317"/>
                  <a:pt x="2339" y="9341"/>
                </a:cubicBezTo>
                <a:cubicBezTo>
                  <a:pt x="2329" y="9370"/>
                  <a:pt x="2345" y="9401"/>
                  <a:pt x="2374" y="9410"/>
                </a:cubicBezTo>
                <a:cubicBezTo>
                  <a:pt x="2620" y="9493"/>
                  <a:pt x="2844" y="9612"/>
                  <a:pt x="3042" y="9766"/>
                </a:cubicBezTo>
                <a:cubicBezTo>
                  <a:pt x="3051" y="9774"/>
                  <a:pt x="3063" y="9778"/>
                  <a:pt x="3076" y="9778"/>
                </a:cubicBezTo>
                <a:cubicBezTo>
                  <a:pt x="3092" y="9778"/>
                  <a:pt x="3108" y="9770"/>
                  <a:pt x="3120" y="9757"/>
                </a:cubicBezTo>
                <a:cubicBezTo>
                  <a:pt x="3138" y="9732"/>
                  <a:pt x="3133" y="9697"/>
                  <a:pt x="3109" y="9679"/>
                </a:cubicBezTo>
                <a:cubicBezTo>
                  <a:pt x="2902" y="9516"/>
                  <a:pt x="2667" y="9391"/>
                  <a:pt x="2409" y="9306"/>
                </a:cubicBezTo>
                <a:cubicBezTo>
                  <a:pt x="2403" y="9303"/>
                  <a:pt x="2397" y="9302"/>
                  <a:pt x="2391" y="9302"/>
                </a:cubicBezTo>
                <a:close/>
                <a:moveTo>
                  <a:pt x="6364" y="9879"/>
                </a:moveTo>
                <a:cubicBezTo>
                  <a:pt x="6346" y="9879"/>
                  <a:pt x="6328" y="9888"/>
                  <a:pt x="6317" y="9905"/>
                </a:cubicBezTo>
                <a:cubicBezTo>
                  <a:pt x="6173" y="10126"/>
                  <a:pt x="6019" y="10334"/>
                  <a:pt x="5859" y="10525"/>
                </a:cubicBezTo>
                <a:cubicBezTo>
                  <a:pt x="5838" y="10548"/>
                  <a:pt x="5841" y="10583"/>
                  <a:pt x="5865" y="10603"/>
                </a:cubicBezTo>
                <a:cubicBezTo>
                  <a:pt x="5876" y="10612"/>
                  <a:pt x="5889" y="10617"/>
                  <a:pt x="5901" y="10617"/>
                </a:cubicBezTo>
                <a:cubicBezTo>
                  <a:pt x="5917" y="10617"/>
                  <a:pt x="5932" y="10609"/>
                  <a:pt x="5944" y="10596"/>
                </a:cubicBezTo>
                <a:cubicBezTo>
                  <a:pt x="6106" y="10403"/>
                  <a:pt x="6263" y="10190"/>
                  <a:pt x="6410" y="9965"/>
                </a:cubicBezTo>
                <a:cubicBezTo>
                  <a:pt x="6427" y="9939"/>
                  <a:pt x="6419" y="9905"/>
                  <a:pt x="6394" y="9888"/>
                </a:cubicBezTo>
                <a:cubicBezTo>
                  <a:pt x="6384" y="9882"/>
                  <a:pt x="6374" y="9879"/>
                  <a:pt x="6364" y="9879"/>
                </a:cubicBezTo>
                <a:close/>
                <a:moveTo>
                  <a:pt x="263" y="9824"/>
                </a:moveTo>
                <a:cubicBezTo>
                  <a:pt x="246" y="9824"/>
                  <a:pt x="229" y="9832"/>
                  <a:pt x="218" y="9846"/>
                </a:cubicBezTo>
                <a:cubicBezTo>
                  <a:pt x="81" y="10030"/>
                  <a:pt x="5" y="10234"/>
                  <a:pt x="0" y="10435"/>
                </a:cubicBezTo>
                <a:lnTo>
                  <a:pt x="0" y="10458"/>
                </a:lnTo>
                <a:cubicBezTo>
                  <a:pt x="0" y="10512"/>
                  <a:pt x="4" y="10565"/>
                  <a:pt x="14" y="10620"/>
                </a:cubicBezTo>
                <a:cubicBezTo>
                  <a:pt x="18" y="10646"/>
                  <a:pt x="42" y="10666"/>
                  <a:pt x="68" y="10666"/>
                </a:cubicBezTo>
                <a:cubicBezTo>
                  <a:pt x="72" y="10666"/>
                  <a:pt x="75" y="10666"/>
                  <a:pt x="78" y="10665"/>
                </a:cubicBezTo>
                <a:cubicBezTo>
                  <a:pt x="108" y="10659"/>
                  <a:pt x="128" y="10630"/>
                  <a:pt x="123" y="10600"/>
                </a:cubicBezTo>
                <a:cubicBezTo>
                  <a:pt x="116" y="10553"/>
                  <a:pt x="111" y="10505"/>
                  <a:pt x="111" y="10458"/>
                </a:cubicBezTo>
                <a:lnTo>
                  <a:pt x="111" y="10438"/>
                </a:lnTo>
                <a:cubicBezTo>
                  <a:pt x="116" y="10260"/>
                  <a:pt x="184" y="10078"/>
                  <a:pt x="308" y="9913"/>
                </a:cubicBezTo>
                <a:cubicBezTo>
                  <a:pt x="326" y="9888"/>
                  <a:pt x="321" y="9853"/>
                  <a:pt x="296" y="9835"/>
                </a:cubicBezTo>
                <a:cubicBezTo>
                  <a:pt x="286" y="9827"/>
                  <a:pt x="275" y="9824"/>
                  <a:pt x="263" y="9824"/>
                </a:cubicBezTo>
                <a:close/>
                <a:moveTo>
                  <a:pt x="3603" y="10234"/>
                </a:moveTo>
                <a:cubicBezTo>
                  <a:pt x="3592" y="10234"/>
                  <a:pt x="3581" y="10237"/>
                  <a:pt x="3571" y="10244"/>
                </a:cubicBezTo>
                <a:cubicBezTo>
                  <a:pt x="3547" y="10261"/>
                  <a:pt x="3540" y="10295"/>
                  <a:pt x="3558" y="10321"/>
                </a:cubicBezTo>
                <a:cubicBezTo>
                  <a:pt x="3697" y="10525"/>
                  <a:pt x="3813" y="10753"/>
                  <a:pt x="3900" y="11001"/>
                </a:cubicBezTo>
                <a:cubicBezTo>
                  <a:pt x="3908" y="11024"/>
                  <a:pt x="3929" y="11037"/>
                  <a:pt x="3953" y="11037"/>
                </a:cubicBezTo>
                <a:cubicBezTo>
                  <a:pt x="3959" y="11037"/>
                  <a:pt x="3965" y="11037"/>
                  <a:pt x="3971" y="11034"/>
                </a:cubicBezTo>
                <a:cubicBezTo>
                  <a:pt x="4000" y="11025"/>
                  <a:pt x="4015" y="10993"/>
                  <a:pt x="4005" y="10964"/>
                </a:cubicBezTo>
                <a:cubicBezTo>
                  <a:pt x="3914" y="10707"/>
                  <a:pt x="3795" y="10470"/>
                  <a:pt x="3649" y="10258"/>
                </a:cubicBezTo>
                <a:cubicBezTo>
                  <a:pt x="3638" y="10242"/>
                  <a:pt x="3621" y="10234"/>
                  <a:pt x="3603" y="10234"/>
                </a:cubicBezTo>
                <a:close/>
                <a:moveTo>
                  <a:pt x="5361" y="11064"/>
                </a:moveTo>
                <a:cubicBezTo>
                  <a:pt x="5348" y="11064"/>
                  <a:pt x="5334" y="11069"/>
                  <a:pt x="5323" y="11078"/>
                </a:cubicBezTo>
                <a:cubicBezTo>
                  <a:pt x="5181" y="11205"/>
                  <a:pt x="5032" y="11325"/>
                  <a:pt x="4879" y="11432"/>
                </a:cubicBezTo>
                <a:cubicBezTo>
                  <a:pt x="4824" y="11470"/>
                  <a:pt x="4768" y="11506"/>
                  <a:pt x="4711" y="11542"/>
                </a:cubicBezTo>
                <a:cubicBezTo>
                  <a:pt x="4686" y="11558"/>
                  <a:pt x="4677" y="11592"/>
                  <a:pt x="4694" y="11618"/>
                </a:cubicBezTo>
                <a:cubicBezTo>
                  <a:pt x="4705" y="11635"/>
                  <a:pt x="4723" y="11644"/>
                  <a:pt x="4741" y="11644"/>
                </a:cubicBezTo>
                <a:cubicBezTo>
                  <a:pt x="4751" y="11644"/>
                  <a:pt x="4761" y="11641"/>
                  <a:pt x="4770" y="11636"/>
                </a:cubicBezTo>
                <a:cubicBezTo>
                  <a:pt x="4829" y="11599"/>
                  <a:pt x="4886" y="11562"/>
                  <a:pt x="4942" y="11522"/>
                </a:cubicBezTo>
                <a:cubicBezTo>
                  <a:pt x="5099" y="11413"/>
                  <a:pt x="5252" y="11292"/>
                  <a:pt x="5398" y="11161"/>
                </a:cubicBezTo>
                <a:cubicBezTo>
                  <a:pt x="5421" y="11141"/>
                  <a:pt x="5423" y="11106"/>
                  <a:pt x="5402" y="11082"/>
                </a:cubicBezTo>
                <a:cubicBezTo>
                  <a:pt x="5392" y="11070"/>
                  <a:pt x="5376" y="11064"/>
                  <a:pt x="5361" y="11064"/>
                </a:cubicBezTo>
                <a:close/>
                <a:moveTo>
                  <a:pt x="433" y="11231"/>
                </a:moveTo>
                <a:cubicBezTo>
                  <a:pt x="420" y="11231"/>
                  <a:pt x="406" y="11235"/>
                  <a:pt x="395" y="11245"/>
                </a:cubicBezTo>
                <a:cubicBezTo>
                  <a:pt x="373" y="11265"/>
                  <a:pt x="371" y="11300"/>
                  <a:pt x="391" y="11324"/>
                </a:cubicBezTo>
                <a:lnTo>
                  <a:pt x="419" y="11354"/>
                </a:lnTo>
                <a:cubicBezTo>
                  <a:pt x="590" y="11536"/>
                  <a:pt x="786" y="11694"/>
                  <a:pt x="1005" y="11824"/>
                </a:cubicBezTo>
                <a:cubicBezTo>
                  <a:pt x="1014" y="11829"/>
                  <a:pt x="1025" y="11831"/>
                  <a:pt x="1034" y="11831"/>
                </a:cubicBezTo>
                <a:cubicBezTo>
                  <a:pt x="1052" y="11831"/>
                  <a:pt x="1072" y="11822"/>
                  <a:pt x="1081" y="11804"/>
                </a:cubicBezTo>
                <a:cubicBezTo>
                  <a:pt x="1097" y="11778"/>
                  <a:pt x="1089" y="11744"/>
                  <a:pt x="1062" y="11728"/>
                </a:cubicBezTo>
                <a:cubicBezTo>
                  <a:pt x="853" y="11604"/>
                  <a:pt x="664" y="11453"/>
                  <a:pt x="500" y="11278"/>
                </a:cubicBezTo>
                <a:lnTo>
                  <a:pt x="474" y="11249"/>
                </a:lnTo>
                <a:cubicBezTo>
                  <a:pt x="464" y="11237"/>
                  <a:pt x="448" y="11231"/>
                  <a:pt x="433" y="11231"/>
                </a:cubicBezTo>
                <a:close/>
                <a:moveTo>
                  <a:pt x="1750" y="12018"/>
                </a:moveTo>
                <a:cubicBezTo>
                  <a:pt x="1725" y="12018"/>
                  <a:pt x="1703" y="12035"/>
                  <a:pt x="1695" y="12060"/>
                </a:cubicBezTo>
                <a:cubicBezTo>
                  <a:pt x="1688" y="12090"/>
                  <a:pt x="1706" y="12120"/>
                  <a:pt x="1735" y="12128"/>
                </a:cubicBezTo>
                <a:cubicBezTo>
                  <a:pt x="1983" y="12194"/>
                  <a:pt x="2246" y="12233"/>
                  <a:pt x="2516" y="12242"/>
                </a:cubicBezTo>
                <a:lnTo>
                  <a:pt x="2518" y="12242"/>
                </a:lnTo>
                <a:cubicBezTo>
                  <a:pt x="2548" y="12242"/>
                  <a:pt x="2573" y="12219"/>
                  <a:pt x="2574" y="12189"/>
                </a:cubicBezTo>
                <a:cubicBezTo>
                  <a:pt x="2575" y="12158"/>
                  <a:pt x="2550" y="12132"/>
                  <a:pt x="2520" y="12131"/>
                </a:cubicBezTo>
                <a:cubicBezTo>
                  <a:pt x="2258" y="12123"/>
                  <a:pt x="2004" y="12085"/>
                  <a:pt x="1764" y="12020"/>
                </a:cubicBezTo>
                <a:cubicBezTo>
                  <a:pt x="1759" y="12019"/>
                  <a:pt x="1754" y="12018"/>
                  <a:pt x="1750" y="12018"/>
                </a:cubicBezTo>
                <a:close/>
                <a:moveTo>
                  <a:pt x="4128" y="11684"/>
                </a:moveTo>
                <a:cubicBezTo>
                  <a:pt x="4125" y="11684"/>
                  <a:pt x="4122" y="11684"/>
                  <a:pt x="4119" y="11685"/>
                </a:cubicBezTo>
                <a:cubicBezTo>
                  <a:pt x="4090" y="11688"/>
                  <a:pt x="4067" y="11716"/>
                  <a:pt x="4071" y="11746"/>
                </a:cubicBezTo>
                <a:cubicBezTo>
                  <a:pt x="4077" y="11795"/>
                  <a:pt x="4081" y="11843"/>
                  <a:pt x="4084" y="11893"/>
                </a:cubicBezTo>
                <a:cubicBezTo>
                  <a:pt x="4074" y="11882"/>
                  <a:pt x="4059" y="11875"/>
                  <a:pt x="4044" y="11875"/>
                </a:cubicBezTo>
                <a:cubicBezTo>
                  <a:pt x="4037" y="11875"/>
                  <a:pt x="4031" y="11877"/>
                  <a:pt x="4024" y="11879"/>
                </a:cubicBezTo>
                <a:cubicBezTo>
                  <a:pt x="3785" y="11969"/>
                  <a:pt x="3535" y="12036"/>
                  <a:pt x="3284" y="12078"/>
                </a:cubicBezTo>
                <a:cubicBezTo>
                  <a:pt x="3254" y="12083"/>
                  <a:pt x="3234" y="12112"/>
                  <a:pt x="3238" y="12142"/>
                </a:cubicBezTo>
                <a:cubicBezTo>
                  <a:pt x="3243" y="12170"/>
                  <a:pt x="3268" y="12189"/>
                  <a:pt x="3294" y="12189"/>
                </a:cubicBezTo>
                <a:cubicBezTo>
                  <a:pt x="3297" y="12189"/>
                  <a:pt x="3300" y="12188"/>
                  <a:pt x="3302" y="12188"/>
                </a:cubicBezTo>
                <a:cubicBezTo>
                  <a:pt x="3561" y="12144"/>
                  <a:pt x="3817" y="12075"/>
                  <a:pt x="4063" y="11983"/>
                </a:cubicBezTo>
                <a:cubicBezTo>
                  <a:pt x="4073" y="11979"/>
                  <a:pt x="4083" y="11972"/>
                  <a:pt x="4088" y="11964"/>
                </a:cubicBezTo>
                <a:cubicBezTo>
                  <a:pt x="4092" y="12023"/>
                  <a:pt x="4093" y="12084"/>
                  <a:pt x="4093" y="12144"/>
                </a:cubicBezTo>
                <a:cubicBezTo>
                  <a:pt x="4093" y="12264"/>
                  <a:pt x="4087" y="12388"/>
                  <a:pt x="4076" y="12511"/>
                </a:cubicBezTo>
                <a:cubicBezTo>
                  <a:pt x="4073" y="12542"/>
                  <a:pt x="4096" y="12568"/>
                  <a:pt x="4126" y="12571"/>
                </a:cubicBezTo>
                <a:lnTo>
                  <a:pt x="4131" y="12571"/>
                </a:lnTo>
                <a:cubicBezTo>
                  <a:pt x="4160" y="12571"/>
                  <a:pt x="4184" y="12550"/>
                  <a:pt x="4187" y="12521"/>
                </a:cubicBezTo>
                <a:cubicBezTo>
                  <a:pt x="4198" y="12395"/>
                  <a:pt x="4205" y="12268"/>
                  <a:pt x="4205" y="12144"/>
                </a:cubicBezTo>
                <a:cubicBezTo>
                  <a:pt x="4205" y="12007"/>
                  <a:pt x="4196" y="11869"/>
                  <a:pt x="4181" y="11733"/>
                </a:cubicBezTo>
                <a:cubicBezTo>
                  <a:pt x="4178" y="11706"/>
                  <a:pt x="4156" y="11684"/>
                  <a:pt x="4128" y="11684"/>
                </a:cubicBezTo>
                <a:close/>
                <a:moveTo>
                  <a:pt x="3994" y="13226"/>
                </a:moveTo>
                <a:cubicBezTo>
                  <a:pt x="3969" y="13226"/>
                  <a:pt x="3946" y="13242"/>
                  <a:pt x="3939" y="13267"/>
                </a:cubicBezTo>
                <a:cubicBezTo>
                  <a:pt x="3876" y="13504"/>
                  <a:pt x="3793" y="13750"/>
                  <a:pt x="3691" y="13997"/>
                </a:cubicBezTo>
                <a:cubicBezTo>
                  <a:pt x="3679" y="14025"/>
                  <a:pt x="3693" y="14057"/>
                  <a:pt x="3722" y="14069"/>
                </a:cubicBezTo>
                <a:cubicBezTo>
                  <a:pt x="3728" y="14072"/>
                  <a:pt x="3736" y="14073"/>
                  <a:pt x="3742" y="14073"/>
                </a:cubicBezTo>
                <a:cubicBezTo>
                  <a:pt x="3765" y="14073"/>
                  <a:pt x="3785" y="14061"/>
                  <a:pt x="3794" y="14039"/>
                </a:cubicBezTo>
                <a:cubicBezTo>
                  <a:pt x="3897" y="13788"/>
                  <a:pt x="3983" y="13538"/>
                  <a:pt x="4047" y="13296"/>
                </a:cubicBezTo>
                <a:cubicBezTo>
                  <a:pt x="4054" y="13266"/>
                  <a:pt x="4037" y="13235"/>
                  <a:pt x="4007" y="13227"/>
                </a:cubicBezTo>
                <a:cubicBezTo>
                  <a:pt x="4003" y="13226"/>
                  <a:pt x="3998" y="13226"/>
                  <a:pt x="3994" y="13226"/>
                </a:cubicBezTo>
                <a:close/>
                <a:moveTo>
                  <a:pt x="3409" y="14665"/>
                </a:moveTo>
                <a:cubicBezTo>
                  <a:pt x="3389" y="14665"/>
                  <a:pt x="3370" y="14676"/>
                  <a:pt x="3360" y="14694"/>
                </a:cubicBezTo>
                <a:cubicBezTo>
                  <a:pt x="3242" y="14913"/>
                  <a:pt x="3115" y="15131"/>
                  <a:pt x="2969" y="15362"/>
                </a:cubicBezTo>
                <a:cubicBezTo>
                  <a:pt x="2952" y="15387"/>
                  <a:pt x="2959" y="15423"/>
                  <a:pt x="2986" y="15439"/>
                </a:cubicBezTo>
                <a:cubicBezTo>
                  <a:pt x="2996" y="15444"/>
                  <a:pt x="3005" y="15447"/>
                  <a:pt x="3016" y="15447"/>
                </a:cubicBezTo>
                <a:cubicBezTo>
                  <a:pt x="3034" y="15447"/>
                  <a:pt x="3052" y="15438"/>
                  <a:pt x="3063" y="15422"/>
                </a:cubicBezTo>
                <a:cubicBezTo>
                  <a:pt x="3210" y="15189"/>
                  <a:pt x="3340" y="14968"/>
                  <a:pt x="3458" y="14747"/>
                </a:cubicBezTo>
                <a:cubicBezTo>
                  <a:pt x="3472" y="14720"/>
                  <a:pt x="3462" y="14686"/>
                  <a:pt x="3435" y="14672"/>
                </a:cubicBezTo>
                <a:cubicBezTo>
                  <a:pt x="3426" y="14667"/>
                  <a:pt x="3418" y="14665"/>
                  <a:pt x="3409" y="14665"/>
                </a:cubicBezTo>
                <a:close/>
                <a:moveTo>
                  <a:pt x="2581" y="15982"/>
                </a:moveTo>
                <a:cubicBezTo>
                  <a:pt x="2564" y="15982"/>
                  <a:pt x="2547" y="15990"/>
                  <a:pt x="2536" y="16005"/>
                </a:cubicBezTo>
                <a:cubicBezTo>
                  <a:pt x="2401" y="16195"/>
                  <a:pt x="2255" y="16394"/>
                  <a:pt x="2077" y="16631"/>
                </a:cubicBezTo>
                <a:cubicBezTo>
                  <a:pt x="2058" y="16656"/>
                  <a:pt x="2063" y="16691"/>
                  <a:pt x="2088" y="16709"/>
                </a:cubicBezTo>
                <a:cubicBezTo>
                  <a:pt x="2097" y="16716"/>
                  <a:pt x="2109" y="16721"/>
                  <a:pt x="2121" y="16721"/>
                </a:cubicBezTo>
                <a:cubicBezTo>
                  <a:pt x="2138" y="16721"/>
                  <a:pt x="2155" y="16713"/>
                  <a:pt x="2166" y="16698"/>
                </a:cubicBezTo>
                <a:cubicBezTo>
                  <a:pt x="2345" y="16460"/>
                  <a:pt x="2491" y="16260"/>
                  <a:pt x="2626" y="16069"/>
                </a:cubicBezTo>
                <a:cubicBezTo>
                  <a:pt x="2644" y="16044"/>
                  <a:pt x="2639" y="16010"/>
                  <a:pt x="2613" y="15992"/>
                </a:cubicBezTo>
                <a:cubicBezTo>
                  <a:pt x="2604" y="15985"/>
                  <a:pt x="2592" y="15982"/>
                  <a:pt x="2581" y="15982"/>
                </a:cubicBezTo>
                <a:close/>
                <a:moveTo>
                  <a:pt x="1659" y="17236"/>
                </a:moveTo>
                <a:cubicBezTo>
                  <a:pt x="1642" y="17236"/>
                  <a:pt x="1625" y="17244"/>
                  <a:pt x="1614" y="17260"/>
                </a:cubicBezTo>
                <a:cubicBezTo>
                  <a:pt x="1441" y="17511"/>
                  <a:pt x="1315" y="17728"/>
                  <a:pt x="1218" y="17941"/>
                </a:cubicBezTo>
                <a:cubicBezTo>
                  <a:pt x="1205" y="17968"/>
                  <a:pt x="1218" y="18002"/>
                  <a:pt x="1246" y="18014"/>
                </a:cubicBezTo>
                <a:cubicBezTo>
                  <a:pt x="1253" y="18018"/>
                  <a:pt x="1261" y="18019"/>
                  <a:pt x="1268" y="18019"/>
                </a:cubicBezTo>
                <a:cubicBezTo>
                  <a:pt x="1290" y="18019"/>
                  <a:pt x="1310" y="18007"/>
                  <a:pt x="1319" y="17987"/>
                </a:cubicBezTo>
                <a:cubicBezTo>
                  <a:pt x="1413" y="17780"/>
                  <a:pt x="1536" y="17569"/>
                  <a:pt x="1705" y="17323"/>
                </a:cubicBezTo>
                <a:cubicBezTo>
                  <a:pt x="1723" y="17298"/>
                  <a:pt x="1717" y="17263"/>
                  <a:pt x="1691" y="17246"/>
                </a:cubicBezTo>
                <a:cubicBezTo>
                  <a:pt x="1681" y="17239"/>
                  <a:pt x="1670" y="17236"/>
                  <a:pt x="1659" y="17236"/>
                </a:cubicBezTo>
                <a:close/>
                <a:moveTo>
                  <a:pt x="1050" y="18652"/>
                </a:moveTo>
                <a:cubicBezTo>
                  <a:pt x="1023" y="18652"/>
                  <a:pt x="999" y="18673"/>
                  <a:pt x="996" y="18700"/>
                </a:cubicBezTo>
                <a:cubicBezTo>
                  <a:pt x="984" y="18795"/>
                  <a:pt x="978" y="18893"/>
                  <a:pt x="978" y="18989"/>
                </a:cubicBezTo>
                <a:cubicBezTo>
                  <a:pt x="978" y="19154"/>
                  <a:pt x="996" y="19324"/>
                  <a:pt x="1030" y="19493"/>
                </a:cubicBezTo>
                <a:cubicBezTo>
                  <a:pt x="1035" y="19519"/>
                  <a:pt x="1058" y="19537"/>
                  <a:pt x="1084" y="19537"/>
                </a:cubicBezTo>
                <a:cubicBezTo>
                  <a:pt x="1088" y="19537"/>
                  <a:pt x="1092" y="19537"/>
                  <a:pt x="1095" y="19536"/>
                </a:cubicBezTo>
                <a:cubicBezTo>
                  <a:pt x="1125" y="19529"/>
                  <a:pt x="1144" y="19500"/>
                  <a:pt x="1139" y="19470"/>
                </a:cubicBezTo>
                <a:cubicBezTo>
                  <a:pt x="1106" y="19309"/>
                  <a:pt x="1089" y="19147"/>
                  <a:pt x="1089" y="18989"/>
                </a:cubicBezTo>
                <a:cubicBezTo>
                  <a:pt x="1089" y="18897"/>
                  <a:pt x="1095" y="18804"/>
                  <a:pt x="1106" y="18714"/>
                </a:cubicBezTo>
                <a:cubicBezTo>
                  <a:pt x="1110" y="18683"/>
                  <a:pt x="1088" y="18655"/>
                  <a:pt x="1058" y="18652"/>
                </a:cubicBezTo>
                <a:cubicBezTo>
                  <a:pt x="1055" y="18652"/>
                  <a:pt x="1053" y="18652"/>
                  <a:pt x="1050" y="18652"/>
                </a:cubicBezTo>
                <a:close/>
                <a:moveTo>
                  <a:pt x="1342" y="20158"/>
                </a:moveTo>
                <a:cubicBezTo>
                  <a:pt x="1333" y="20158"/>
                  <a:pt x="1324" y="20160"/>
                  <a:pt x="1316" y="20164"/>
                </a:cubicBezTo>
                <a:cubicBezTo>
                  <a:pt x="1290" y="20178"/>
                  <a:pt x="1278" y="20211"/>
                  <a:pt x="1292" y="20239"/>
                </a:cubicBezTo>
                <a:cubicBezTo>
                  <a:pt x="1408" y="20468"/>
                  <a:pt x="1553" y="20690"/>
                  <a:pt x="1724" y="20899"/>
                </a:cubicBezTo>
                <a:cubicBezTo>
                  <a:pt x="1735" y="20912"/>
                  <a:pt x="1751" y="20919"/>
                  <a:pt x="1767" y="20919"/>
                </a:cubicBezTo>
                <a:cubicBezTo>
                  <a:pt x="1779" y="20919"/>
                  <a:pt x="1792" y="20915"/>
                  <a:pt x="1802" y="20906"/>
                </a:cubicBezTo>
                <a:cubicBezTo>
                  <a:pt x="1826" y="20887"/>
                  <a:pt x="1829" y="20852"/>
                  <a:pt x="1810" y="20828"/>
                </a:cubicBezTo>
                <a:cubicBezTo>
                  <a:pt x="1644" y="20626"/>
                  <a:pt x="1503" y="20411"/>
                  <a:pt x="1391" y="20188"/>
                </a:cubicBezTo>
                <a:cubicBezTo>
                  <a:pt x="1381" y="20169"/>
                  <a:pt x="1362" y="20158"/>
                  <a:pt x="1342" y="20158"/>
                </a:cubicBezTo>
                <a:close/>
                <a:moveTo>
                  <a:pt x="2317" y="21356"/>
                </a:moveTo>
                <a:cubicBezTo>
                  <a:pt x="2301" y="21356"/>
                  <a:pt x="2285" y="21363"/>
                  <a:pt x="2275" y="21376"/>
                </a:cubicBezTo>
                <a:cubicBezTo>
                  <a:pt x="2255" y="21401"/>
                  <a:pt x="2258" y="21435"/>
                  <a:pt x="2283" y="21455"/>
                </a:cubicBezTo>
                <a:cubicBezTo>
                  <a:pt x="2343" y="21505"/>
                  <a:pt x="2405" y="21552"/>
                  <a:pt x="2468" y="21596"/>
                </a:cubicBezTo>
                <a:cubicBezTo>
                  <a:pt x="2617" y="21703"/>
                  <a:pt x="2776" y="21803"/>
                  <a:pt x="2938" y="21891"/>
                </a:cubicBezTo>
                <a:cubicBezTo>
                  <a:pt x="2946" y="21895"/>
                  <a:pt x="2955" y="21898"/>
                  <a:pt x="2965" y="21898"/>
                </a:cubicBezTo>
                <a:cubicBezTo>
                  <a:pt x="2984" y="21898"/>
                  <a:pt x="3003" y="21888"/>
                  <a:pt x="3014" y="21869"/>
                </a:cubicBezTo>
                <a:cubicBezTo>
                  <a:pt x="3028" y="21842"/>
                  <a:pt x="3018" y="21809"/>
                  <a:pt x="2991" y="21794"/>
                </a:cubicBezTo>
                <a:cubicBezTo>
                  <a:pt x="2833" y="21707"/>
                  <a:pt x="2678" y="21610"/>
                  <a:pt x="2533" y="21506"/>
                </a:cubicBezTo>
                <a:cubicBezTo>
                  <a:pt x="2471" y="21462"/>
                  <a:pt x="2411" y="21416"/>
                  <a:pt x="2352" y="21369"/>
                </a:cubicBezTo>
                <a:cubicBezTo>
                  <a:pt x="2342" y="21360"/>
                  <a:pt x="2330" y="21356"/>
                  <a:pt x="2317" y="21356"/>
                </a:cubicBezTo>
                <a:close/>
                <a:moveTo>
                  <a:pt x="3675" y="22101"/>
                </a:moveTo>
                <a:cubicBezTo>
                  <a:pt x="3653" y="22101"/>
                  <a:pt x="3631" y="22115"/>
                  <a:pt x="3623" y="22138"/>
                </a:cubicBezTo>
                <a:cubicBezTo>
                  <a:pt x="3613" y="22167"/>
                  <a:pt x="3628" y="22199"/>
                  <a:pt x="3657" y="22209"/>
                </a:cubicBezTo>
                <a:cubicBezTo>
                  <a:pt x="3905" y="22295"/>
                  <a:pt x="4161" y="22360"/>
                  <a:pt x="4420" y="22404"/>
                </a:cubicBezTo>
                <a:cubicBezTo>
                  <a:pt x="4423" y="22405"/>
                  <a:pt x="4425" y="22405"/>
                  <a:pt x="4428" y="22405"/>
                </a:cubicBezTo>
                <a:cubicBezTo>
                  <a:pt x="4455" y="22405"/>
                  <a:pt x="4478" y="22386"/>
                  <a:pt x="4484" y="22359"/>
                </a:cubicBezTo>
                <a:cubicBezTo>
                  <a:pt x="4489" y="22328"/>
                  <a:pt x="4468" y="22299"/>
                  <a:pt x="4438" y="22295"/>
                </a:cubicBezTo>
                <a:cubicBezTo>
                  <a:pt x="4186" y="22251"/>
                  <a:pt x="3936" y="22187"/>
                  <a:pt x="3693" y="22104"/>
                </a:cubicBezTo>
                <a:cubicBezTo>
                  <a:pt x="3687" y="22102"/>
                  <a:pt x="3681" y="22101"/>
                  <a:pt x="3675" y="22101"/>
                </a:cubicBezTo>
                <a:close/>
                <a:moveTo>
                  <a:pt x="5978" y="22297"/>
                </a:moveTo>
                <a:cubicBezTo>
                  <a:pt x="5975" y="22297"/>
                  <a:pt x="5972" y="22298"/>
                  <a:pt x="5969" y="22298"/>
                </a:cubicBezTo>
                <a:cubicBezTo>
                  <a:pt x="5723" y="22340"/>
                  <a:pt x="5471" y="22361"/>
                  <a:pt x="5218" y="22361"/>
                </a:cubicBezTo>
                <a:lnTo>
                  <a:pt x="5203" y="22361"/>
                </a:lnTo>
                <a:cubicBezTo>
                  <a:pt x="5172" y="22361"/>
                  <a:pt x="5147" y="22386"/>
                  <a:pt x="5147" y="22417"/>
                </a:cubicBezTo>
                <a:cubicBezTo>
                  <a:pt x="5147" y="22447"/>
                  <a:pt x="5172" y="22472"/>
                  <a:pt x="5203" y="22472"/>
                </a:cubicBezTo>
                <a:lnTo>
                  <a:pt x="5218" y="22472"/>
                </a:lnTo>
                <a:cubicBezTo>
                  <a:pt x="5476" y="22472"/>
                  <a:pt x="5736" y="22451"/>
                  <a:pt x="5987" y="22407"/>
                </a:cubicBezTo>
                <a:cubicBezTo>
                  <a:pt x="6017" y="22402"/>
                  <a:pt x="6038" y="22373"/>
                  <a:pt x="6033" y="22343"/>
                </a:cubicBezTo>
                <a:cubicBezTo>
                  <a:pt x="6028" y="22316"/>
                  <a:pt x="6004" y="22297"/>
                  <a:pt x="5978" y="22297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794" name="Google Shape;794;p29"/>
          <p:cNvGrpSpPr/>
          <p:nvPr/>
        </p:nvGrpSpPr>
        <p:grpSpPr>
          <a:xfrm rot="-765935">
            <a:off x="366172" y="4065178"/>
            <a:ext cx="295683" cy="267847"/>
            <a:chOff x="1640475" y="1197075"/>
            <a:chExt cx="55475" cy="50250"/>
          </a:xfrm>
        </p:grpSpPr>
        <p:sp>
          <p:nvSpPr>
            <p:cNvPr id="795" name="Google Shape;795;p29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6" name="Google Shape;796;p29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7" name="Google Shape;797;p29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210142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" name="Google Shape;799;p30"/>
          <p:cNvSpPr/>
          <p:nvPr/>
        </p:nvSpPr>
        <p:spPr>
          <a:xfrm>
            <a:off x="-171765" y="5412084"/>
            <a:ext cx="4754840" cy="1541664"/>
          </a:xfrm>
          <a:custGeom>
            <a:avLst/>
            <a:gdLst/>
            <a:ahLst/>
            <a:cxnLst/>
            <a:rect l="l" t="t" r="r" b="b"/>
            <a:pathLst>
              <a:path w="21861" h="7088" extrusionOk="0">
                <a:moveTo>
                  <a:pt x="1470" y="1"/>
                </a:moveTo>
                <a:cubicBezTo>
                  <a:pt x="969" y="1"/>
                  <a:pt x="465" y="73"/>
                  <a:pt x="0" y="211"/>
                </a:cubicBezTo>
                <a:lnTo>
                  <a:pt x="0" y="7087"/>
                </a:lnTo>
                <a:lnTo>
                  <a:pt x="21860" y="7087"/>
                </a:lnTo>
                <a:cubicBezTo>
                  <a:pt x="21784" y="6987"/>
                  <a:pt x="21696" y="6892"/>
                  <a:pt x="21596" y="6806"/>
                </a:cubicBezTo>
                <a:cubicBezTo>
                  <a:pt x="21135" y="6406"/>
                  <a:pt x="20429" y="6167"/>
                  <a:pt x="19720" y="6167"/>
                </a:cubicBezTo>
                <a:cubicBezTo>
                  <a:pt x="19688" y="6167"/>
                  <a:pt x="19657" y="6168"/>
                  <a:pt x="19626" y="6169"/>
                </a:cubicBezTo>
                <a:cubicBezTo>
                  <a:pt x="19086" y="6184"/>
                  <a:pt x="18553" y="6331"/>
                  <a:pt x="18022" y="6331"/>
                </a:cubicBezTo>
                <a:cubicBezTo>
                  <a:pt x="17915" y="6331"/>
                  <a:pt x="17808" y="6325"/>
                  <a:pt x="17701" y="6311"/>
                </a:cubicBezTo>
                <a:cubicBezTo>
                  <a:pt x="17575" y="6294"/>
                  <a:pt x="17455" y="6267"/>
                  <a:pt x="17341" y="6232"/>
                </a:cubicBezTo>
                <a:cubicBezTo>
                  <a:pt x="17316" y="6223"/>
                  <a:pt x="17292" y="6216"/>
                  <a:pt x="17268" y="6207"/>
                </a:cubicBezTo>
                <a:cubicBezTo>
                  <a:pt x="16400" y="5904"/>
                  <a:pt x="15883" y="5118"/>
                  <a:pt x="15068" y="4680"/>
                </a:cubicBezTo>
                <a:cubicBezTo>
                  <a:pt x="14496" y="4373"/>
                  <a:pt x="13820" y="4258"/>
                  <a:pt x="13115" y="4258"/>
                </a:cubicBezTo>
                <a:cubicBezTo>
                  <a:pt x="12312" y="4258"/>
                  <a:pt x="11471" y="4408"/>
                  <a:pt x="10706" y="4596"/>
                </a:cubicBezTo>
                <a:cubicBezTo>
                  <a:pt x="10023" y="4765"/>
                  <a:pt x="9316" y="4959"/>
                  <a:pt x="8608" y="4959"/>
                </a:cubicBezTo>
                <a:cubicBezTo>
                  <a:pt x="8441" y="4959"/>
                  <a:pt x="8274" y="4948"/>
                  <a:pt x="8107" y="4924"/>
                </a:cubicBezTo>
                <a:cubicBezTo>
                  <a:pt x="6811" y="4733"/>
                  <a:pt x="5999" y="3788"/>
                  <a:pt x="5474" y="2893"/>
                </a:cubicBezTo>
                <a:cubicBezTo>
                  <a:pt x="4948" y="1997"/>
                  <a:pt x="4493" y="1003"/>
                  <a:pt x="3416" y="436"/>
                </a:cubicBezTo>
                <a:cubicBezTo>
                  <a:pt x="2851" y="140"/>
                  <a:pt x="2164" y="1"/>
                  <a:pt x="1470" y="1"/>
                </a:cubicBezTo>
                <a:close/>
              </a:path>
            </a:pathLst>
          </a:custGeom>
          <a:solidFill>
            <a:srgbClr val="CCB1FE">
              <a:alpha val="4860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00" name="Google Shape;800;p30"/>
          <p:cNvSpPr/>
          <p:nvPr/>
        </p:nvSpPr>
        <p:spPr>
          <a:xfrm>
            <a:off x="9426752" y="-171713"/>
            <a:ext cx="2861256" cy="1404201"/>
          </a:xfrm>
          <a:custGeom>
            <a:avLst/>
            <a:gdLst/>
            <a:ahLst/>
            <a:cxnLst/>
            <a:rect l="l" t="t" r="r" b="b"/>
            <a:pathLst>
              <a:path w="13155" h="6456" extrusionOk="0">
                <a:moveTo>
                  <a:pt x="11275" y="1"/>
                </a:moveTo>
                <a:lnTo>
                  <a:pt x="11275" y="4"/>
                </a:lnTo>
                <a:lnTo>
                  <a:pt x="209" y="2"/>
                </a:lnTo>
                <a:cubicBezTo>
                  <a:pt x="185" y="57"/>
                  <a:pt x="164" y="111"/>
                  <a:pt x="145" y="167"/>
                </a:cubicBezTo>
                <a:cubicBezTo>
                  <a:pt x="138" y="184"/>
                  <a:pt x="132" y="203"/>
                  <a:pt x="127" y="221"/>
                </a:cubicBezTo>
                <a:cubicBezTo>
                  <a:pt x="59" y="429"/>
                  <a:pt x="18" y="643"/>
                  <a:pt x="6" y="860"/>
                </a:cubicBezTo>
                <a:cubicBezTo>
                  <a:pt x="0" y="984"/>
                  <a:pt x="3" y="1110"/>
                  <a:pt x="14" y="1233"/>
                </a:cubicBezTo>
                <a:cubicBezTo>
                  <a:pt x="16" y="1251"/>
                  <a:pt x="18" y="1270"/>
                  <a:pt x="20" y="1288"/>
                </a:cubicBezTo>
                <a:cubicBezTo>
                  <a:pt x="60" y="1638"/>
                  <a:pt x="172" y="1982"/>
                  <a:pt x="341" y="2300"/>
                </a:cubicBezTo>
                <a:cubicBezTo>
                  <a:pt x="351" y="2319"/>
                  <a:pt x="361" y="2337"/>
                  <a:pt x="371" y="2355"/>
                </a:cubicBezTo>
                <a:cubicBezTo>
                  <a:pt x="531" y="2642"/>
                  <a:pt x="740" y="2905"/>
                  <a:pt x="987" y="3134"/>
                </a:cubicBezTo>
                <a:cubicBezTo>
                  <a:pt x="1075" y="3217"/>
                  <a:pt x="1169" y="3295"/>
                  <a:pt x="1269" y="3368"/>
                </a:cubicBezTo>
                <a:cubicBezTo>
                  <a:pt x="1295" y="3387"/>
                  <a:pt x="1320" y="3405"/>
                  <a:pt x="1345" y="3422"/>
                </a:cubicBezTo>
                <a:cubicBezTo>
                  <a:pt x="1608" y="3604"/>
                  <a:pt x="1902" y="3745"/>
                  <a:pt x="2218" y="3827"/>
                </a:cubicBezTo>
                <a:cubicBezTo>
                  <a:pt x="2441" y="3883"/>
                  <a:pt x="2668" y="3908"/>
                  <a:pt x="2896" y="3908"/>
                </a:cubicBezTo>
                <a:cubicBezTo>
                  <a:pt x="3496" y="3908"/>
                  <a:pt x="4103" y="3734"/>
                  <a:pt x="4654" y="3501"/>
                </a:cubicBezTo>
                <a:cubicBezTo>
                  <a:pt x="4713" y="3476"/>
                  <a:pt x="4773" y="3450"/>
                  <a:pt x="4833" y="3424"/>
                </a:cubicBezTo>
                <a:cubicBezTo>
                  <a:pt x="4873" y="3406"/>
                  <a:pt x="4915" y="3387"/>
                  <a:pt x="4955" y="3369"/>
                </a:cubicBezTo>
                <a:cubicBezTo>
                  <a:pt x="5539" y="3105"/>
                  <a:pt x="6130" y="2820"/>
                  <a:pt x="6764" y="2820"/>
                </a:cubicBezTo>
                <a:cubicBezTo>
                  <a:pt x="6811" y="2820"/>
                  <a:pt x="6859" y="2822"/>
                  <a:pt x="6907" y="2825"/>
                </a:cubicBezTo>
                <a:cubicBezTo>
                  <a:pt x="7405" y="2860"/>
                  <a:pt x="7836" y="3071"/>
                  <a:pt x="8213" y="3369"/>
                </a:cubicBezTo>
                <a:cubicBezTo>
                  <a:pt x="8237" y="3387"/>
                  <a:pt x="8259" y="3405"/>
                  <a:pt x="8281" y="3424"/>
                </a:cubicBezTo>
                <a:cubicBezTo>
                  <a:pt x="8634" y="3715"/>
                  <a:pt x="8939" y="4078"/>
                  <a:pt x="9207" y="4436"/>
                </a:cubicBezTo>
                <a:cubicBezTo>
                  <a:pt x="9219" y="4454"/>
                  <a:pt x="9233" y="4472"/>
                  <a:pt x="9246" y="4490"/>
                </a:cubicBezTo>
                <a:cubicBezTo>
                  <a:pt x="9246" y="4490"/>
                  <a:pt x="9247" y="4490"/>
                  <a:pt x="9247" y="4491"/>
                </a:cubicBezTo>
                <a:cubicBezTo>
                  <a:pt x="9498" y="4831"/>
                  <a:pt x="9757" y="5189"/>
                  <a:pt x="10053" y="5504"/>
                </a:cubicBezTo>
                <a:cubicBezTo>
                  <a:pt x="10070" y="5523"/>
                  <a:pt x="10087" y="5541"/>
                  <a:pt x="10104" y="5559"/>
                </a:cubicBezTo>
                <a:cubicBezTo>
                  <a:pt x="10436" y="5901"/>
                  <a:pt x="10812" y="6189"/>
                  <a:pt x="11272" y="6342"/>
                </a:cubicBezTo>
                <a:cubicBezTo>
                  <a:pt x="11292" y="6348"/>
                  <a:pt x="11311" y="6355"/>
                  <a:pt x="11333" y="6361"/>
                </a:cubicBezTo>
                <a:cubicBezTo>
                  <a:pt x="11361" y="6370"/>
                  <a:pt x="11391" y="6378"/>
                  <a:pt x="11420" y="6386"/>
                </a:cubicBezTo>
                <a:cubicBezTo>
                  <a:pt x="11605" y="6434"/>
                  <a:pt x="11791" y="6456"/>
                  <a:pt x="11976" y="6456"/>
                </a:cubicBezTo>
                <a:cubicBezTo>
                  <a:pt x="12384" y="6456"/>
                  <a:pt x="12786" y="6349"/>
                  <a:pt x="13154" y="6177"/>
                </a:cubicBezTo>
                <a:lnTo>
                  <a:pt x="13154" y="5505"/>
                </a:lnTo>
                <a:lnTo>
                  <a:pt x="13154" y="4492"/>
                </a:lnTo>
                <a:lnTo>
                  <a:pt x="13154" y="3371"/>
                </a:lnTo>
                <a:lnTo>
                  <a:pt x="13155" y="2358"/>
                </a:lnTo>
                <a:lnTo>
                  <a:pt x="13155" y="1236"/>
                </a:lnTo>
                <a:lnTo>
                  <a:pt x="13155" y="221"/>
                </a:lnTo>
                <a:lnTo>
                  <a:pt x="13155" y="5"/>
                </a:lnTo>
                <a:lnTo>
                  <a:pt x="11334" y="4"/>
                </a:lnTo>
                <a:lnTo>
                  <a:pt x="11334" y="1"/>
                </a:lnTo>
                <a:close/>
              </a:path>
            </a:pathLst>
          </a:custGeom>
          <a:solidFill>
            <a:srgbClr val="CCB1FE">
              <a:alpha val="4860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01" name="Google Shape;801;p30"/>
          <p:cNvSpPr/>
          <p:nvPr/>
        </p:nvSpPr>
        <p:spPr>
          <a:xfrm>
            <a:off x="-594066" y="-388999"/>
            <a:ext cx="6275407" cy="2116089"/>
          </a:xfrm>
          <a:custGeom>
            <a:avLst/>
            <a:gdLst/>
            <a:ahLst/>
            <a:cxnLst/>
            <a:rect l="l" t="t" r="r" b="b"/>
            <a:pathLst>
              <a:path w="28852" h="9729" extrusionOk="0">
                <a:moveTo>
                  <a:pt x="27909" y="1"/>
                </a:moveTo>
                <a:cubicBezTo>
                  <a:pt x="27641" y="1"/>
                  <a:pt x="27359" y="65"/>
                  <a:pt x="27138" y="117"/>
                </a:cubicBezTo>
                <a:cubicBezTo>
                  <a:pt x="26393" y="292"/>
                  <a:pt x="25642" y="438"/>
                  <a:pt x="24886" y="556"/>
                </a:cubicBezTo>
                <a:cubicBezTo>
                  <a:pt x="23384" y="791"/>
                  <a:pt x="21867" y="918"/>
                  <a:pt x="20347" y="969"/>
                </a:cubicBezTo>
                <a:cubicBezTo>
                  <a:pt x="19779" y="988"/>
                  <a:pt x="19211" y="997"/>
                  <a:pt x="18643" y="997"/>
                </a:cubicBezTo>
                <a:cubicBezTo>
                  <a:pt x="16156" y="997"/>
                  <a:pt x="13669" y="829"/>
                  <a:pt x="11190" y="628"/>
                </a:cubicBezTo>
                <a:cubicBezTo>
                  <a:pt x="9660" y="504"/>
                  <a:pt x="8132" y="368"/>
                  <a:pt x="6601" y="249"/>
                </a:cubicBezTo>
                <a:cubicBezTo>
                  <a:pt x="5839" y="189"/>
                  <a:pt x="5076" y="132"/>
                  <a:pt x="4312" y="87"/>
                </a:cubicBezTo>
                <a:cubicBezTo>
                  <a:pt x="4099" y="75"/>
                  <a:pt x="3881" y="64"/>
                  <a:pt x="3664" y="64"/>
                </a:cubicBezTo>
                <a:cubicBezTo>
                  <a:pt x="3221" y="64"/>
                  <a:pt x="2777" y="107"/>
                  <a:pt x="2362" y="261"/>
                </a:cubicBezTo>
                <a:cubicBezTo>
                  <a:pt x="1198" y="695"/>
                  <a:pt x="625" y="1959"/>
                  <a:pt x="327" y="3085"/>
                </a:cubicBezTo>
                <a:cubicBezTo>
                  <a:pt x="51" y="4125"/>
                  <a:pt x="0" y="5240"/>
                  <a:pt x="241" y="6293"/>
                </a:cubicBezTo>
                <a:cubicBezTo>
                  <a:pt x="475" y="7320"/>
                  <a:pt x="1013" y="8271"/>
                  <a:pt x="1861" y="8911"/>
                </a:cubicBezTo>
                <a:cubicBezTo>
                  <a:pt x="2297" y="9241"/>
                  <a:pt x="2827" y="9490"/>
                  <a:pt x="3378" y="9490"/>
                </a:cubicBezTo>
                <a:cubicBezTo>
                  <a:pt x="3472" y="9490"/>
                  <a:pt x="3567" y="9482"/>
                  <a:pt x="3662" y="9467"/>
                </a:cubicBezTo>
                <a:cubicBezTo>
                  <a:pt x="4312" y="9361"/>
                  <a:pt x="4799" y="8877"/>
                  <a:pt x="5302" y="8495"/>
                </a:cubicBezTo>
                <a:cubicBezTo>
                  <a:pt x="5837" y="8088"/>
                  <a:pt x="6442" y="7738"/>
                  <a:pt x="7106" y="7594"/>
                </a:cubicBezTo>
                <a:cubicBezTo>
                  <a:pt x="7279" y="7557"/>
                  <a:pt x="7450" y="7538"/>
                  <a:pt x="7618" y="7538"/>
                </a:cubicBezTo>
                <a:cubicBezTo>
                  <a:pt x="8095" y="7538"/>
                  <a:pt x="8551" y="7686"/>
                  <a:pt x="8965" y="7966"/>
                </a:cubicBezTo>
                <a:cubicBezTo>
                  <a:pt x="9884" y="8588"/>
                  <a:pt x="10692" y="9729"/>
                  <a:pt x="11891" y="9729"/>
                </a:cubicBezTo>
                <a:cubicBezTo>
                  <a:pt x="11980" y="9729"/>
                  <a:pt x="12071" y="9723"/>
                  <a:pt x="12164" y="9709"/>
                </a:cubicBezTo>
                <a:cubicBezTo>
                  <a:pt x="13260" y="9554"/>
                  <a:pt x="13511" y="8401"/>
                  <a:pt x="13804" y="7521"/>
                </a:cubicBezTo>
                <a:cubicBezTo>
                  <a:pt x="13945" y="7099"/>
                  <a:pt x="14127" y="6643"/>
                  <a:pt x="14504" y="6377"/>
                </a:cubicBezTo>
                <a:cubicBezTo>
                  <a:pt x="14738" y="6212"/>
                  <a:pt x="15003" y="6142"/>
                  <a:pt x="15276" y="6142"/>
                </a:cubicBezTo>
                <a:cubicBezTo>
                  <a:pt x="15402" y="6142"/>
                  <a:pt x="15530" y="6157"/>
                  <a:pt x="15656" y="6184"/>
                </a:cubicBezTo>
                <a:cubicBezTo>
                  <a:pt x="16572" y="6381"/>
                  <a:pt x="17354" y="6961"/>
                  <a:pt x="18244" y="7232"/>
                </a:cubicBezTo>
                <a:cubicBezTo>
                  <a:pt x="18502" y="7311"/>
                  <a:pt x="18774" y="7363"/>
                  <a:pt x="19044" y="7363"/>
                </a:cubicBezTo>
                <a:cubicBezTo>
                  <a:pt x="19207" y="7363"/>
                  <a:pt x="19369" y="7344"/>
                  <a:pt x="19529" y="7301"/>
                </a:cubicBezTo>
                <a:cubicBezTo>
                  <a:pt x="19978" y="7178"/>
                  <a:pt x="20331" y="6877"/>
                  <a:pt x="20595" y="6501"/>
                </a:cubicBezTo>
                <a:cubicBezTo>
                  <a:pt x="21130" y="5738"/>
                  <a:pt x="21292" y="4712"/>
                  <a:pt x="21999" y="4070"/>
                </a:cubicBezTo>
                <a:cubicBezTo>
                  <a:pt x="22362" y="3741"/>
                  <a:pt x="22807" y="3634"/>
                  <a:pt x="23269" y="3634"/>
                </a:cubicBezTo>
                <a:cubicBezTo>
                  <a:pt x="23739" y="3634"/>
                  <a:pt x="24227" y="3745"/>
                  <a:pt x="24664" y="3849"/>
                </a:cubicBezTo>
                <a:cubicBezTo>
                  <a:pt x="25227" y="3981"/>
                  <a:pt x="25851" y="4166"/>
                  <a:pt x="26455" y="4166"/>
                </a:cubicBezTo>
                <a:cubicBezTo>
                  <a:pt x="26763" y="4166"/>
                  <a:pt x="27066" y="4118"/>
                  <a:pt x="27353" y="3990"/>
                </a:cubicBezTo>
                <a:cubicBezTo>
                  <a:pt x="28400" y="3523"/>
                  <a:pt x="28496" y="2313"/>
                  <a:pt x="28400" y="1304"/>
                </a:cubicBezTo>
                <a:cubicBezTo>
                  <a:pt x="28773" y="1190"/>
                  <a:pt x="28851" y="712"/>
                  <a:pt x="28673" y="381"/>
                </a:cubicBezTo>
                <a:cubicBezTo>
                  <a:pt x="28515" y="88"/>
                  <a:pt x="28221" y="1"/>
                  <a:pt x="27909" y="1"/>
                </a:cubicBezTo>
                <a:close/>
              </a:path>
            </a:pathLst>
          </a:custGeom>
          <a:solidFill>
            <a:srgbClr val="FF6EA7">
              <a:alpha val="4916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02" name="Google Shape;802;p30"/>
          <p:cNvSpPr/>
          <p:nvPr/>
        </p:nvSpPr>
        <p:spPr>
          <a:xfrm>
            <a:off x="9650347" y="4042864"/>
            <a:ext cx="3183596" cy="3313011"/>
          </a:xfrm>
          <a:custGeom>
            <a:avLst/>
            <a:gdLst/>
            <a:ahLst/>
            <a:cxnLst/>
            <a:rect l="l" t="t" r="r" b="b"/>
            <a:pathLst>
              <a:path w="14637" h="15232" extrusionOk="0">
                <a:moveTo>
                  <a:pt x="11445" y="0"/>
                </a:moveTo>
                <a:cubicBezTo>
                  <a:pt x="11308" y="0"/>
                  <a:pt x="11172" y="12"/>
                  <a:pt x="11039" y="38"/>
                </a:cubicBezTo>
                <a:cubicBezTo>
                  <a:pt x="10644" y="116"/>
                  <a:pt x="10316" y="327"/>
                  <a:pt x="10145" y="596"/>
                </a:cubicBezTo>
                <a:cubicBezTo>
                  <a:pt x="9794" y="1152"/>
                  <a:pt x="10018" y="1791"/>
                  <a:pt x="9781" y="2367"/>
                </a:cubicBezTo>
                <a:cubicBezTo>
                  <a:pt x="9296" y="3551"/>
                  <a:pt x="6867" y="3019"/>
                  <a:pt x="6220" y="4123"/>
                </a:cubicBezTo>
                <a:cubicBezTo>
                  <a:pt x="6016" y="4474"/>
                  <a:pt x="6063" y="4867"/>
                  <a:pt x="6119" y="5237"/>
                </a:cubicBezTo>
                <a:cubicBezTo>
                  <a:pt x="6188" y="5684"/>
                  <a:pt x="6293" y="6128"/>
                  <a:pt x="6331" y="6578"/>
                </a:cubicBezTo>
                <a:cubicBezTo>
                  <a:pt x="6392" y="7292"/>
                  <a:pt x="6256" y="8099"/>
                  <a:pt x="5518" y="8624"/>
                </a:cubicBezTo>
                <a:cubicBezTo>
                  <a:pt x="4829" y="9115"/>
                  <a:pt x="3797" y="9174"/>
                  <a:pt x="2910" y="9343"/>
                </a:cubicBezTo>
                <a:cubicBezTo>
                  <a:pt x="2462" y="9427"/>
                  <a:pt x="2020" y="9543"/>
                  <a:pt x="1637" y="9735"/>
                </a:cubicBezTo>
                <a:cubicBezTo>
                  <a:pt x="1309" y="9901"/>
                  <a:pt x="1030" y="10112"/>
                  <a:pt x="810" y="10355"/>
                </a:cubicBezTo>
                <a:cubicBezTo>
                  <a:pt x="347" y="10864"/>
                  <a:pt x="157" y="11482"/>
                  <a:pt x="81" y="12082"/>
                </a:cubicBezTo>
                <a:cubicBezTo>
                  <a:pt x="1" y="12715"/>
                  <a:pt x="23" y="13379"/>
                  <a:pt x="158" y="14007"/>
                </a:cubicBezTo>
                <a:cubicBezTo>
                  <a:pt x="228" y="14329"/>
                  <a:pt x="371" y="14667"/>
                  <a:pt x="709" y="14896"/>
                </a:cubicBezTo>
                <a:cubicBezTo>
                  <a:pt x="1077" y="15146"/>
                  <a:pt x="1583" y="15204"/>
                  <a:pt x="2068" y="15214"/>
                </a:cubicBezTo>
                <a:cubicBezTo>
                  <a:pt x="2549" y="15226"/>
                  <a:pt x="3032" y="15229"/>
                  <a:pt x="3515" y="15229"/>
                </a:cubicBezTo>
                <a:cubicBezTo>
                  <a:pt x="4226" y="15229"/>
                  <a:pt x="4937" y="15222"/>
                  <a:pt x="5646" y="15222"/>
                </a:cubicBezTo>
                <a:cubicBezTo>
                  <a:pt x="5675" y="15222"/>
                  <a:pt x="5704" y="15222"/>
                  <a:pt x="5733" y="15222"/>
                </a:cubicBezTo>
                <a:lnTo>
                  <a:pt x="9469" y="15227"/>
                </a:lnTo>
                <a:cubicBezTo>
                  <a:pt x="10086" y="15228"/>
                  <a:pt x="10704" y="15228"/>
                  <a:pt x="11322" y="15229"/>
                </a:cubicBezTo>
                <a:cubicBezTo>
                  <a:pt x="11640" y="15230"/>
                  <a:pt x="11959" y="15231"/>
                  <a:pt x="12278" y="15231"/>
                </a:cubicBezTo>
                <a:cubicBezTo>
                  <a:pt x="12529" y="15231"/>
                  <a:pt x="12784" y="15225"/>
                  <a:pt x="13014" y="15145"/>
                </a:cubicBezTo>
                <a:cubicBezTo>
                  <a:pt x="13410" y="15008"/>
                  <a:pt x="13574" y="14685"/>
                  <a:pt x="13640" y="14388"/>
                </a:cubicBezTo>
                <a:cubicBezTo>
                  <a:pt x="13728" y="13988"/>
                  <a:pt x="13742" y="13577"/>
                  <a:pt x="13785" y="13173"/>
                </a:cubicBezTo>
                <a:cubicBezTo>
                  <a:pt x="13882" y="12264"/>
                  <a:pt x="13977" y="11357"/>
                  <a:pt x="14072" y="10449"/>
                </a:cubicBezTo>
                <a:cubicBezTo>
                  <a:pt x="14166" y="9541"/>
                  <a:pt x="14259" y="8633"/>
                  <a:pt x="14352" y="7724"/>
                </a:cubicBezTo>
                <a:cubicBezTo>
                  <a:pt x="14437" y="6875"/>
                  <a:pt x="14530" y="6026"/>
                  <a:pt x="14567" y="5174"/>
                </a:cubicBezTo>
                <a:cubicBezTo>
                  <a:pt x="14637" y="3541"/>
                  <a:pt x="14491" y="1869"/>
                  <a:pt x="13640" y="340"/>
                </a:cubicBezTo>
                <a:cubicBezTo>
                  <a:pt x="13611" y="289"/>
                  <a:pt x="13548" y="267"/>
                  <a:pt x="13488" y="267"/>
                </a:cubicBezTo>
                <a:cubicBezTo>
                  <a:pt x="13394" y="267"/>
                  <a:pt x="13305" y="319"/>
                  <a:pt x="13349" y="398"/>
                </a:cubicBezTo>
                <a:cubicBezTo>
                  <a:pt x="13385" y="461"/>
                  <a:pt x="13419" y="526"/>
                  <a:pt x="13452" y="589"/>
                </a:cubicBezTo>
                <a:cubicBezTo>
                  <a:pt x="13105" y="411"/>
                  <a:pt x="12738" y="253"/>
                  <a:pt x="12342" y="140"/>
                </a:cubicBezTo>
                <a:cubicBezTo>
                  <a:pt x="12060" y="59"/>
                  <a:pt x="11751" y="0"/>
                  <a:pt x="11445" y="0"/>
                </a:cubicBezTo>
                <a:close/>
              </a:path>
            </a:pathLst>
          </a:custGeom>
          <a:solidFill>
            <a:srgbClr val="FFE652">
              <a:alpha val="5028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03" name="Google Shape;803;p30"/>
          <p:cNvSpPr/>
          <p:nvPr/>
        </p:nvSpPr>
        <p:spPr>
          <a:xfrm rot="10800000">
            <a:off x="10097977" y="4182405"/>
            <a:ext cx="16767" cy="5400"/>
          </a:xfrm>
          <a:custGeom>
            <a:avLst/>
            <a:gdLst/>
            <a:ahLst/>
            <a:cxnLst/>
            <a:rect l="l" t="t" r="r" b="b"/>
            <a:pathLst>
              <a:path w="503" h="162" extrusionOk="0">
                <a:moveTo>
                  <a:pt x="61" y="0"/>
                </a:moveTo>
                <a:cubicBezTo>
                  <a:pt x="37" y="0"/>
                  <a:pt x="16" y="17"/>
                  <a:pt x="9" y="40"/>
                </a:cubicBezTo>
                <a:cubicBezTo>
                  <a:pt x="1" y="70"/>
                  <a:pt x="18" y="101"/>
                  <a:pt x="47" y="110"/>
                </a:cubicBezTo>
                <a:cubicBezTo>
                  <a:pt x="170" y="145"/>
                  <a:pt x="298" y="162"/>
                  <a:pt x="429" y="162"/>
                </a:cubicBezTo>
                <a:lnTo>
                  <a:pt x="447" y="162"/>
                </a:lnTo>
                <a:cubicBezTo>
                  <a:pt x="478" y="162"/>
                  <a:pt x="503" y="136"/>
                  <a:pt x="502" y="105"/>
                </a:cubicBezTo>
                <a:cubicBezTo>
                  <a:pt x="502" y="78"/>
                  <a:pt x="483" y="50"/>
                  <a:pt x="454" y="50"/>
                </a:cubicBezTo>
                <a:cubicBezTo>
                  <a:pt x="451" y="50"/>
                  <a:pt x="449" y="50"/>
                  <a:pt x="446" y="51"/>
                </a:cubicBezTo>
                <a:cubicBezTo>
                  <a:pt x="442" y="51"/>
                  <a:pt x="438" y="51"/>
                  <a:pt x="435" y="51"/>
                </a:cubicBezTo>
                <a:cubicBezTo>
                  <a:pt x="312" y="51"/>
                  <a:pt x="192" y="35"/>
                  <a:pt x="78" y="3"/>
                </a:cubicBezTo>
                <a:cubicBezTo>
                  <a:pt x="72" y="1"/>
                  <a:pt x="67" y="0"/>
                  <a:pt x="61" y="0"/>
                </a:cubicBezTo>
                <a:close/>
              </a:path>
            </a:pathLst>
          </a:custGeom>
          <a:solidFill>
            <a:srgbClr val="CCB1F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04" name="Google Shape;804;p30"/>
          <p:cNvSpPr/>
          <p:nvPr/>
        </p:nvSpPr>
        <p:spPr>
          <a:xfrm rot="10800000">
            <a:off x="9788710" y="4726639"/>
            <a:ext cx="14567" cy="11467"/>
          </a:xfrm>
          <a:custGeom>
            <a:avLst/>
            <a:gdLst/>
            <a:ahLst/>
            <a:cxnLst/>
            <a:rect l="l" t="t" r="r" b="b"/>
            <a:pathLst>
              <a:path w="437" h="344" extrusionOk="0">
                <a:moveTo>
                  <a:pt x="63" y="0"/>
                </a:moveTo>
                <a:cubicBezTo>
                  <a:pt x="45" y="0"/>
                  <a:pt x="28" y="9"/>
                  <a:pt x="17" y="25"/>
                </a:cubicBezTo>
                <a:cubicBezTo>
                  <a:pt x="0" y="49"/>
                  <a:pt x="6" y="85"/>
                  <a:pt x="32" y="102"/>
                </a:cubicBezTo>
                <a:cubicBezTo>
                  <a:pt x="137" y="173"/>
                  <a:pt x="240" y="250"/>
                  <a:pt x="340" y="332"/>
                </a:cubicBezTo>
                <a:cubicBezTo>
                  <a:pt x="350" y="340"/>
                  <a:pt x="362" y="343"/>
                  <a:pt x="375" y="343"/>
                </a:cubicBezTo>
                <a:cubicBezTo>
                  <a:pt x="391" y="343"/>
                  <a:pt x="407" y="337"/>
                  <a:pt x="418" y="323"/>
                </a:cubicBezTo>
                <a:cubicBezTo>
                  <a:pt x="437" y="299"/>
                  <a:pt x="434" y="264"/>
                  <a:pt x="410" y="245"/>
                </a:cubicBezTo>
                <a:cubicBezTo>
                  <a:pt x="308" y="162"/>
                  <a:pt x="202" y="83"/>
                  <a:pt x="94" y="10"/>
                </a:cubicBezTo>
                <a:cubicBezTo>
                  <a:pt x="84" y="4"/>
                  <a:pt x="74" y="0"/>
                  <a:pt x="63" y="0"/>
                </a:cubicBezTo>
                <a:close/>
              </a:path>
            </a:pathLst>
          </a:custGeom>
          <a:solidFill>
            <a:srgbClr val="CCB1F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05" name="Google Shape;805;p30"/>
          <p:cNvSpPr/>
          <p:nvPr/>
        </p:nvSpPr>
        <p:spPr>
          <a:xfrm rot="10800000">
            <a:off x="9363810" y="2853906"/>
            <a:ext cx="984733" cy="720433"/>
          </a:xfrm>
          <a:custGeom>
            <a:avLst/>
            <a:gdLst/>
            <a:ahLst/>
            <a:cxnLst/>
            <a:rect l="l" t="t" r="r" b="b"/>
            <a:pathLst>
              <a:path w="29542" h="21613" extrusionOk="0">
                <a:moveTo>
                  <a:pt x="3461" y="0"/>
                </a:moveTo>
                <a:cubicBezTo>
                  <a:pt x="3371" y="0"/>
                  <a:pt x="3279" y="3"/>
                  <a:pt x="3188" y="8"/>
                </a:cubicBezTo>
                <a:cubicBezTo>
                  <a:pt x="3155" y="9"/>
                  <a:pt x="3131" y="41"/>
                  <a:pt x="3133" y="77"/>
                </a:cubicBezTo>
                <a:cubicBezTo>
                  <a:pt x="3134" y="81"/>
                  <a:pt x="3134" y="86"/>
                  <a:pt x="3135" y="89"/>
                </a:cubicBezTo>
                <a:cubicBezTo>
                  <a:pt x="3142" y="119"/>
                  <a:pt x="3169" y="141"/>
                  <a:pt x="3198" y="141"/>
                </a:cubicBezTo>
                <a:cubicBezTo>
                  <a:pt x="3199" y="141"/>
                  <a:pt x="3199" y="141"/>
                  <a:pt x="3200" y="141"/>
                </a:cubicBezTo>
                <a:cubicBezTo>
                  <a:pt x="3284" y="137"/>
                  <a:pt x="3368" y="134"/>
                  <a:pt x="3452" y="134"/>
                </a:cubicBezTo>
                <a:cubicBezTo>
                  <a:pt x="3550" y="134"/>
                  <a:pt x="3648" y="137"/>
                  <a:pt x="3745" y="143"/>
                </a:cubicBezTo>
                <a:cubicBezTo>
                  <a:pt x="3846" y="149"/>
                  <a:pt x="3949" y="158"/>
                  <a:pt x="4050" y="171"/>
                </a:cubicBezTo>
                <a:cubicBezTo>
                  <a:pt x="4052" y="171"/>
                  <a:pt x="4054" y="171"/>
                  <a:pt x="4056" y="171"/>
                </a:cubicBezTo>
                <a:cubicBezTo>
                  <a:pt x="4087" y="171"/>
                  <a:pt x="4114" y="146"/>
                  <a:pt x="4116" y="111"/>
                </a:cubicBezTo>
                <a:cubicBezTo>
                  <a:pt x="4119" y="75"/>
                  <a:pt x="4092" y="42"/>
                  <a:pt x="4059" y="37"/>
                </a:cubicBezTo>
                <a:cubicBezTo>
                  <a:pt x="3955" y="25"/>
                  <a:pt x="3850" y="15"/>
                  <a:pt x="3747" y="9"/>
                </a:cubicBezTo>
                <a:cubicBezTo>
                  <a:pt x="3653" y="3"/>
                  <a:pt x="3557" y="0"/>
                  <a:pt x="3461" y="0"/>
                </a:cubicBezTo>
                <a:close/>
                <a:moveTo>
                  <a:pt x="2344" y="125"/>
                </a:moveTo>
                <a:cubicBezTo>
                  <a:pt x="2340" y="125"/>
                  <a:pt x="2336" y="125"/>
                  <a:pt x="2332" y="126"/>
                </a:cubicBezTo>
                <a:cubicBezTo>
                  <a:pt x="2294" y="135"/>
                  <a:pt x="2257" y="143"/>
                  <a:pt x="2219" y="152"/>
                </a:cubicBezTo>
                <a:cubicBezTo>
                  <a:pt x="1978" y="213"/>
                  <a:pt x="1739" y="291"/>
                  <a:pt x="1507" y="385"/>
                </a:cubicBezTo>
                <a:cubicBezTo>
                  <a:pt x="1478" y="396"/>
                  <a:pt x="1463" y="430"/>
                  <a:pt x="1472" y="463"/>
                </a:cubicBezTo>
                <a:cubicBezTo>
                  <a:pt x="1473" y="465"/>
                  <a:pt x="1473" y="468"/>
                  <a:pt x="1474" y="471"/>
                </a:cubicBezTo>
                <a:cubicBezTo>
                  <a:pt x="1484" y="498"/>
                  <a:pt x="1508" y="515"/>
                  <a:pt x="1533" y="515"/>
                </a:cubicBezTo>
                <a:cubicBezTo>
                  <a:pt x="1540" y="515"/>
                  <a:pt x="1547" y="513"/>
                  <a:pt x="1554" y="511"/>
                </a:cubicBezTo>
                <a:cubicBezTo>
                  <a:pt x="1781" y="418"/>
                  <a:pt x="2015" y="342"/>
                  <a:pt x="2251" y="283"/>
                </a:cubicBezTo>
                <a:cubicBezTo>
                  <a:pt x="2289" y="274"/>
                  <a:pt x="2325" y="265"/>
                  <a:pt x="2361" y="256"/>
                </a:cubicBezTo>
                <a:cubicBezTo>
                  <a:pt x="2395" y="249"/>
                  <a:pt x="2415" y="214"/>
                  <a:pt x="2406" y="177"/>
                </a:cubicBezTo>
                <a:cubicBezTo>
                  <a:pt x="2406" y="177"/>
                  <a:pt x="2406" y="176"/>
                  <a:pt x="2406" y="176"/>
                </a:cubicBezTo>
                <a:cubicBezTo>
                  <a:pt x="2399" y="146"/>
                  <a:pt x="2373" y="125"/>
                  <a:pt x="2344" y="125"/>
                </a:cubicBezTo>
                <a:close/>
                <a:moveTo>
                  <a:pt x="4902" y="215"/>
                </a:moveTo>
                <a:cubicBezTo>
                  <a:pt x="4875" y="215"/>
                  <a:pt x="4851" y="234"/>
                  <a:pt x="4845" y="264"/>
                </a:cubicBezTo>
                <a:cubicBezTo>
                  <a:pt x="4843" y="275"/>
                  <a:pt x="4843" y="285"/>
                  <a:pt x="4846" y="296"/>
                </a:cubicBezTo>
                <a:cubicBezTo>
                  <a:pt x="4852" y="319"/>
                  <a:pt x="4869" y="339"/>
                  <a:pt x="4891" y="345"/>
                </a:cubicBezTo>
                <a:cubicBezTo>
                  <a:pt x="5167" y="426"/>
                  <a:pt x="5440" y="531"/>
                  <a:pt x="5705" y="657"/>
                </a:cubicBezTo>
                <a:cubicBezTo>
                  <a:pt x="5713" y="661"/>
                  <a:pt x="5722" y="663"/>
                  <a:pt x="5730" y="663"/>
                </a:cubicBezTo>
                <a:cubicBezTo>
                  <a:pt x="5753" y="663"/>
                  <a:pt x="5776" y="648"/>
                  <a:pt x="5784" y="623"/>
                </a:cubicBezTo>
                <a:cubicBezTo>
                  <a:pt x="5797" y="590"/>
                  <a:pt x="5782" y="550"/>
                  <a:pt x="5750" y="535"/>
                </a:cubicBezTo>
                <a:cubicBezTo>
                  <a:pt x="5480" y="407"/>
                  <a:pt x="5200" y="299"/>
                  <a:pt x="4919" y="217"/>
                </a:cubicBezTo>
                <a:cubicBezTo>
                  <a:pt x="4913" y="215"/>
                  <a:pt x="4908" y="215"/>
                  <a:pt x="4902" y="215"/>
                </a:cubicBezTo>
                <a:close/>
                <a:moveTo>
                  <a:pt x="761" y="768"/>
                </a:moveTo>
                <a:cubicBezTo>
                  <a:pt x="751" y="768"/>
                  <a:pt x="741" y="771"/>
                  <a:pt x="732" y="777"/>
                </a:cubicBezTo>
                <a:cubicBezTo>
                  <a:pt x="484" y="929"/>
                  <a:pt x="247" y="1103"/>
                  <a:pt x="26" y="1294"/>
                </a:cubicBezTo>
                <a:cubicBezTo>
                  <a:pt x="7" y="1310"/>
                  <a:pt x="1" y="1336"/>
                  <a:pt x="7" y="1361"/>
                </a:cubicBezTo>
                <a:cubicBezTo>
                  <a:pt x="9" y="1371"/>
                  <a:pt x="13" y="1379"/>
                  <a:pt x="19" y="1388"/>
                </a:cubicBezTo>
                <a:cubicBezTo>
                  <a:pt x="32" y="1405"/>
                  <a:pt x="50" y="1413"/>
                  <a:pt x="69" y="1413"/>
                </a:cubicBezTo>
                <a:cubicBezTo>
                  <a:pt x="82" y="1413"/>
                  <a:pt x="95" y="1409"/>
                  <a:pt x="105" y="1400"/>
                </a:cubicBezTo>
                <a:cubicBezTo>
                  <a:pt x="321" y="1214"/>
                  <a:pt x="554" y="1043"/>
                  <a:pt x="796" y="894"/>
                </a:cubicBezTo>
                <a:cubicBezTo>
                  <a:pt x="825" y="876"/>
                  <a:pt x="835" y="835"/>
                  <a:pt x="818" y="803"/>
                </a:cubicBezTo>
                <a:cubicBezTo>
                  <a:pt x="805" y="781"/>
                  <a:pt x="783" y="768"/>
                  <a:pt x="761" y="768"/>
                </a:cubicBezTo>
                <a:close/>
                <a:moveTo>
                  <a:pt x="6500" y="971"/>
                </a:moveTo>
                <a:cubicBezTo>
                  <a:pt x="6480" y="971"/>
                  <a:pt x="6461" y="982"/>
                  <a:pt x="6450" y="1002"/>
                </a:cubicBezTo>
                <a:cubicBezTo>
                  <a:pt x="6441" y="1018"/>
                  <a:pt x="6440" y="1036"/>
                  <a:pt x="6443" y="1053"/>
                </a:cubicBezTo>
                <a:cubicBezTo>
                  <a:pt x="6448" y="1069"/>
                  <a:pt x="6458" y="1084"/>
                  <a:pt x="6472" y="1095"/>
                </a:cubicBezTo>
                <a:cubicBezTo>
                  <a:pt x="6719" y="1261"/>
                  <a:pt x="6956" y="1447"/>
                  <a:pt x="7177" y="1647"/>
                </a:cubicBezTo>
                <a:cubicBezTo>
                  <a:pt x="7189" y="1659"/>
                  <a:pt x="7204" y="1664"/>
                  <a:pt x="7218" y="1664"/>
                </a:cubicBezTo>
                <a:cubicBezTo>
                  <a:pt x="7235" y="1664"/>
                  <a:pt x="7252" y="1656"/>
                  <a:pt x="7264" y="1641"/>
                </a:cubicBezTo>
                <a:cubicBezTo>
                  <a:pt x="7284" y="1613"/>
                  <a:pt x="7280" y="1570"/>
                  <a:pt x="7253" y="1547"/>
                </a:cubicBezTo>
                <a:cubicBezTo>
                  <a:pt x="7028" y="1342"/>
                  <a:pt x="6786" y="1152"/>
                  <a:pt x="6534" y="982"/>
                </a:cubicBezTo>
                <a:cubicBezTo>
                  <a:pt x="6523" y="975"/>
                  <a:pt x="6512" y="971"/>
                  <a:pt x="6500" y="971"/>
                </a:cubicBezTo>
                <a:close/>
                <a:moveTo>
                  <a:pt x="7843" y="2196"/>
                </a:moveTo>
                <a:cubicBezTo>
                  <a:pt x="7829" y="2196"/>
                  <a:pt x="7815" y="2202"/>
                  <a:pt x="7804" y="2212"/>
                </a:cubicBezTo>
                <a:cubicBezTo>
                  <a:pt x="7787" y="2230"/>
                  <a:pt x="7781" y="2254"/>
                  <a:pt x="7786" y="2279"/>
                </a:cubicBezTo>
                <a:cubicBezTo>
                  <a:pt x="7789" y="2288"/>
                  <a:pt x="7794" y="2298"/>
                  <a:pt x="7801" y="2306"/>
                </a:cubicBezTo>
                <a:cubicBezTo>
                  <a:pt x="7847" y="2363"/>
                  <a:pt x="7893" y="2421"/>
                  <a:pt x="7937" y="2480"/>
                </a:cubicBezTo>
                <a:cubicBezTo>
                  <a:pt x="8075" y="2661"/>
                  <a:pt x="8207" y="2856"/>
                  <a:pt x="8330" y="3057"/>
                </a:cubicBezTo>
                <a:cubicBezTo>
                  <a:pt x="8342" y="3078"/>
                  <a:pt x="8363" y="3089"/>
                  <a:pt x="8384" y="3089"/>
                </a:cubicBezTo>
                <a:cubicBezTo>
                  <a:pt x="8395" y="3089"/>
                  <a:pt x="8406" y="3086"/>
                  <a:pt x="8415" y="3079"/>
                </a:cubicBezTo>
                <a:cubicBezTo>
                  <a:pt x="8443" y="3060"/>
                  <a:pt x="8451" y="3018"/>
                  <a:pt x="8431" y="2987"/>
                </a:cubicBezTo>
                <a:cubicBezTo>
                  <a:pt x="8306" y="2781"/>
                  <a:pt x="8171" y="2582"/>
                  <a:pt x="8031" y="2397"/>
                </a:cubicBezTo>
                <a:cubicBezTo>
                  <a:pt x="7985" y="2337"/>
                  <a:pt x="7939" y="2278"/>
                  <a:pt x="7891" y="2220"/>
                </a:cubicBezTo>
                <a:cubicBezTo>
                  <a:pt x="7878" y="2205"/>
                  <a:pt x="7861" y="2196"/>
                  <a:pt x="7843" y="2196"/>
                </a:cubicBezTo>
                <a:close/>
                <a:moveTo>
                  <a:pt x="8818" y="3781"/>
                </a:moveTo>
                <a:cubicBezTo>
                  <a:pt x="8809" y="3781"/>
                  <a:pt x="8800" y="3783"/>
                  <a:pt x="8791" y="3787"/>
                </a:cubicBezTo>
                <a:cubicBezTo>
                  <a:pt x="8766" y="3800"/>
                  <a:pt x="8753" y="3832"/>
                  <a:pt x="8760" y="3862"/>
                </a:cubicBezTo>
                <a:cubicBezTo>
                  <a:pt x="8762" y="3866"/>
                  <a:pt x="8764" y="3872"/>
                  <a:pt x="8766" y="3876"/>
                </a:cubicBezTo>
                <a:cubicBezTo>
                  <a:pt x="8890" y="4144"/>
                  <a:pt x="9008" y="4435"/>
                  <a:pt x="9117" y="4739"/>
                </a:cubicBezTo>
                <a:cubicBezTo>
                  <a:pt x="9127" y="4767"/>
                  <a:pt x="9152" y="4784"/>
                  <a:pt x="9177" y="4784"/>
                </a:cubicBezTo>
                <a:cubicBezTo>
                  <a:pt x="9184" y="4784"/>
                  <a:pt x="9191" y="4783"/>
                  <a:pt x="9197" y="4781"/>
                </a:cubicBezTo>
                <a:cubicBezTo>
                  <a:pt x="9228" y="4768"/>
                  <a:pt x="9242" y="4728"/>
                  <a:pt x="9232" y="4695"/>
                </a:cubicBezTo>
                <a:cubicBezTo>
                  <a:pt x="9122" y="4388"/>
                  <a:pt x="9001" y="4093"/>
                  <a:pt x="8875" y="3819"/>
                </a:cubicBezTo>
                <a:cubicBezTo>
                  <a:pt x="8863" y="3795"/>
                  <a:pt x="8841" y="3781"/>
                  <a:pt x="8818" y="3781"/>
                </a:cubicBezTo>
                <a:close/>
                <a:moveTo>
                  <a:pt x="9458" y="5546"/>
                </a:moveTo>
                <a:cubicBezTo>
                  <a:pt x="9452" y="5546"/>
                  <a:pt x="9447" y="5547"/>
                  <a:pt x="9442" y="5549"/>
                </a:cubicBezTo>
                <a:cubicBezTo>
                  <a:pt x="9410" y="5558"/>
                  <a:pt x="9393" y="5594"/>
                  <a:pt x="9401" y="5628"/>
                </a:cubicBezTo>
                <a:cubicBezTo>
                  <a:pt x="9401" y="5629"/>
                  <a:pt x="9401" y="5630"/>
                  <a:pt x="9401" y="5631"/>
                </a:cubicBezTo>
                <a:cubicBezTo>
                  <a:pt x="9483" y="5913"/>
                  <a:pt x="9563" y="6226"/>
                  <a:pt x="9635" y="6539"/>
                </a:cubicBezTo>
                <a:cubicBezTo>
                  <a:pt x="9635" y="6539"/>
                  <a:pt x="9636" y="6540"/>
                  <a:pt x="9636" y="6540"/>
                </a:cubicBezTo>
                <a:cubicBezTo>
                  <a:pt x="9644" y="6570"/>
                  <a:pt x="9669" y="6592"/>
                  <a:pt x="9697" y="6592"/>
                </a:cubicBezTo>
                <a:cubicBezTo>
                  <a:pt x="9701" y="6592"/>
                  <a:pt x="9706" y="6592"/>
                  <a:pt x="9710" y="6590"/>
                </a:cubicBezTo>
                <a:cubicBezTo>
                  <a:pt x="9743" y="6583"/>
                  <a:pt x="9764" y="6548"/>
                  <a:pt x="9755" y="6511"/>
                </a:cubicBezTo>
                <a:cubicBezTo>
                  <a:pt x="9681" y="6196"/>
                  <a:pt x="9600" y="5881"/>
                  <a:pt x="9519" y="5597"/>
                </a:cubicBezTo>
                <a:cubicBezTo>
                  <a:pt x="9511" y="5566"/>
                  <a:pt x="9485" y="5546"/>
                  <a:pt x="9458" y="5546"/>
                </a:cubicBezTo>
                <a:close/>
                <a:moveTo>
                  <a:pt x="9894" y="7378"/>
                </a:moveTo>
                <a:cubicBezTo>
                  <a:pt x="9890" y="7378"/>
                  <a:pt x="9886" y="7378"/>
                  <a:pt x="9882" y="7379"/>
                </a:cubicBezTo>
                <a:cubicBezTo>
                  <a:pt x="9849" y="7386"/>
                  <a:pt x="9829" y="7420"/>
                  <a:pt x="9836" y="7457"/>
                </a:cubicBezTo>
                <a:cubicBezTo>
                  <a:pt x="9886" y="7706"/>
                  <a:pt x="9936" y="7953"/>
                  <a:pt x="9985" y="8200"/>
                </a:cubicBezTo>
                <a:lnTo>
                  <a:pt x="10019" y="8380"/>
                </a:lnTo>
                <a:cubicBezTo>
                  <a:pt x="10020" y="8381"/>
                  <a:pt x="10020" y="8382"/>
                  <a:pt x="10020" y="8383"/>
                </a:cubicBezTo>
                <a:cubicBezTo>
                  <a:pt x="10028" y="8413"/>
                  <a:pt x="10054" y="8435"/>
                  <a:pt x="10082" y="8435"/>
                </a:cubicBezTo>
                <a:cubicBezTo>
                  <a:pt x="10085" y="8435"/>
                  <a:pt x="10089" y="8435"/>
                  <a:pt x="10093" y="8434"/>
                </a:cubicBezTo>
                <a:cubicBezTo>
                  <a:pt x="10126" y="8429"/>
                  <a:pt x="10147" y="8394"/>
                  <a:pt x="10140" y="8357"/>
                </a:cubicBezTo>
                <a:lnTo>
                  <a:pt x="10104" y="8178"/>
                </a:lnTo>
                <a:cubicBezTo>
                  <a:pt x="10056" y="7931"/>
                  <a:pt x="10007" y="7682"/>
                  <a:pt x="9956" y="7433"/>
                </a:cubicBezTo>
                <a:cubicBezTo>
                  <a:pt x="9946" y="7398"/>
                  <a:pt x="9922" y="7378"/>
                  <a:pt x="9894" y="7378"/>
                </a:cubicBezTo>
                <a:close/>
                <a:moveTo>
                  <a:pt x="10265" y="9224"/>
                </a:moveTo>
                <a:cubicBezTo>
                  <a:pt x="10261" y="9224"/>
                  <a:pt x="10257" y="9224"/>
                  <a:pt x="10253" y="9225"/>
                </a:cubicBezTo>
                <a:cubicBezTo>
                  <a:pt x="10220" y="9232"/>
                  <a:pt x="10199" y="9266"/>
                  <a:pt x="10207" y="9303"/>
                </a:cubicBezTo>
                <a:cubicBezTo>
                  <a:pt x="10280" y="9642"/>
                  <a:pt x="10348" y="9944"/>
                  <a:pt x="10417" y="10224"/>
                </a:cubicBezTo>
                <a:cubicBezTo>
                  <a:pt x="10425" y="10255"/>
                  <a:pt x="10451" y="10276"/>
                  <a:pt x="10479" y="10276"/>
                </a:cubicBezTo>
                <a:cubicBezTo>
                  <a:pt x="10484" y="10276"/>
                  <a:pt x="10488" y="10275"/>
                  <a:pt x="10493" y="10274"/>
                </a:cubicBezTo>
                <a:cubicBezTo>
                  <a:pt x="10525" y="10266"/>
                  <a:pt x="10544" y="10230"/>
                  <a:pt x="10536" y="10194"/>
                </a:cubicBezTo>
                <a:cubicBezTo>
                  <a:pt x="10466" y="9916"/>
                  <a:pt x="10398" y="9617"/>
                  <a:pt x="10327" y="9278"/>
                </a:cubicBezTo>
                <a:cubicBezTo>
                  <a:pt x="10316" y="9243"/>
                  <a:pt x="10293" y="9224"/>
                  <a:pt x="10265" y="9224"/>
                </a:cubicBezTo>
                <a:close/>
                <a:moveTo>
                  <a:pt x="22673" y="11500"/>
                </a:moveTo>
                <a:cubicBezTo>
                  <a:pt x="22667" y="11500"/>
                  <a:pt x="22660" y="11500"/>
                  <a:pt x="22653" y="11500"/>
                </a:cubicBezTo>
                <a:cubicBezTo>
                  <a:pt x="22620" y="11500"/>
                  <a:pt x="22594" y="11530"/>
                  <a:pt x="22596" y="11567"/>
                </a:cubicBezTo>
                <a:cubicBezTo>
                  <a:pt x="22596" y="11573"/>
                  <a:pt x="22596" y="11577"/>
                  <a:pt x="22597" y="11582"/>
                </a:cubicBezTo>
                <a:cubicBezTo>
                  <a:pt x="22604" y="11612"/>
                  <a:pt x="22629" y="11634"/>
                  <a:pt x="22657" y="11634"/>
                </a:cubicBezTo>
                <a:cubicBezTo>
                  <a:pt x="22657" y="11634"/>
                  <a:pt x="22658" y="11634"/>
                  <a:pt x="22659" y="11634"/>
                </a:cubicBezTo>
                <a:cubicBezTo>
                  <a:pt x="22943" y="11634"/>
                  <a:pt x="23229" y="11655"/>
                  <a:pt x="23510" y="11698"/>
                </a:cubicBezTo>
                <a:cubicBezTo>
                  <a:pt x="23513" y="11698"/>
                  <a:pt x="23516" y="11699"/>
                  <a:pt x="23519" y="11699"/>
                </a:cubicBezTo>
                <a:cubicBezTo>
                  <a:pt x="23550" y="11699"/>
                  <a:pt x="23575" y="11674"/>
                  <a:pt x="23578" y="11641"/>
                </a:cubicBezTo>
                <a:cubicBezTo>
                  <a:pt x="23581" y="11605"/>
                  <a:pt x="23556" y="11571"/>
                  <a:pt x="23523" y="11565"/>
                </a:cubicBezTo>
                <a:cubicBezTo>
                  <a:pt x="23242" y="11523"/>
                  <a:pt x="22956" y="11500"/>
                  <a:pt x="22673" y="11500"/>
                </a:cubicBezTo>
                <a:close/>
                <a:moveTo>
                  <a:pt x="21800" y="11570"/>
                </a:moveTo>
                <a:cubicBezTo>
                  <a:pt x="21797" y="11570"/>
                  <a:pt x="21794" y="11570"/>
                  <a:pt x="21791" y="11571"/>
                </a:cubicBezTo>
                <a:cubicBezTo>
                  <a:pt x="21646" y="11594"/>
                  <a:pt x="21502" y="11624"/>
                  <a:pt x="21361" y="11659"/>
                </a:cubicBezTo>
                <a:cubicBezTo>
                  <a:pt x="21222" y="11694"/>
                  <a:pt x="21085" y="11734"/>
                  <a:pt x="20952" y="11779"/>
                </a:cubicBezTo>
                <a:cubicBezTo>
                  <a:pt x="20922" y="11790"/>
                  <a:pt x="20905" y="11824"/>
                  <a:pt x="20913" y="11857"/>
                </a:cubicBezTo>
                <a:cubicBezTo>
                  <a:pt x="20914" y="11859"/>
                  <a:pt x="20914" y="11861"/>
                  <a:pt x="20915" y="11862"/>
                </a:cubicBezTo>
                <a:cubicBezTo>
                  <a:pt x="20924" y="11891"/>
                  <a:pt x="20949" y="11909"/>
                  <a:pt x="20975" y="11909"/>
                </a:cubicBezTo>
                <a:cubicBezTo>
                  <a:pt x="20981" y="11909"/>
                  <a:pt x="20987" y="11908"/>
                  <a:pt x="20993" y="11906"/>
                </a:cubicBezTo>
                <a:cubicBezTo>
                  <a:pt x="21124" y="11862"/>
                  <a:pt x="21257" y="11823"/>
                  <a:pt x="21393" y="11790"/>
                </a:cubicBezTo>
                <a:cubicBezTo>
                  <a:pt x="21531" y="11755"/>
                  <a:pt x="21673" y="11727"/>
                  <a:pt x="21815" y="11703"/>
                </a:cubicBezTo>
                <a:cubicBezTo>
                  <a:pt x="21848" y="11698"/>
                  <a:pt x="21869" y="11664"/>
                  <a:pt x="21863" y="11627"/>
                </a:cubicBezTo>
                <a:cubicBezTo>
                  <a:pt x="21857" y="11594"/>
                  <a:pt x="21830" y="11570"/>
                  <a:pt x="21800" y="11570"/>
                </a:cubicBezTo>
                <a:close/>
                <a:moveTo>
                  <a:pt x="10723" y="11050"/>
                </a:moveTo>
                <a:cubicBezTo>
                  <a:pt x="10717" y="11050"/>
                  <a:pt x="10712" y="11051"/>
                  <a:pt x="10706" y="11053"/>
                </a:cubicBezTo>
                <a:cubicBezTo>
                  <a:pt x="10675" y="11062"/>
                  <a:pt x="10658" y="11097"/>
                  <a:pt x="10666" y="11132"/>
                </a:cubicBezTo>
                <a:cubicBezTo>
                  <a:pt x="10667" y="11133"/>
                  <a:pt x="10667" y="11134"/>
                  <a:pt x="10667" y="11136"/>
                </a:cubicBezTo>
                <a:cubicBezTo>
                  <a:pt x="10766" y="11455"/>
                  <a:pt x="10866" y="11748"/>
                  <a:pt x="10975" y="12030"/>
                </a:cubicBezTo>
                <a:cubicBezTo>
                  <a:pt x="10986" y="12057"/>
                  <a:pt x="11010" y="12073"/>
                  <a:pt x="11035" y="12073"/>
                </a:cubicBezTo>
                <a:cubicBezTo>
                  <a:pt x="11042" y="12073"/>
                  <a:pt x="11049" y="12071"/>
                  <a:pt x="11056" y="12069"/>
                </a:cubicBezTo>
                <a:cubicBezTo>
                  <a:pt x="11087" y="12056"/>
                  <a:pt x="11101" y="12017"/>
                  <a:pt x="11088" y="11982"/>
                </a:cubicBezTo>
                <a:cubicBezTo>
                  <a:pt x="10980" y="11704"/>
                  <a:pt x="10881" y="11416"/>
                  <a:pt x="10784" y="11098"/>
                </a:cubicBezTo>
                <a:cubicBezTo>
                  <a:pt x="10775" y="11069"/>
                  <a:pt x="10750" y="11050"/>
                  <a:pt x="10723" y="11050"/>
                </a:cubicBezTo>
                <a:close/>
                <a:moveTo>
                  <a:pt x="24363" y="11764"/>
                </a:moveTo>
                <a:cubicBezTo>
                  <a:pt x="24336" y="11764"/>
                  <a:pt x="24311" y="11783"/>
                  <a:pt x="24305" y="11812"/>
                </a:cubicBezTo>
                <a:cubicBezTo>
                  <a:pt x="24302" y="11823"/>
                  <a:pt x="24303" y="11835"/>
                  <a:pt x="24305" y="11845"/>
                </a:cubicBezTo>
                <a:cubicBezTo>
                  <a:pt x="24311" y="11869"/>
                  <a:pt x="24327" y="11888"/>
                  <a:pt x="24350" y="11894"/>
                </a:cubicBezTo>
                <a:cubicBezTo>
                  <a:pt x="24611" y="11978"/>
                  <a:pt x="24867" y="12080"/>
                  <a:pt x="25111" y="12200"/>
                </a:cubicBezTo>
                <a:lnTo>
                  <a:pt x="25158" y="12224"/>
                </a:lnTo>
                <a:cubicBezTo>
                  <a:pt x="25166" y="12229"/>
                  <a:pt x="25175" y="12230"/>
                  <a:pt x="25184" y="12230"/>
                </a:cubicBezTo>
                <a:cubicBezTo>
                  <a:pt x="25207" y="12230"/>
                  <a:pt x="25229" y="12217"/>
                  <a:pt x="25239" y="12192"/>
                </a:cubicBezTo>
                <a:cubicBezTo>
                  <a:pt x="25252" y="12159"/>
                  <a:pt x="25237" y="12119"/>
                  <a:pt x="25205" y="12103"/>
                </a:cubicBezTo>
                <a:lnTo>
                  <a:pt x="25158" y="12079"/>
                </a:lnTo>
                <a:cubicBezTo>
                  <a:pt x="24908" y="11956"/>
                  <a:pt x="24646" y="11852"/>
                  <a:pt x="24380" y="11766"/>
                </a:cubicBezTo>
                <a:cubicBezTo>
                  <a:pt x="24374" y="11765"/>
                  <a:pt x="24369" y="11764"/>
                  <a:pt x="24363" y="11764"/>
                </a:cubicBezTo>
                <a:close/>
                <a:moveTo>
                  <a:pt x="20185" y="12120"/>
                </a:moveTo>
                <a:cubicBezTo>
                  <a:pt x="20176" y="12120"/>
                  <a:pt x="20167" y="12122"/>
                  <a:pt x="20158" y="12127"/>
                </a:cubicBezTo>
                <a:cubicBezTo>
                  <a:pt x="19902" y="12267"/>
                  <a:pt x="19658" y="12432"/>
                  <a:pt x="19434" y="12615"/>
                </a:cubicBezTo>
                <a:cubicBezTo>
                  <a:pt x="19413" y="12631"/>
                  <a:pt x="19406" y="12659"/>
                  <a:pt x="19412" y="12684"/>
                </a:cubicBezTo>
                <a:cubicBezTo>
                  <a:pt x="19414" y="12692"/>
                  <a:pt x="19419" y="12701"/>
                  <a:pt x="19424" y="12708"/>
                </a:cubicBezTo>
                <a:cubicBezTo>
                  <a:pt x="19436" y="12727"/>
                  <a:pt x="19456" y="12736"/>
                  <a:pt x="19475" y="12736"/>
                </a:cubicBezTo>
                <a:cubicBezTo>
                  <a:pt x="19488" y="12736"/>
                  <a:pt x="19500" y="12732"/>
                  <a:pt x="19511" y="12723"/>
                </a:cubicBezTo>
                <a:cubicBezTo>
                  <a:pt x="19729" y="12545"/>
                  <a:pt x="19967" y="12385"/>
                  <a:pt x="20218" y="12247"/>
                </a:cubicBezTo>
                <a:cubicBezTo>
                  <a:pt x="20247" y="12231"/>
                  <a:pt x="20257" y="12190"/>
                  <a:pt x="20241" y="12157"/>
                </a:cubicBezTo>
                <a:cubicBezTo>
                  <a:pt x="20230" y="12134"/>
                  <a:pt x="20208" y="12120"/>
                  <a:pt x="20185" y="12120"/>
                </a:cubicBezTo>
                <a:close/>
                <a:moveTo>
                  <a:pt x="25947" y="12554"/>
                </a:moveTo>
                <a:cubicBezTo>
                  <a:pt x="25927" y="12554"/>
                  <a:pt x="25908" y="12565"/>
                  <a:pt x="25897" y="12584"/>
                </a:cubicBezTo>
                <a:cubicBezTo>
                  <a:pt x="25888" y="12599"/>
                  <a:pt x="25886" y="12619"/>
                  <a:pt x="25890" y="12636"/>
                </a:cubicBezTo>
                <a:cubicBezTo>
                  <a:pt x="25895" y="12652"/>
                  <a:pt x="25904" y="12667"/>
                  <a:pt x="25919" y="12676"/>
                </a:cubicBezTo>
                <a:cubicBezTo>
                  <a:pt x="26161" y="12844"/>
                  <a:pt x="26397" y="13032"/>
                  <a:pt x="26621" y="13235"/>
                </a:cubicBezTo>
                <a:cubicBezTo>
                  <a:pt x="26633" y="13246"/>
                  <a:pt x="26648" y="13252"/>
                  <a:pt x="26662" y="13252"/>
                </a:cubicBezTo>
                <a:cubicBezTo>
                  <a:pt x="26680" y="13252"/>
                  <a:pt x="26697" y="13244"/>
                  <a:pt x="26708" y="13229"/>
                </a:cubicBezTo>
                <a:cubicBezTo>
                  <a:pt x="26729" y="13200"/>
                  <a:pt x="26724" y="13158"/>
                  <a:pt x="26697" y="13134"/>
                </a:cubicBezTo>
                <a:cubicBezTo>
                  <a:pt x="26468" y="12927"/>
                  <a:pt x="26228" y="12735"/>
                  <a:pt x="25981" y="12565"/>
                </a:cubicBezTo>
                <a:cubicBezTo>
                  <a:pt x="25971" y="12558"/>
                  <a:pt x="25959" y="12554"/>
                  <a:pt x="25947" y="12554"/>
                </a:cubicBezTo>
                <a:close/>
                <a:moveTo>
                  <a:pt x="11409" y="12797"/>
                </a:moveTo>
                <a:cubicBezTo>
                  <a:pt x="11400" y="12797"/>
                  <a:pt x="11391" y="12799"/>
                  <a:pt x="11382" y="12803"/>
                </a:cubicBezTo>
                <a:cubicBezTo>
                  <a:pt x="11357" y="12817"/>
                  <a:pt x="11346" y="12848"/>
                  <a:pt x="11353" y="12878"/>
                </a:cubicBezTo>
                <a:cubicBezTo>
                  <a:pt x="11354" y="12884"/>
                  <a:pt x="11356" y="12888"/>
                  <a:pt x="11360" y="12893"/>
                </a:cubicBezTo>
                <a:cubicBezTo>
                  <a:pt x="11505" y="13182"/>
                  <a:pt x="11664" y="13455"/>
                  <a:pt x="11833" y="13707"/>
                </a:cubicBezTo>
                <a:cubicBezTo>
                  <a:pt x="11845" y="13726"/>
                  <a:pt x="11865" y="13737"/>
                  <a:pt x="11885" y="13737"/>
                </a:cubicBezTo>
                <a:cubicBezTo>
                  <a:pt x="11897" y="13737"/>
                  <a:pt x="11909" y="13733"/>
                  <a:pt x="11919" y="13724"/>
                </a:cubicBezTo>
                <a:cubicBezTo>
                  <a:pt x="11946" y="13704"/>
                  <a:pt x="11951" y="13662"/>
                  <a:pt x="11931" y="13631"/>
                </a:cubicBezTo>
                <a:cubicBezTo>
                  <a:pt x="11766" y="13385"/>
                  <a:pt x="11610" y="13115"/>
                  <a:pt x="11466" y="12833"/>
                </a:cubicBezTo>
                <a:cubicBezTo>
                  <a:pt x="11454" y="12810"/>
                  <a:pt x="11432" y="12797"/>
                  <a:pt x="11409" y="12797"/>
                </a:cubicBezTo>
                <a:close/>
                <a:moveTo>
                  <a:pt x="18848" y="13219"/>
                </a:moveTo>
                <a:cubicBezTo>
                  <a:pt x="18832" y="13219"/>
                  <a:pt x="18816" y="13226"/>
                  <a:pt x="18804" y="13239"/>
                </a:cubicBezTo>
                <a:cubicBezTo>
                  <a:pt x="18619" y="13460"/>
                  <a:pt x="18452" y="13692"/>
                  <a:pt x="18268" y="13951"/>
                </a:cubicBezTo>
                <a:cubicBezTo>
                  <a:pt x="18256" y="13968"/>
                  <a:pt x="18253" y="13989"/>
                  <a:pt x="18259" y="14009"/>
                </a:cubicBezTo>
                <a:cubicBezTo>
                  <a:pt x="18262" y="14022"/>
                  <a:pt x="18269" y="14035"/>
                  <a:pt x="18281" y="14045"/>
                </a:cubicBezTo>
                <a:cubicBezTo>
                  <a:pt x="18293" y="14055"/>
                  <a:pt x="18307" y="14060"/>
                  <a:pt x="18320" y="14060"/>
                </a:cubicBezTo>
                <a:cubicBezTo>
                  <a:pt x="18338" y="14060"/>
                  <a:pt x="18355" y="14052"/>
                  <a:pt x="18366" y="14036"/>
                </a:cubicBezTo>
                <a:cubicBezTo>
                  <a:pt x="18549" y="13779"/>
                  <a:pt x="18715" y="13549"/>
                  <a:pt x="18897" y="13331"/>
                </a:cubicBezTo>
                <a:cubicBezTo>
                  <a:pt x="18920" y="13305"/>
                  <a:pt x="18917" y="13263"/>
                  <a:pt x="18891" y="13237"/>
                </a:cubicBezTo>
                <a:cubicBezTo>
                  <a:pt x="18879" y="13225"/>
                  <a:pt x="18863" y="13219"/>
                  <a:pt x="18848" y="13219"/>
                </a:cubicBezTo>
                <a:close/>
                <a:moveTo>
                  <a:pt x="27299" y="13772"/>
                </a:moveTo>
                <a:cubicBezTo>
                  <a:pt x="27284" y="13772"/>
                  <a:pt x="27269" y="13777"/>
                  <a:pt x="27258" y="13790"/>
                </a:cubicBezTo>
                <a:cubicBezTo>
                  <a:pt x="27242" y="13806"/>
                  <a:pt x="27236" y="13830"/>
                  <a:pt x="27242" y="13854"/>
                </a:cubicBezTo>
                <a:cubicBezTo>
                  <a:pt x="27245" y="13864"/>
                  <a:pt x="27249" y="13875"/>
                  <a:pt x="27258" y="13884"/>
                </a:cubicBezTo>
                <a:cubicBezTo>
                  <a:pt x="27455" y="14111"/>
                  <a:pt x="27646" y="14355"/>
                  <a:pt x="27821" y="14608"/>
                </a:cubicBezTo>
                <a:cubicBezTo>
                  <a:pt x="27834" y="14626"/>
                  <a:pt x="27853" y="14635"/>
                  <a:pt x="27872" y="14635"/>
                </a:cubicBezTo>
                <a:cubicBezTo>
                  <a:pt x="27884" y="14635"/>
                  <a:pt x="27897" y="14631"/>
                  <a:pt x="27907" y="14623"/>
                </a:cubicBezTo>
                <a:cubicBezTo>
                  <a:pt x="27934" y="14601"/>
                  <a:pt x="27938" y="14560"/>
                  <a:pt x="27918" y="14530"/>
                </a:cubicBezTo>
                <a:cubicBezTo>
                  <a:pt x="27740" y="14272"/>
                  <a:pt x="27546" y="14025"/>
                  <a:pt x="27345" y="13794"/>
                </a:cubicBezTo>
                <a:cubicBezTo>
                  <a:pt x="27332" y="13779"/>
                  <a:pt x="27315" y="13772"/>
                  <a:pt x="27299" y="13772"/>
                </a:cubicBezTo>
                <a:close/>
                <a:moveTo>
                  <a:pt x="12451" y="14328"/>
                </a:moveTo>
                <a:cubicBezTo>
                  <a:pt x="12436" y="14328"/>
                  <a:pt x="12421" y="14335"/>
                  <a:pt x="12410" y="14347"/>
                </a:cubicBezTo>
                <a:cubicBezTo>
                  <a:pt x="12394" y="14364"/>
                  <a:pt x="12389" y="14388"/>
                  <a:pt x="12395" y="14410"/>
                </a:cubicBezTo>
                <a:cubicBezTo>
                  <a:pt x="12398" y="14422"/>
                  <a:pt x="12403" y="14433"/>
                  <a:pt x="12412" y="14442"/>
                </a:cubicBezTo>
                <a:cubicBezTo>
                  <a:pt x="12623" y="14666"/>
                  <a:pt x="12855" y="14872"/>
                  <a:pt x="13101" y="15055"/>
                </a:cubicBezTo>
                <a:cubicBezTo>
                  <a:pt x="13112" y="15064"/>
                  <a:pt x="13125" y="15068"/>
                  <a:pt x="13137" y="15068"/>
                </a:cubicBezTo>
                <a:cubicBezTo>
                  <a:pt x="13156" y="15068"/>
                  <a:pt x="13175" y="15058"/>
                  <a:pt x="13186" y="15039"/>
                </a:cubicBezTo>
                <a:cubicBezTo>
                  <a:pt x="13205" y="15008"/>
                  <a:pt x="13196" y="14967"/>
                  <a:pt x="13167" y="14945"/>
                </a:cubicBezTo>
                <a:cubicBezTo>
                  <a:pt x="12928" y="14767"/>
                  <a:pt x="12701" y="14566"/>
                  <a:pt x="12496" y="14348"/>
                </a:cubicBezTo>
                <a:cubicBezTo>
                  <a:pt x="12484" y="14335"/>
                  <a:pt x="12467" y="14328"/>
                  <a:pt x="12451" y="14328"/>
                </a:cubicBezTo>
                <a:close/>
                <a:moveTo>
                  <a:pt x="17786" y="14639"/>
                </a:moveTo>
                <a:cubicBezTo>
                  <a:pt x="17769" y="14639"/>
                  <a:pt x="17753" y="14646"/>
                  <a:pt x="17742" y="14660"/>
                </a:cubicBezTo>
                <a:cubicBezTo>
                  <a:pt x="17532" y="14920"/>
                  <a:pt x="17339" y="15114"/>
                  <a:pt x="17136" y="15273"/>
                </a:cubicBezTo>
                <a:cubicBezTo>
                  <a:pt x="17115" y="15289"/>
                  <a:pt x="17108" y="15317"/>
                  <a:pt x="17114" y="15343"/>
                </a:cubicBezTo>
                <a:cubicBezTo>
                  <a:pt x="17117" y="15350"/>
                  <a:pt x="17120" y="15359"/>
                  <a:pt x="17124" y="15366"/>
                </a:cubicBezTo>
                <a:cubicBezTo>
                  <a:pt x="17137" y="15385"/>
                  <a:pt x="17157" y="15395"/>
                  <a:pt x="17176" y="15395"/>
                </a:cubicBezTo>
                <a:cubicBezTo>
                  <a:pt x="17188" y="15395"/>
                  <a:pt x="17200" y="15391"/>
                  <a:pt x="17211" y="15382"/>
                </a:cubicBezTo>
                <a:cubicBezTo>
                  <a:pt x="17421" y="15218"/>
                  <a:pt x="17620" y="15017"/>
                  <a:pt x="17836" y="14752"/>
                </a:cubicBezTo>
                <a:cubicBezTo>
                  <a:pt x="17858" y="14724"/>
                  <a:pt x="17855" y="14682"/>
                  <a:pt x="17829" y="14657"/>
                </a:cubicBezTo>
                <a:cubicBezTo>
                  <a:pt x="17816" y="14645"/>
                  <a:pt x="17801" y="14639"/>
                  <a:pt x="17786" y="14639"/>
                </a:cubicBezTo>
                <a:close/>
                <a:moveTo>
                  <a:pt x="13895" y="15400"/>
                </a:moveTo>
                <a:cubicBezTo>
                  <a:pt x="13872" y="15400"/>
                  <a:pt x="13851" y="15415"/>
                  <a:pt x="13841" y="15440"/>
                </a:cubicBezTo>
                <a:cubicBezTo>
                  <a:pt x="13836" y="15454"/>
                  <a:pt x="13835" y="15469"/>
                  <a:pt x="13839" y="15483"/>
                </a:cubicBezTo>
                <a:cubicBezTo>
                  <a:pt x="13843" y="15502"/>
                  <a:pt x="13856" y="15519"/>
                  <a:pt x="13874" y="15529"/>
                </a:cubicBezTo>
                <a:cubicBezTo>
                  <a:pt x="14151" y="15663"/>
                  <a:pt x="14432" y="15768"/>
                  <a:pt x="14711" y="15837"/>
                </a:cubicBezTo>
                <a:cubicBezTo>
                  <a:pt x="14716" y="15839"/>
                  <a:pt x="14721" y="15839"/>
                  <a:pt x="14725" y="15839"/>
                </a:cubicBezTo>
                <a:cubicBezTo>
                  <a:pt x="14754" y="15839"/>
                  <a:pt x="14778" y="15818"/>
                  <a:pt x="14782" y="15787"/>
                </a:cubicBezTo>
                <a:cubicBezTo>
                  <a:pt x="14789" y="15751"/>
                  <a:pt x="14767" y="15716"/>
                  <a:pt x="14733" y="15707"/>
                </a:cubicBezTo>
                <a:cubicBezTo>
                  <a:pt x="14463" y="15639"/>
                  <a:pt x="14189" y="15538"/>
                  <a:pt x="13921" y="15407"/>
                </a:cubicBezTo>
                <a:cubicBezTo>
                  <a:pt x="13913" y="15403"/>
                  <a:pt x="13904" y="15400"/>
                  <a:pt x="13895" y="15400"/>
                </a:cubicBezTo>
                <a:close/>
                <a:moveTo>
                  <a:pt x="16417" y="15670"/>
                </a:moveTo>
                <a:cubicBezTo>
                  <a:pt x="16411" y="15670"/>
                  <a:pt x="16406" y="15671"/>
                  <a:pt x="16400" y="15673"/>
                </a:cubicBezTo>
                <a:cubicBezTo>
                  <a:pt x="16334" y="15695"/>
                  <a:pt x="16267" y="15715"/>
                  <a:pt x="16200" y="15732"/>
                </a:cubicBezTo>
                <a:cubicBezTo>
                  <a:pt x="16001" y="15781"/>
                  <a:pt x="15791" y="15808"/>
                  <a:pt x="15576" y="15811"/>
                </a:cubicBezTo>
                <a:cubicBezTo>
                  <a:pt x="15542" y="15811"/>
                  <a:pt x="15516" y="15842"/>
                  <a:pt x="15518" y="15878"/>
                </a:cubicBezTo>
                <a:cubicBezTo>
                  <a:pt x="15518" y="15883"/>
                  <a:pt x="15518" y="15888"/>
                  <a:pt x="15519" y="15892"/>
                </a:cubicBezTo>
                <a:cubicBezTo>
                  <a:pt x="15527" y="15922"/>
                  <a:pt x="15554" y="15944"/>
                  <a:pt x="15583" y="15944"/>
                </a:cubicBezTo>
                <a:cubicBezTo>
                  <a:pt x="15807" y="15941"/>
                  <a:pt x="16025" y="15914"/>
                  <a:pt x="16233" y="15862"/>
                </a:cubicBezTo>
                <a:cubicBezTo>
                  <a:pt x="16303" y="15845"/>
                  <a:pt x="16372" y="15825"/>
                  <a:pt x="16441" y="15801"/>
                </a:cubicBezTo>
                <a:cubicBezTo>
                  <a:pt x="16473" y="15790"/>
                  <a:pt x="16488" y="15752"/>
                  <a:pt x="16479" y="15718"/>
                </a:cubicBezTo>
                <a:cubicBezTo>
                  <a:pt x="16469" y="15689"/>
                  <a:pt x="16444" y="15670"/>
                  <a:pt x="16417" y="15670"/>
                </a:cubicBezTo>
                <a:close/>
                <a:moveTo>
                  <a:pt x="28358" y="15294"/>
                </a:moveTo>
                <a:cubicBezTo>
                  <a:pt x="28348" y="15294"/>
                  <a:pt x="28337" y="15296"/>
                  <a:pt x="28328" y="15302"/>
                </a:cubicBezTo>
                <a:cubicBezTo>
                  <a:pt x="28305" y="15317"/>
                  <a:pt x="28294" y="15347"/>
                  <a:pt x="28301" y="15376"/>
                </a:cubicBezTo>
                <a:cubicBezTo>
                  <a:pt x="28303" y="15381"/>
                  <a:pt x="28305" y="15388"/>
                  <a:pt x="28308" y="15393"/>
                </a:cubicBezTo>
                <a:cubicBezTo>
                  <a:pt x="28456" y="15663"/>
                  <a:pt x="28593" y="15944"/>
                  <a:pt x="28715" y="16229"/>
                </a:cubicBezTo>
                <a:cubicBezTo>
                  <a:pt x="28726" y="16255"/>
                  <a:pt x="28749" y="16270"/>
                  <a:pt x="28773" y="16270"/>
                </a:cubicBezTo>
                <a:cubicBezTo>
                  <a:pt x="28781" y="16270"/>
                  <a:pt x="28789" y="16269"/>
                  <a:pt x="28797" y="16265"/>
                </a:cubicBezTo>
                <a:cubicBezTo>
                  <a:pt x="28828" y="16251"/>
                  <a:pt x="28840" y="16211"/>
                  <a:pt x="28826" y="16177"/>
                </a:cubicBezTo>
                <a:cubicBezTo>
                  <a:pt x="28703" y="15888"/>
                  <a:pt x="28563" y="15602"/>
                  <a:pt x="28413" y="15329"/>
                </a:cubicBezTo>
                <a:cubicBezTo>
                  <a:pt x="28401" y="15306"/>
                  <a:pt x="28379" y="15294"/>
                  <a:pt x="28358" y="15294"/>
                </a:cubicBezTo>
                <a:close/>
                <a:moveTo>
                  <a:pt x="29094" y="17018"/>
                </a:moveTo>
                <a:cubicBezTo>
                  <a:pt x="29088" y="17018"/>
                  <a:pt x="29082" y="17019"/>
                  <a:pt x="29076" y="17021"/>
                </a:cubicBezTo>
                <a:cubicBezTo>
                  <a:pt x="29045" y="17031"/>
                  <a:pt x="29028" y="17066"/>
                  <a:pt x="29036" y="17100"/>
                </a:cubicBezTo>
                <a:cubicBezTo>
                  <a:pt x="29036" y="17101"/>
                  <a:pt x="29038" y="17102"/>
                  <a:pt x="29038" y="17103"/>
                </a:cubicBezTo>
                <a:cubicBezTo>
                  <a:pt x="29112" y="17342"/>
                  <a:pt x="29176" y="17583"/>
                  <a:pt x="29232" y="17823"/>
                </a:cubicBezTo>
                <a:cubicBezTo>
                  <a:pt x="29245" y="17884"/>
                  <a:pt x="29259" y="17946"/>
                  <a:pt x="29270" y="18008"/>
                </a:cubicBezTo>
                <a:cubicBezTo>
                  <a:pt x="29278" y="18038"/>
                  <a:pt x="29306" y="18063"/>
                  <a:pt x="29336" y="18063"/>
                </a:cubicBezTo>
                <a:cubicBezTo>
                  <a:pt x="29338" y="18063"/>
                  <a:pt x="29341" y="18063"/>
                  <a:pt x="29344" y="18063"/>
                </a:cubicBezTo>
                <a:cubicBezTo>
                  <a:pt x="29377" y="18055"/>
                  <a:pt x="29399" y="18021"/>
                  <a:pt x="29391" y="17985"/>
                </a:cubicBezTo>
                <a:cubicBezTo>
                  <a:pt x="29378" y="17922"/>
                  <a:pt x="29364" y="17860"/>
                  <a:pt x="29351" y="17797"/>
                </a:cubicBezTo>
                <a:cubicBezTo>
                  <a:pt x="29296" y="17553"/>
                  <a:pt x="29229" y="17307"/>
                  <a:pt x="29154" y="17066"/>
                </a:cubicBezTo>
                <a:cubicBezTo>
                  <a:pt x="29145" y="17037"/>
                  <a:pt x="29120" y="17018"/>
                  <a:pt x="29094" y="17018"/>
                </a:cubicBezTo>
                <a:close/>
                <a:moveTo>
                  <a:pt x="29455" y="18861"/>
                </a:moveTo>
                <a:cubicBezTo>
                  <a:pt x="29454" y="18861"/>
                  <a:pt x="29454" y="18861"/>
                  <a:pt x="29453" y="18861"/>
                </a:cubicBezTo>
                <a:cubicBezTo>
                  <a:pt x="29419" y="18862"/>
                  <a:pt x="29394" y="18893"/>
                  <a:pt x="29396" y="18929"/>
                </a:cubicBezTo>
                <a:cubicBezTo>
                  <a:pt x="29418" y="19253"/>
                  <a:pt x="29414" y="19563"/>
                  <a:pt x="29384" y="19851"/>
                </a:cubicBezTo>
                <a:cubicBezTo>
                  <a:pt x="29383" y="19860"/>
                  <a:pt x="29383" y="19868"/>
                  <a:pt x="29385" y="19877"/>
                </a:cubicBezTo>
                <a:cubicBezTo>
                  <a:pt x="29391" y="19902"/>
                  <a:pt x="29411" y="19923"/>
                  <a:pt x="29437" y="19928"/>
                </a:cubicBezTo>
                <a:cubicBezTo>
                  <a:pt x="29440" y="19928"/>
                  <a:pt x="29443" y="19929"/>
                  <a:pt x="29446" y="19929"/>
                </a:cubicBezTo>
                <a:cubicBezTo>
                  <a:pt x="29477" y="19929"/>
                  <a:pt x="29502" y="19905"/>
                  <a:pt x="29505" y="19872"/>
                </a:cubicBezTo>
                <a:cubicBezTo>
                  <a:pt x="29536" y="19575"/>
                  <a:pt x="29542" y="19257"/>
                  <a:pt x="29519" y="18926"/>
                </a:cubicBezTo>
                <a:cubicBezTo>
                  <a:pt x="29516" y="18889"/>
                  <a:pt x="29488" y="18861"/>
                  <a:pt x="29455" y="18861"/>
                </a:cubicBezTo>
                <a:close/>
                <a:moveTo>
                  <a:pt x="29244" y="20693"/>
                </a:moveTo>
                <a:cubicBezTo>
                  <a:pt x="29220" y="20693"/>
                  <a:pt x="29198" y="20708"/>
                  <a:pt x="29188" y="20733"/>
                </a:cubicBezTo>
                <a:cubicBezTo>
                  <a:pt x="29086" y="21021"/>
                  <a:pt x="28945" y="21279"/>
                  <a:pt x="28772" y="21501"/>
                </a:cubicBezTo>
                <a:cubicBezTo>
                  <a:pt x="28758" y="21518"/>
                  <a:pt x="28754" y="21540"/>
                  <a:pt x="28759" y="21560"/>
                </a:cubicBezTo>
                <a:cubicBezTo>
                  <a:pt x="28763" y="21574"/>
                  <a:pt x="28769" y="21586"/>
                  <a:pt x="28779" y="21595"/>
                </a:cubicBezTo>
                <a:cubicBezTo>
                  <a:pt x="28792" y="21607"/>
                  <a:pt x="28807" y="21613"/>
                  <a:pt x="28821" y="21613"/>
                </a:cubicBezTo>
                <a:cubicBezTo>
                  <a:pt x="28838" y="21613"/>
                  <a:pt x="28854" y="21605"/>
                  <a:pt x="28866" y="21591"/>
                </a:cubicBezTo>
                <a:cubicBezTo>
                  <a:pt x="29048" y="21358"/>
                  <a:pt x="29196" y="21088"/>
                  <a:pt x="29304" y="20787"/>
                </a:cubicBezTo>
                <a:cubicBezTo>
                  <a:pt x="29315" y="20753"/>
                  <a:pt x="29299" y="20713"/>
                  <a:pt x="29268" y="20698"/>
                </a:cubicBezTo>
                <a:cubicBezTo>
                  <a:pt x="29260" y="20694"/>
                  <a:pt x="29252" y="20693"/>
                  <a:pt x="29244" y="20693"/>
                </a:cubicBezTo>
                <a:close/>
              </a:path>
            </a:pathLst>
          </a:custGeom>
          <a:solidFill>
            <a:srgbClr val="FFE65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06" name="Google Shape;806;p30"/>
          <p:cNvSpPr/>
          <p:nvPr/>
        </p:nvSpPr>
        <p:spPr>
          <a:xfrm rot="9893225">
            <a:off x="2369448" y="495825"/>
            <a:ext cx="807728" cy="189249"/>
          </a:xfrm>
          <a:custGeom>
            <a:avLst/>
            <a:gdLst/>
            <a:ahLst/>
            <a:cxnLst/>
            <a:rect l="l" t="t" r="r" b="b"/>
            <a:pathLst>
              <a:path w="7397" h="1733" extrusionOk="0">
                <a:moveTo>
                  <a:pt x="5860" y="0"/>
                </a:moveTo>
                <a:cubicBezTo>
                  <a:pt x="5799" y="0"/>
                  <a:pt x="5741" y="11"/>
                  <a:pt x="5686" y="32"/>
                </a:cubicBezTo>
                <a:cubicBezTo>
                  <a:pt x="5466" y="121"/>
                  <a:pt x="5383" y="336"/>
                  <a:pt x="5302" y="543"/>
                </a:cubicBezTo>
                <a:cubicBezTo>
                  <a:pt x="5254" y="668"/>
                  <a:pt x="5205" y="796"/>
                  <a:pt x="5126" y="889"/>
                </a:cubicBezTo>
                <a:cubicBezTo>
                  <a:pt x="5014" y="1021"/>
                  <a:pt x="4860" y="1053"/>
                  <a:pt x="4751" y="1057"/>
                </a:cubicBezTo>
                <a:cubicBezTo>
                  <a:pt x="4742" y="1057"/>
                  <a:pt x="4734" y="1057"/>
                  <a:pt x="4725" y="1057"/>
                </a:cubicBezTo>
                <a:cubicBezTo>
                  <a:pt x="4511" y="1057"/>
                  <a:pt x="4276" y="958"/>
                  <a:pt x="4120" y="799"/>
                </a:cubicBezTo>
                <a:cubicBezTo>
                  <a:pt x="4087" y="765"/>
                  <a:pt x="4055" y="729"/>
                  <a:pt x="4022" y="693"/>
                </a:cubicBezTo>
                <a:cubicBezTo>
                  <a:pt x="3950" y="610"/>
                  <a:pt x="3874" y="524"/>
                  <a:pt x="3776" y="460"/>
                </a:cubicBezTo>
                <a:cubicBezTo>
                  <a:pt x="3674" y="394"/>
                  <a:pt x="3552" y="359"/>
                  <a:pt x="3425" y="359"/>
                </a:cubicBezTo>
                <a:cubicBezTo>
                  <a:pt x="3376" y="359"/>
                  <a:pt x="3325" y="365"/>
                  <a:pt x="3276" y="375"/>
                </a:cubicBezTo>
                <a:cubicBezTo>
                  <a:pt x="3098" y="414"/>
                  <a:pt x="2945" y="517"/>
                  <a:pt x="2855" y="658"/>
                </a:cubicBezTo>
                <a:cubicBezTo>
                  <a:pt x="2796" y="751"/>
                  <a:pt x="2759" y="858"/>
                  <a:pt x="2723" y="962"/>
                </a:cubicBezTo>
                <a:cubicBezTo>
                  <a:pt x="2665" y="1131"/>
                  <a:pt x="2614" y="1277"/>
                  <a:pt x="2485" y="1333"/>
                </a:cubicBezTo>
                <a:cubicBezTo>
                  <a:pt x="2453" y="1347"/>
                  <a:pt x="2420" y="1353"/>
                  <a:pt x="2387" y="1353"/>
                </a:cubicBezTo>
                <a:cubicBezTo>
                  <a:pt x="2220" y="1353"/>
                  <a:pt x="2046" y="1198"/>
                  <a:pt x="1947" y="1092"/>
                </a:cubicBezTo>
                <a:cubicBezTo>
                  <a:pt x="1784" y="919"/>
                  <a:pt x="1583" y="706"/>
                  <a:pt x="1324" y="706"/>
                </a:cubicBezTo>
                <a:cubicBezTo>
                  <a:pt x="1308" y="706"/>
                  <a:pt x="1292" y="707"/>
                  <a:pt x="1276" y="709"/>
                </a:cubicBezTo>
                <a:cubicBezTo>
                  <a:pt x="985" y="739"/>
                  <a:pt x="854" y="994"/>
                  <a:pt x="728" y="1242"/>
                </a:cubicBezTo>
                <a:cubicBezTo>
                  <a:pt x="669" y="1354"/>
                  <a:pt x="609" y="1471"/>
                  <a:pt x="536" y="1561"/>
                </a:cubicBezTo>
                <a:cubicBezTo>
                  <a:pt x="519" y="1564"/>
                  <a:pt x="502" y="1565"/>
                  <a:pt x="486" y="1565"/>
                </a:cubicBezTo>
                <a:cubicBezTo>
                  <a:pt x="360" y="1565"/>
                  <a:pt x="234" y="1499"/>
                  <a:pt x="167" y="1391"/>
                </a:cubicBezTo>
                <a:cubicBezTo>
                  <a:pt x="151" y="1366"/>
                  <a:pt x="124" y="1352"/>
                  <a:pt x="96" y="1352"/>
                </a:cubicBezTo>
                <a:cubicBezTo>
                  <a:pt x="81" y="1352"/>
                  <a:pt x="65" y="1356"/>
                  <a:pt x="52" y="1365"/>
                </a:cubicBezTo>
                <a:cubicBezTo>
                  <a:pt x="12" y="1389"/>
                  <a:pt x="0" y="1440"/>
                  <a:pt x="25" y="1480"/>
                </a:cubicBezTo>
                <a:cubicBezTo>
                  <a:pt x="122" y="1636"/>
                  <a:pt x="306" y="1732"/>
                  <a:pt x="489" y="1732"/>
                </a:cubicBezTo>
                <a:cubicBezTo>
                  <a:pt x="526" y="1732"/>
                  <a:pt x="562" y="1728"/>
                  <a:pt x="599" y="1720"/>
                </a:cubicBezTo>
                <a:cubicBezTo>
                  <a:pt x="616" y="1716"/>
                  <a:pt x="631" y="1707"/>
                  <a:pt x="642" y="1694"/>
                </a:cubicBezTo>
                <a:cubicBezTo>
                  <a:pt x="739" y="1586"/>
                  <a:pt x="809" y="1449"/>
                  <a:pt x="876" y="1318"/>
                </a:cubicBezTo>
                <a:cubicBezTo>
                  <a:pt x="993" y="1091"/>
                  <a:pt x="1092" y="896"/>
                  <a:pt x="1293" y="875"/>
                </a:cubicBezTo>
                <a:cubicBezTo>
                  <a:pt x="1303" y="874"/>
                  <a:pt x="1312" y="874"/>
                  <a:pt x="1322" y="874"/>
                </a:cubicBezTo>
                <a:cubicBezTo>
                  <a:pt x="1510" y="874"/>
                  <a:pt x="1677" y="1050"/>
                  <a:pt x="1826" y="1209"/>
                </a:cubicBezTo>
                <a:cubicBezTo>
                  <a:pt x="2019" y="1414"/>
                  <a:pt x="2213" y="1520"/>
                  <a:pt x="2388" y="1520"/>
                </a:cubicBezTo>
                <a:cubicBezTo>
                  <a:pt x="2445" y="1520"/>
                  <a:pt x="2500" y="1509"/>
                  <a:pt x="2551" y="1486"/>
                </a:cubicBezTo>
                <a:cubicBezTo>
                  <a:pt x="2749" y="1401"/>
                  <a:pt x="2816" y="1205"/>
                  <a:pt x="2882" y="1016"/>
                </a:cubicBezTo>
                <a:cubicBezTo>
                  <a:pt x="2914" y="922"/>
                  <a:pt x="2947" y="825"/>
                  <a:pt x="2996" y="749"/>
                </a:cubicBezTo>
                <a:cubicBezTo>
                  <a:pt x="3062" y="645"/>
                  <a:pt x="3176" y="569"/>
                  <a:pt x="3311" y="540"/>
                </a:cubicBezTo>
                <a:cubicBezTo>
                  <a:pt x="3350" y="531"/>
                  <a:pt x="3389" y="527"/>
                  <a:pt x="3427" y="527"/>
                </a:cubicBezTo>
                <a:cubicBezTo>
                  <a:pt x="3521" y="527"/>
                  <a:pt x="3610" y="552"/>
                  <a:pt x="3684" y="601"/>
                </a:cubicBezTo>
                <a:cubicBezTo>
                  <a:pt x="3763" y="652"/>
                  <a:pt x="3828" y="726"/>
                  <a:pt x="3896" y="804"/>
                </a:cubicBezTo>
                <a:cubicBezTo>
                  <a:pt x="3931" y="842"/>
                  <a:pt x="3965" y="881"/>
                  <a:pt x="4000" y="918"/>
                </a:cubicBezTo>
                <a:cubicBezTo>
                  <a:pt x="4188" y="1108"/>
                  <a:pt x="4461" y="1224"/>
                  <a:pt x="4720" y="1224"/>
                </a:cubicBezTo>
                <a:cubicBezTo>
                  <a:pt x="4733" y="1224"/>
                  <a:pt x="4745" y="1224"/>
                  <a:pt x="4757" y="1224"/>
                </a:cubicBezTo>
                <a:cubicBezTo>
                  <a:pt x="4961" y="1217"/>
                  <a:pt x="5132" y="1138"/>
                  <a:pt x="5253" y="997"/>
                </a:cubicBezTo>
                <a:cubicBezTo>
                  <a:pt x="5350" y="884"/>
                  <a:pt x="5405" y="741"/>
                  <a:pt x="5458" y="603"/>
                </a:cubicBezTo>
                <a:cubicBezTo>
                  <a:pt x="5532" y="414"/>
                  <a:pt x="5595" y="249"/>
                  <a:pt x="5748" y="188"/>
                </a:cubicBezTo>
                <a:cubicBezTo>
                  <a:pt x="5784" y="174"/>
                  <a:pt x="5823" y="167"/>
                  <a:pt x="5861" y="167"/>
                </a:cubicBezTo>
                <a:cubicBezTo>
                  <a:pt x="6006" y="167"/>
                  <a:pt x="6157" y="257"/>
                  <a:pt x="6270" y="342"/>
                </a:cubicBezTo>
                <a:cubicBezTo>
                  <a:pt x="6297" y="363"/>
                  <a:pt x="6324" y="384"/>
                  <a:pt x="6351" y="405"/>
                </a:cubicBezTo>
                <a:cubicBezTo>
                  <a:pt x="6505" y="528"/>
                  <a:pt x="6665" y="654"/>
                  <a:pt x="6869" y="683"/>
                </a:cubicBezTo>
                <a:cubicBezTo>
                  <a:pt x="6888" y="686"/>
                  <a:pt x="6907" y="687"/>
                  <a:pt x="6926" y="687"/>
                </a:cubicBezTo>
                <a:cubicBezTo>
                  <a:pt x="7064" y="687"/>
                  <a:pt x="7208" y="621"/>
                  <a:pt x="7297" y="512"/>
                </a:cubicBezTo>
                <a:cubicBezTo>
                  <a:pt x="7373" y="418"/>
                  <a:pt x="7396" y="304"/>
                  <a:pt x="7359" y="200"/>
                </a:cubicBezTo>
                <a:cubicBezTo>
                  <a:pt x="7347" y="166"/>
                  <a:pt x="7314" y="144"/>
                  <a:pt x="7280" y="144"/>
                </a:cubicBezTo>
                <a:cubicBezTo>
                  <a:pt x="7270" y="144"/>
                  <a:pt x="7261" y="146"/>
                  <a:pt x="7252" y="149"/>
                </a:cubicBezTo>
                <a:cubicBezTo>
                  <a:pt x="7208" y="165"/>
                  <a:pt x="7186" y="212"/>
                  <a:pt x="7201" y="256"/>
                </a:cubicBezTo>
                <a:cubicBezTo>
                  <a:pt x="7223" y="318"/>
                  <a:pt x="7194" y="372"/>
                  <a:pt x="7166" y="406"/>
                </a:cubicBezTo>
                <a:cubicBezTo>
                  <a:pt x="7111" y="474"/>
                  <a:pt x="7015" y="519"/>
                  <a:pt x="6927" y="519"/>
                </a:cubicBezTo>
                <a:cubicBezTo>
                  <a:pt x="6916" y="519"/>
                  <a:pt x="6904" y="518"/>
                  <a:pt x="6893" y="516"/>
                </a:cubicBezTo>
                <a:cubicBezTo>
                  <a:pt x="6734" y="494"/>
                  <a:pt x="6598" y="387"/>
                  <a:pt x="6455" y="274"/>
                </a:cubicBezTo>
                <a:cubicBezTo>
                  <a:pt x="6427" y="252"/>
                  <a:pt x="6399" y="230"/>
                  <a:pt x="6372" y="209"/>
                </a:cubicBezTo>
                <a:cubicBezTo>
                  <a:pt x="6189" y="70"/>
                  <a:pt x="6015" y="0"/>
                  <a:pt x="5860" y="0"/>
                </a:cubicBezTo>
                <a:close/>
              </a:path>
            </a:pathLst>
          </a:custGeom>
          <a:solidFill>
            <a:srgbClr val="CCB1F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807" name="Google Shape;807;p30"/>
          <p:cNvGrpSpPr/>
          <p:nvPr/>
        </p:nvGrpSpPr>
        <p:grpSpPr>
          <a:xfrm rot="5400000">
            <a:off x="371780" y="6049007"/>
            <a:ext cx="295696" cy="267845"/>
            <a:chOff x="1640475" y="1197075"/>
            <a:chExt cx="55475" cy="50250"/>
          </a:xfrm>
        </p:grpSpPr>
        <p:sp>
          <p:nvSpPr>
            <p:cNvPr id="808" name="Google Shape;808;p30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9" name="Google Shape;809;p30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0" name="Google Shape;810;p30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11" name="Google Shape;811;p30"/>
          <p:cNvSpPr/>
          <p:nvPr/>
        </p:nvSpPr>
        <p:spPr>
          <a:xfrm rot="-834203">
            <a:off x="11395348" y="484581"/>
            <a:ext cx="1325152" cy="2076284"/>
          </a:xfrm>
          <a:custGeom>
            <a:avLst/>
            <a:gdLst/>
            <a:ahLst/>
            <a:cxnLst/>
            <a:rect l="l" t="t" r="r" b="b"/>
            <a:pathLst>
              <a:path w="14343" h="22473" extrusionOk="0">
                <a:moveTo>
                  <a:pt x="14283" y="0"/>
                </a:moveTo>
                <a:cubicBezTo>
                  <a:pt x="14278" y="0"/>
                  <a:pt x="14274" y="1"/>
                  <a:pt x="14269" y="2"/>
                </a:cubicBezTo>
                <a:cubicBezTo>
                  <a:pt x="14076" y="49"/>
                  <a:pt x="13869" y="90"/>
                  <a:pt x="13618" y="128"/>
                </a:cubicBezTo>
                <a:cubicBezTo>
                  <a:pt x="13588" y="133"/>
                  <a:pt x="13567" y="161"/>
                  <a:pt x="13572" y="192"/>
                </a:cubicBezTo>
                <a:cubicBezTo>
                  <a:pt x="13576" y="219"/>
                  <a:pt x="13599" y="239"/>
                  <a:pt x="13626" y="239"/>
                </a:cubicBezTo>
                <a:cubicBezTo>
                  <a:pt x="13629" y="239"/>
                  <a:pt x="13632" y="238"/>
                  <a:pt x="13635" y="238"/>
                </a:cubicBezTo>
                <a:cubicBezTo>
                  <a:pt x="13889" y="199"/>
                  <a:pt x="14098" y="158"/>
                  <a:pt x="14295" y="110"/>
                </a:cubicBezTo>
                <a:cubicBezTo>
                  <a:pt x="14325" y="102"/>
                  <a:pt x="14343" y="73"/>
                  <a:pt x="14336" y="43"/>
                </a:cubicBezTo>
                <a:cubicBezTo>
                  <a:pt x="14330" y="17"/>
                  <a:pt x="14308" y="0"/>
                  <a:pt x="14283" y="0"/>
                </a:cubicBezTo>
                <a:close/>
                <a:moveTo>
                  <a:pt x="12856" y="233"/>
                </a:moveTo>
                <a:cubicBezTo>
                  <a:pt x="12853" y="233"/>
                  <a:pt x="12851" y="233"/>
                  <a:pt x="12848" y="234"/>
                </a:cubicBezTo>
                <a:cubicBezTo>
                  <a:pt x="12559" y="272"/>
                  <a:pt x="12317" y="308"/>
                  <a:pt x="12076" y="353"/>
                </a:cubicBezTo>
                <a:cubicBezTo>
                  <a:pt x="12046" y="360"/>
                  <a:pt x="12026" y="389"/>
                  <a:pt x="12032" y="419"/>
                </a:cubicBezTo>
                <a:cubicBezTo>
                  <a:pt x="12036" y="445"/>
                  <a:pt x="12060" y="464"/>
                  <a:pt x="12087" y="464"/>
                </a:cubicBezTo>
                <a:cubicBezTo>
                  <a:pt x="12090" y="464"/>
                  <a:pt x="12093" y="464"/>
                  <a:pt x="12096" y="462"/>
                </a:cubicBezTo>
                <a:cubicBezTo>
                  <a:pt x="12336" y="418"/>
                  <a:pt x="12576" y="382"/>
                  <a:pt x="12862" y="345"/>
                </a:cubicBezTo>
                <a:cubicBezTo>
                  <a:pt x="12893" y="341"/>
                  <a:pt x="12915" y="313"/>
                  <a:pt x="12910" y="282"/>
                </a:cubicBezTo>
                <a:cubicBezTo>
                  <a:pt x="12906" y="254"/>
                  <a:pt x="12883" y="233"/>
                  <a:pt x="12856" y="233"/>
                </a:cubicBezTo>
                <a:close/>
                <a:moveTo>
                  <a:pt x="11334" y="548"/>
                </a:moveTo>
                <a:cubicBezTo>
                  <a:pt x="11328" y="548"/>
                  <a:pt x="11321" y="549"/>
                  <a:pt x="11315" y="551"/>
                </a:cubicBezTo>
                <a:cubicBezTo>
                  <a:pt x="11092" y="628"/>
                  <a:pt x="10892" y="718"/>
                  <a:pt x="10705" y="827"/>
                </a:cubicBezTo>
                <a:cubicBezTo>
                  <a:pt x="10670" y="846"/>
                  <a:pt x="10636" y="867"/>
                  <a:pt x="10603" y="888"/>
                </a:cubicBezTo>
                <a:cubicBezTo>
                  <a:pt x="10576" y="905"/>
                  <a:pt x="10569" y="939"/>
                  <a:pt x="10585" y="965"/>
                </a:cubicBezTo>
                <a:cubicBezTo>
                  <a:pt x="10595" y="982"/>
                  <a:pt x="10614" y="991"/>
                  <a:pt x="10632" y="991"/>
                </a:cubicBezTo>
                <a:cubicBezTo>
                  <a:pt x="10642" y="991"/>
                  <a:pt x="10653" y="988"/>
                  <a:pt x="10662" y="983"/>
                </a:cubicBezTo>
                <a:cubicBezTo>
                  <a:pt x="10695" y="962"/>
                  <a:pt x="10728" y="942"/>
                  <a:pt x="10761" y="923"/>
                </a:cubicBezTo>
                <a:cubicBezTo>
                  <a:pt x="10941" y="818"/>
                  <a:pt x="11136" y="731"/>
                  <a:pt x="11352" y="656"/>
                </a:cubicBezTo>
                <a:cubicBezTo>
                  <a:pt x="11382" y="646"/>
                  <a:pt x="11397" y="614"/>
                  <a:pt x="11386" y="585"/>
                </a:cubicBezTo>
                <a:cubicBezTo>
                  <a:pt x="11378" y="563"/>
                  <a:pt x="11357" y="548"/>
                  <a:pt x="11334" y="548"/>
                </a:cubicBezTo>
                <a:close/>
                <a:moveTo>
                  <a:pt x="10028" y="1368"/>
                </a:moveTo>
                <a:cubicBezTo>
                  <a:pt x="10013" y="1368"/>
                  <a:pt x="9999" y="1373"/>
                  <a:pt x="9989" y="1384"/>
                </a:cubicBezTo>
                <a:cubicBezTo>
                  <a:pt x="9813" y="1561"/>
                  <a:pt x="9645" y="1765"/>
                  <a:pt x="9486" y="1990"/>
                </a:cubicBezTo>
                <a:cubicBezTo>
                  <a:pt x="9469" y="2016"/>
                  <a:pt x="9476" y="2050"/>
                  <a:pt x="9500" y="2068"/>
                </a:cubicBezTo>
                <a:cubicBezTo>
                  <a:pt x="9510" y="2074"/>
                  <a:pt x="9522" y="2078"/>
                  <a:pt x="9532" y="2078"/>
                </a:cubicBezTo>
                <a:cubicBezTo>
                  <a:pt x="9550" y="2078"/>
                  <a:pt x="9567" y="2069"/>
                  <a:pt x="9578" y="2054"/>
                </a:cubicBezTo>
                <a:cubicBezTo>
                  <a:pt x="9732" y="1833"/>
                  <a:pt x="9897" y="1634"/>
                  <a:pt x="10068" y="1462"/>
                </a:cubicBezTo>
                <a:cubicBezTo>
                  <a:pt x="10089" y="1441"/>
                  <a:pt x="10089" y="1406"/>
                  <a:pt x="10068" y="1384"/>
                </a:cubicBezTo>
                <a:cubicBezTo>
                  <a:pt x="10056" y="1373"/>
                  <a:pt x="10042" y="1368"/>
                  <a:pt x="10028" y="1368"/>
                </a:cubicBezTo>
                <a:close/>
                <a:moveTo>
                  <a:pt x="9128" y="2632"/>
                </a:moveTo>
                <a:cubicBezTo>
                  <a:pt x="9109" y="2632"/>
                  <a:pt x="9090" y="2643"/>
                  <a:pt x="9079" y="2661"/>
                </a:cubicBezTo>
                <a:cubicBezTo>
                  <a:pt x="9048" y="2720"/>
                  <a:pt x="9019" y="2778"/>
                  <a:pt x="8989" y="2838"/>
                </a:cubicBezTo>
                <a:cubicBezTo>
                  <a:pt x="8905" y="3006"/>
                  <a:pt x="8823" y="3184"/>
                  <a:pt x="8745" y="3368"/>
                </a:cubicBezTo>
                <a:cubicBezTo>
                  <a:pt x="8733" y="3396"/>
                  <a:pt x="8746" y="3429"/>
                  <a:pt x="8774" y="3441"/>
                </a:cubicBezTo>
                <a:cubicBezTo>
                  <a:pt x="8781" y="3444"/>
                  <a:pt x="8789" y="3445"/>
                  <a:pt x="8796" y="3445"/>
                </a:cubicBezTo>
                <a:cubicBezTo>
                  <a:pt x="8818" y="3445"/>
                  <a:pt x="8838" y="3433"/>
                  <a:pt x="8847" y="3412"/>
                </a:cubicBezTo>
                <a:cubicBezTo>
                  <a:pt x="8925" y="3230"/>
                  <a:pt x="9006" y="3054"/>
                  <a:pt x="9088" y="2887"/>
                </a:cubicBezTo>
                <a:cubicBezTo>
                  <a:pt x="9117" y="2830"/>
                  <a:pt x="9147" y="2771"/>
                  <a:pt x="9178" y="2713"/>
                </a:cubicBezTo>
                <a:cubicBezTo>
                  <a:pt x="9193" y="2686"/>
                  <a:pt x="9182" y="2652"/>
                  <a:pt x="9154" y="2639"/>
                </a:cubicBezTo>
                <a:cubicBezTo>
                  <a:pt x="9146" y="2634"/>
                  <a:pt x="9137" y="2632"/>
                  <a:pt x="9128" y="2632"/>
                </a:cubicBezTo>
                <a:close/>
                <a:moveTo>
                  <a:pt x="8515" y="4060"/>
                </a:moveTo>
                <a:cubicBezTo>
                  <a:pt x="8491" y="4060"/>
                  <a:pt x="8470" y="4074"/>
                  <a:pt x="8462" y="4097"/>
                </a:cubicBezTo>
                <a:cubicBezTo>
                  <a:pt x="8381" y="4324"/>
                  <a:pt x="8301" y="4567"/>
                  <a:pt x="8216" y="4838"/>
                </a:cubicBezTo>
                <a:cubicBezTo>
                  <a:pt x="8208" y="4867"/>
                  <a:pt x="8224" y="4898"/>
                  <a:pt x="8254" y="4908"/>
                </a:cubicBezTo>
                <a:cubicBezTo>
                  <a:pt x="8259" y="4909"/>
                  <a:pt x="8264" y="4910"/>
                  <a:pt x="8270" y="4910"/>
                </a:cubicBezTo>
                <a:cubicBezTo>
                  <a:pt x="8293" y="4910"/>
                  <a:pt x="8316" y="4895"/>
                  <a:pt x="8322" y="4870"/>
                </a:cubicBezTo>
                <a:cubicBezTo>
                  <a:pt x="8406" y="4601"/>
                  <a:pt x="8486" y="4360"/>
                  <a:pt x="8567" y="4134"/>
                </a:cubicBezTo>
                <a:cubicBezTo>
                  <a:pt x="8576" y="4105"/>
                  <a:pt x="8561" y="4073"/>
                  <a:pt x="8533" y="4063"/>
                </a:cubicBezTo>
                <a:cubicBezTo>
                  <a:pt x="8527" y="4061"/>
                  <a:pt x="8521" y="4060"/>
                  <a:pt x="8515" y="4060"/>
                </a:cubicBezTo>
                <a:close/>
                <a:moveTo>
                  <a:pt x="8048" y="5545"/>
                </a:moveTo>
                <a:cubicBezTo>
                  <a:pt x="8023" y="5545"/>
                  <a:pt x="8001" y="5561"/>
                  <a:pt x="7994" y="5585"/>
                </a:cubicBezTo>
                <a:cubicBezTo>
                  <a:pt x="7956" y="5718"/>
                  <a:pt x="7918" y="5852"/>
                  <a:pt x="7880" y="5985"/>
                </a:cubicBezTo>
                <a:lnTo>
                  <a:pt x="7780" y="6333"/>
                </a:lnTo>
                <a:cubicBezTo>
                  <a:pt x="7772" y="6363"/>
                  <a:pt x="7789" y="6394"/>
                  <a:pt x="7819" y="6402"/>
                </a:cubicBezTo>
                <a:cubicBezTo>
                  <a:pt x="7823" y="6403"/>
                  <a:pt x="7829" y="6404"/>
                  <a:pt x="7834" y="6404"/>
                </a:cubicBezTo>
                <a:cubicBezTo>
                  <a:pt x="7858" y="6404"/>
                  <a:pt x="7880" y="6388"/>
                  <a:pt x="7887" y="6364"/>
                </a:cubicBezTo>
                <a:lnTo>
                  <a:pt x="7987" y="6016"/>
                </a:lnTo>
                <a:cubicBezTo>
                  <a:pt x="8025" y="5883"/>
                  <a:pt x="8062" y="5749"/>
                  <a:pt x="8101" y="5616"/>
                </a:cubicBezTo>
                <a:cubicBezTo>
                  <a:pt x="8109" y="5586"/>
                  <a:pt x="8092" y="5556"/>
                  <a:pt x="8064" y="5547"/>
                </a:cubicBezTo>
                <a:cubicBezTo>
                  <a:pt x="8058" y="5546"/>
                  <a:pt x="8053" y="5545"/>
                  <a:pt x="8048" y="5545"/>
                </a:cubicBezTo>
                <a:close/>
                <a:moveTo>
                  <a:pt x="7613" y="7039"/>
                </a:moveTo>
                <a:cubicBezTo>
                  <a:pt x="7589" y="7039"/>
                  <a:pt x="7567" y="7055"/>
                  <a:pt x="7559" y="7078"/>
                </a:cubicBezTo>
                <a:cubicBezTo>
                  <a:pt x="7522" y="7201"/>
                  <a:pt x="7482" y="7324"/>
                  <a:pt x="7443" y="7446"/>
                </a:cubicBezTo>
                <a:cubicBezTo>
                  <a:pt x="7402" y="7570"/>
                  <a:pt x="7361" y="7693"/>
                  <a:pt x="7317" y="7815"/>
                </a:cubicBezTo>
                <a:cubicBezTo>
                  <a:pt x="7306" y="7844"/>
                  <a:pt x="7321" y="7876"/>
                  <a:pt x="7350" y="7886"/>
                </a:cubicBezTo>
                <a:cubicBezTo>
                  <a:pt x="7356" y="7888"/>
                  <a:pt x="7363" y="7889"/>
                  <a:pt x="7369" y="7889"/>
                </a:cubicBezTo>
                <a:cubicBezTo>
                  <a:pt x="7392" y="7889"/>
                  <a:pt x="7413" y="7875"/>
                  <a:pt x="7421" y="7853"/>
                </a:cubicBezTo>
                <a:cubicBezTo>
                  <a:pt x="7465" y="7729"/>
                  <a:pt x="7508" y="7605"/>
                  <a:pt x="7549" y="7481"/>
                </a:cubicBezTo>
                <a:cubicBezTo>
                  <a:pt x="7589" y="7358"/>
                  <a:pt x="7628" y="7234"/>
                  <a:pt x="7666" y="7111"/>
                </a:cubicBezTo>
                <a:cubicBezTo>
                  <a:pt x="7675" y="7082"/>
                  <a:pt x="7659" y="7051"/>
                  <a:pt x="7630" y="7042"/>
                </a:cubicBezTo>
                <a:cubicBezTo>
                  <a:pt x="7624" y="7040"/>
                  <a:pt x="7618" y="7039"/>
                  <a:pt x="7613" y="7039"/>
                </a:cubicBezTo>
                <a:close/>
                <a:moveTo>
                  <a:pt x="7086" y="8503"/>
                </a:moveTo>
                <a:cubicBezTo>
                  <a:pt x="7065" y="8503"/>
                  <a:pt x="7045" y="8516"/>
                  <a:pt x="7036" y="8537"/>
                </a:cubicBezTo>
                <a:cubicBezTo>
                  <a:pt x="6931" y="8783"/>
                  <a:pt x="6820" y="9018"/>
                  <a:pt x="6706" y="9237"/>
                </a:cubicBezTo>
                <a:cubicBezTo>
                  <a:pt x="6692" y="9265"/>
                  <a:pt x="6703" y="9298"/>
                  <a:pt x="6729" y="9312"/>
                </a:cubicBezTo>
                <a:cubicBezTo>
                  <a:pt x="6738" y="9316"/>
                  <a:pt x="6746" y="9319"/>
                  <a:pt x="6755" y="9319"/>
                </a:cubicBezTo>
                <a:cubicBezTo>
                  <a:pt x="6775" y="9319"/>
                  <a:pt x="6794" y="9308"/>
                  <a:pt x="6804" y="9289"/>
                </a:cubicBezTo>
                <a:cubicBezTo>
                  <a:pt x="6919" y="9067"/>
                  <a:pt x="7032" y="8829"/>
                  <a:pt x="7138" y="8580"/>
                </a:cubicBezTo>
                <a:cubicBezTo>
                  <a:pt x="7150" y="8553"/>
                  <a:pt x="7136" y="8519"/>
                  <a:pt x="7108" y="8508"/>
                </a:cubicBezTo>
                <a:cubicBezTo>
                  <a:pt x="7101" y="8505"/>
                  <a:pt x="7094" y="8503"/>
                  <a:pt x="7086" y="8503"/>
                </a:cubicBezTo>
                <a:close/>
                <a:moveTo>
                  <a:pt x="1625" y="9185"/>
                </a:moveTo>
                <a:cubicBezTo>
                  <a:pt x="1347" y="9191"/>
                  <a:pt x="1086" y="9249"/>
                  <a:pt x="847" y="9356"/>
                </a:cubicBezTo>
                <a:cubicBezTo>
                  <a:pt x="820" y="9369"/>
                  <a:pt x="808" y="9401"/>
                  <a:pt x="820" y="9430"/>
                </a:cubicBezTo>
                <a:cubicBezTo>
                  <a:pt x="829" y="9450"/>
                  <a:pt x="849" y="9462"/>
                  <a:pt x="871" y="9462"/>
                </a:cubicBezTo>
                <a:cubicBezTo>
                  <a:pt x="878" y="9462"/>
                  <a:pt x="886" y="9461"/>
                  <a:pt x="893" y="9457"/>
                </a:cubicBezTo>
                <a:cubicBezTo>
                  <a:pt x="1118" y="9356"/>
                  <a:pt x="1364" y="9303"/>
                  <a:pt x="1627" y="9296"/>
                </a:cubicBezTo>
                <a:cubicBezTo>
                  <a:pt x="1658" y="9296"/>
                  <a:pt x="1682" y="9270"/>
                  <a:pt x="1682" y="9239"/>
                </a:cubicBezTo>
                <a:cubicBezTo>
                  <a:pt x="1681" y="9210"/>
                  <a:pt x="1656" y="9185"/>
                  <a:pt x="1626" y="9185"/>
                </a:cubicBezTo>
                <a:close/>
                <a:moveTo>
                  <a:pt x="2391" y="9302"/>
                </a:moveTo>
                <a:cubicBezTo>
                  <a:pt x="2368" y="9302"/>
                  <a:pt x="2346" y="9317"/>
                  <a:pt x="2339" y="9341"/>
                </a:cubicBezTo>
                <a:cubicBezTo>
                  <a:pt x="2329" y="9370"/>
                  <a:pt x="2345" y="9401"/>
                  <a:pt x="2374" y="9410"/>
                </a:cubicBezTo>
                <a:cubicBezTo>
                  <a:pt x="2620" y="9493"/>
                  <a:pt x="2844" y="9612"/>
                  <a:pt x="3042" y="9766"/>
                </a:cubicBezTo>
                <a:cubicBezTo>
                  <a:pt x="3051" y="9774"/>
                  <a:pt x="3063" y="9778"/>
                  <a:pt x="3076" y="9778"/>
                </a:cubicBezTo>
                <a:cubicBezTo>
                  <a:pt x="3092" y="9778"/>
                  <a:pt x="3108" y="9770"/>
                  <a:pt x="3120" y="9757"/>
                </a:cubicBezTo>
                <a:cubicBezTo>
                  <a:pt x="3138" y="9732"/>
                  <a:pt x="3133" y="9697"/>
                  <a:pt x="3109" y="9679"/>
                </a:cubicBezTo>
                <a:cubicBezTo>
                  <a:pt x="2902" y="9516"/>
                  <a:pt x="2667" y="9391"/>
                  <a:pt x="2409" y="9306"/>
                </a:cubicBezTo>
                <a:cubicBezTo>
                  <a:pt x="2403" y="9303"/>
                  <a:pt x="2397" y="9302"/>
                  <a:pt x="2391" y="9302"/>
                </a:cubicBezTo>
                <a:close/>
                <a:moveTo>
                  <a:pt x="6364" y="9879"/>
                </a:moveTo>
                <a:cubicBezTo>
                  <a:pt x="6346" y="9879"/>
                  <a:pt x="6328" y="9888"/>
                  <a:pt x="6317" y="9905"/>
                </a:cubicBezTo>
                <a:cubicBezTo>
                  <a:pt x="6173" y="10126"/>
                  <a:pt x="6019" y="10334"/>
                  <a:pt x="5859" y="10525"/>
                </a:cubicBezTo>
                <a:cubicBezTo>
                  <a:pt x="5838" y="10548"/>
                  <a:pt x="5841" y="10583"/>
                  <a:pt x="5865" y="10603"/>
                </a:cubicBezTo>
                <a:cubicBezTo>
                  <a:pt x="5876" y="10612"/>
                  <a:pt x="5889" y="10617"/>
                  <a:pt x="5901" y="10617"/>
                </a:cubicBezTo>
                <a:cubicBezTo>
                  <a:pt x="5917" y="10617"/>
                  <a:pt x="5932" y="10609"/>
                  <a:pt x="5944" y="10596"/>
                </a:cubicBezTo>
                <a:cubicBezTo>
                  <a:pt x="6106" y="10403"/>
                  <a:pt x="6263" y="10190"/>
                  <a:pt x="6410" y="9965"/>
                </a:cubicBezTo>
                <a:cubicBezTo>
                  <a:pt x="6427" y="9939"/>
                  <a:pt x="6419" y="9905"/>
                  <a:pt x="6394" y="9888"/>
                </a:cubicBezTo>
                <a:cubicBezTo>
                  <a:pt x="6384" y="9882"/>
                  <a:pt x="6374" y="9879"/>
                  <a:pt x="6364" y="9879"/>
                </a:cubicBezTo>
                <a:close/>
                <a:moveTo>
                  <a:pt x="263" y="9824"/>
                </a:moveTo>
                <a:cubicBezTo>
                  <a:pt x="246" y="9824"/>
                  <a:pt x="229" y="9832"/>
                  <a:pt x="218" y="9846"/>
                </a:cubicBezTo>
                <a:cubicBezTo>
                  <a:pt x="81" y="10030"/>
                  <a:pt x="5" y="10234"/>
                  <a:pt x="0" y="10435"/>
                </a:cubicBezTo>
                <a:lnTo>
                  <a:pt x="0" y="10458"/>
                </a:lnTo>
                <a:cubicBezTo>
                  <a:pt x="0" y="10512"/>
                  <a:pt x="4" y="10565"/>
                  <a:pt x="14" y="10620"/>
                </a:cubicBezTo>
                <a:cubicBezTo>
                  <a:pt x="18" y="10646"/>
                  <a:pt x="42" y="10666"/>
                  <a:pt x="68" y="10666"/>
                </a:cubicBezTo>
                <a:cubicBezTo>
                  <a:pt x="72" y="10666"/>
                  <a:pt x="75" y="10666"/>
                  <a:pt x="78" y="10665"/>
                </a:cubicBezTo>
                <a:cubicBezTo>
                  <a:pt x="108" y="10659"/>
                  <a:pt x="128" y="10630"/>
                  <a:pt x="123" y="10600"/>
                </a:cubicBezTo>
                <a:cubicBezTo>
                  <a:pt x="116" y="10553"/>
                  <a:pt x="111" y="10505"/>
                  <a:pt x="111" y="10458"/>
                </a:cubicBezTo>
                <a:lnTo>
                  <a:pt x="111" y="10438"/>
                </a:lnTo>
                <a:cubicBezTo>
                  <a:pt x="116" y="10260"/>
                  <a:pt x="184" y="10078"/>
                  <a:pt x="308" y="9913"/>
                </a:cubicBezTo>
                <a:cubicBezTo>
                  <a:pt x="326" y="9888"/>
                  <a:pt x="321" y="9853"/>
                  <a:pt x="296" y="9835"/>
                </a:cubicBezTo>
                <a:cubicBezTo>
                  <a:pt x="286" y="9827"/>
                  <a:pt x="275" y="9824"/>
                  <a:pt x="263" y="9824"/>
                </a:cubicBezTo>
                <a:close/>
                <a:moveTo>
                  <a:pt x="3603" y="10234"/>
                </a:moveTo>
                <a:cubicBezTo>
                  <a:pt x="3592" y="10234"/>
                  <a:pt x="3581" y="10237"/>
                  <a:pt x="3571" y="10244"/>
                </a:cubicBezTo>
                <a:cubicBezTo>
                  <a:pt x="3547" y="10261"/>
                  <a:pt x="3540" y="10295"/>
                  <a:pt x="3558" y="10321"/>
                </a:cubicBezTo>
                <a:cubicBezTo>
                  <a:pt x="3697" y="10525"/>
                  <a:pt x="3813" y="10753"/>
                  <a:pt x="3900" y="11001"/>
                </a:cubicBezTo>
                <a:cubicBezTo>
                  <a:pt x="3908" y="11024"/>
                  <a:pt x="3929" y="11037"/>
                  <a:pt x="3953" y="11037"/>
                </a:cubicBezTo>
                <a:cubicBezTo>
                  <a:pt x="3959" y="11037"/>
                  <a:pt x="3965" y="11037"/>
                  <a:pt x="3971" y="11034"/>
                </a:cubicBezTo>
                <a:cubicBezTo>
                  <a:pt x="4000" y="11025"/>
                  <a:pt x="4015" y="10993"/>
                  <a:pt x="4005" y="10964"/>
                </a:cubicBezTo>
                <a:cubicBezTo>
                  <a:pt x="3914" y="10707"/>
                  <a:pt x="3795" y="10470"/>
                  <a:pt x="3649" y="10258"/>
                </a:cubicBezTo>
                <a:cubicBezTo>
                  <a:pt x="3638" y="10242"/>
                  <a:pt x="3621" y="10234"/>
                  <a:pt x="3603" y="10234"/>
                </a:cubicBezTo>
                <a:close/>
                <a:moveTo>
                  <a:pt x="5361" y="11064"/>
                </a:moveTo>
                <a:cubicBezTo>
                  <a:pt x="5348" y="11064"/>
                  <a:pt x="5334" y="11069"/>
                  <a:pt x="5323" y="11078"/>
                </a:cubicBezTo>
                <a:cubicBezTo>
                  <a:pt x="5181" y="11205"/>
                  <a:pt x="5032" y="11325"/>
                  <a:pt x="4879" y="11432"/>
                </a:cubicBezTo>
                <a:cubicBezTo>
                  <a:pt x="4824" y="11470"/>
                  <a:pt x="4768" y="11506"/>
                  <a:pt x="4711" y="11542"/>
                </a:cubicBezTo>
                <a:cubicBezTo>
                  <a:pt x="4686" y="11558"/>
                  <a:pt x="4677" y="11592"/>
                  <a:pt x="4694" y="11618"/>
                </a:cubicBezTo>
                <a:cubicBezTo>
                  <a:pt x="4705" y="11635"/>
                  <a:pt x="4723" y="11644"/>
                  <a:pt x="4741" y="11644"/>
                </a:cubicBezTo>
                <a:cubicBezTo>
                  <a:pt x="4751" y="11644"/>
                  <a:pt x="4761" y="11641"/>
                  <a:pt x="4770" y="11636"/>
                </a:cubicBezTo>
                <a:cubicBezTo>
                  <a:pt x="4829" y="11599"/>
                  <a:pt x="4886" y="11562"/>
                  <a:pt x="4942" y="11522"/>
                </a:cubicBezTo>
                <a:cubicBezTo>
                  <a:pt x="5099" y="11413"/>
                  <a:pt x="5252" y="11292"/>
                  <a:pt x="5398" y="11161"/>
                </a:cubicBezTo>
                <a:cubicBezTo>
                  <a:pt x="5421" y="11141"/>
                  <a:pt x="5423" y="11106"/>
                  <a:pt x="5402" y="11082"/>
                </a:cubicBezTo>
                <a:cubicBezTo>
                  <a:pt x="5392" y="11070"/>
                  <a:pt x="5376" y="11064"/>
                  <a:pt x="5361" y="11064"/>
                </a:cubicBezTo>
                <a:close/>
                <a:moveTo>
                  <a:pt x="433" y="11231"/>
                </a:moveTo>
                <a:cubicBezTo>
                  <a:pt x="420" y="11231"/>
                  <a:pt x="406" y="11235"/>
                  <a:pt x="395" y="11245"/>
                </a:cubicBezTo>
                <a:cubicBezTo>
                  <a:pt x="373" y="11265"/>
                  <a:pt x="371" y="11300"/>
                  <a:pt x="391" y="11324"/>
                </a:cubicBezTo>
                <a:lnTo>
                  <a:pt x="419" y="11354"/>
                </a:lnTo>
                <a:cubicBezTo>
                  <a:pt x="590" y="11536"/>
                  <a:pt x="786" y="11694"/>
                  <a:pt x="1005" y="11824"/>
                </a:cubicBezTo>
                <a:cubicBezTo>
                  <a:pt x="1014" y="11829"/>
                  <a:pt x="1025" y="11831"/>
                  <a:pt x="1034" y="11831"/>
                </a:cubicBezTo>
                <a:cubicBezTo>
                  <a:pt x="1052" y="11831"/>
                  <a:pt x="1072" y="11822"/>
                  <a:pt x="1081" y="11804"/>
                </a:cubicBezTo>
                <a:cubicBezTo>
                  <a:pt x="1097" y="11778"/>
                  <a:pt x="1089" y="11744"/>
                  <a:pt x="1062" y="11728"/>
                </a:cubicBezTo>
                <a:cubicBezTo>
                  <a:pt x="853" y="11604"/>
                  <a:pt x="664" y="11453"/>
                  <a:pt x="500" y="11278"/>
                </a:cubicBezTo>
                <a:lnTo>
                  <a:pt x="474" y="11249"/>
                </a:lnTo>
                <a:cubicBezTo>
                  <a:pt x="464" y="11237"/>
                  <a:pt x="448" y="11231"/>
                  <a:pt x="433" y="11231"/>
                </a:cubicBezTo>
                <a:close/>
                <a:moveTo>
                  <a:pt x="1750" y="12018"/>
                </a:moveTo>
                <a:cubicBezTo>
                  <a:pt x="1725" y="12018"/>
                  <a:pt x="1703" y="12035"/>
                  <a:pt x="1695" y="12060"/>
                </a:cubicBezTo>
                <a:cubicBezTo>
                  <a:pt x="1688" y="12090"/>
                  <a:pt x="1706" y="12120"/>
                  <a:pt x="1735" y="12128"/>
                </a:cubicBezTo>
                <a:cubicBezTo>
                  <a:pt x="1983" y="12194"/>
                  <a:pt x="2246" y="12233"/>
                  <a:pt x="2516" y="12242"/>
                </a:cubicBezTo>
                <a:lnTo>
                  <a:pt x="2518" y="12242"/>
                </a:lnTo>
                <a:cubicBezTo>
                  <a:pt x="2548" y="12242"/>
                  <a:pt x="2573" y="12219"/>
                  <a:pt x="2574" y="12189"/>
                </a:cubicBezTo>
                <a:cubicBezTo>
                  <a:pt x="2575" y="12158"/>
                  <a:pt x="2550" y="12132"/>
                  <a:pt x="2520" y="12131"/>
                </a:cubicBezTo>
                <a:cubicBezTo>
                  <a:pt x="2258" y="12123"/>
                  <a:pt x="2004" y="12085"/>
                  <a:pt x="1764" y="12020"/>
                </a:cubicBezTo>
                <a:cubicBezTo>
                  <a:pt x="1759" y="12019"/>
                  <a:pt x="1754" y="12018"/>
                  <a:pt x="1750" y="12018"/>
                </a:cubicBezTo>
                <a:close/>
                <a:moveTo>
                  <a:pt x="4128" y="11684"/>
                </a:moveTo>
                <a:cubicBezTo>
                  <a:pt x="4125" y="11684"/>
                  <a:pt x="4122" y="11684"/>
                  <a:pt x="4119" y="11685"/>
                </a:cubicBezTo>
                <a:cubicBezTo>
                  <a:pt x="4090" y="11688"/>
                  <a:pt x="4067" y="11716"/>
                  <a:pt x="4071" y="11746"/>
                </a:cubicBezTo>
                <a:cubicBezTo>
                  <a:pt x="4077" y="11795"/>
                  <a:pt x="4081" y="11843"/>
                  <a:pt x="4084" y="11893"/>
                </a:cubicBezTo>
                <a:cubicBezTo>
                  <a:pt x="4074" y="11882"/>
                  <a:pt x="4059" y="11875"/>
                  <a:pt x="4044" y="11875"/>
                </a:cubicBezTo>
                <a:cubicBezTo>
                  <a:pt x="4037" y="11875"/>
                  <a:pt x="4031" y="11877"/>
                  <a:pt x="4024" y="11879"/>
                </a:cubicBezTo>
                <a:cubicBezTo>
                  <a:pt x="3785" y="11969"/>
                  <a:pt x="3535" y="12036"/>
                  <a:pt x="3284" y="12078"/>
                </a:cubicBezTo>
                <a:cubicBezTo>
                  <a:pt x="3254" y="12083"/>
                  <a:pt x="3234" y="12112"/>
                  <a:pt x="3238" y="12142"/>
                </a:cubicBezTo>
                <a:cubicBezTo>
                  <a:pt x="3243" y="12170"/>
                  <a:pt x="3268" y="12189"/>
                  <a:pt x="3294" y="12189"/>
                </a:cubicBezTo>
                <a:cubicBezTo>
                  <a:pt x="3297" y="12189"/>
                  <a:pt x="3300" y="12188"/>
                  <a:pt x="3302" y="12188"/>
                </a:cubicBezTo>
                <a:cubicBezTo>
                  <a:pt x="3561" y="12144"/>
                  <a:pt x="3817" y="12075"/>
                  <a:pt x="4063" y="11983"/>
                </a:cubicBezTo>
                <a:cubicBezTo>
                  <a:pt x="4073" y="11979"/>
                  <a:pt x="4083" y="11972"/>
                  <a:pt x="4088" y="11964"/>
                </a:cubicBezTo>
                <a:cubicBezTo>
                  <a:pt x="4092" y="12023"/>
                  <a:pt x="4093" y="12084"/>
                  <a:pt x="4093" y="12144"/>
                </a:cubicBezTo>
                <a:cubicBezTo>
                  <a:pt x="4093" y="12264"/>
                  <a:pt x="4087" y="12388"/>
                  <a:pt x="4076" y="12511"/>
                </a:cubicBezTo>
                <a:cubicBezTo>
                  <a:pt x="4073" y="12542"/>
                  <a:pt x="4096" y="12568"/>
                  <a:pt x="4126" y="12571"/>
                </a:cubicBezTo>
                <a:lnTo>
                  <a:pt x="4131" y="12571"/>
                </a:lnTo>
                <a:cubicBezTo>
                  <a:pt x="4160" y="12571"/>
                  <a:pt x="4184" y="12550"/>
                  <a:pt x="4187" y="12521"/>
                </a:cubicBezTo>
                <a:cubicBezTo>
                  <a:pt x="4198" y="12395"/>
                  <a:pt x="4205" y="12268"/>
                  <a:pt x="4205" y="12144"/>
                </a:cubicBezTo>
                <a:cubicBezTo>
                  <a:pt x="4205" y="12007"/>
                  <a:pt x="4196" y="11869"/>
                  <a:pt x="4181" y="11733"/>
                </a:cubicBezTo>
                <a:cubicBezTo>
                  <a:pt x="4178" y="11706"/>
                  <a:pt x="4156" y="11684"/>
                  <a:pt x="4128" y="11684"/>
                </a:cubicBezTo>
                <a:close/>
                <a:moveTo>
                  <a:pt x="3994" y="13226"/>
                </a:moveTo>
                <a:cubicBezTo>
                  <a:pt x="3969" y="13226"/>
                  <a:pt x="3946" y="13242"/>
                  <a:pt x="3939" y="13267"/>
                </a:cubicBezTo>
                <a:cubicBezTo>
                  <a:pt x="3876" y="13504"/>
                  <a:pt x="3793" y="13750"/>
                  <a:pt x="3691" y="13997"/>
                </a:cubicBezTo>
                <a:cubicBezTo>
                  <a:pt x="3679" y="14025"/>
                  <a:pt x="3693" y="14057"/>
                  <a:pt x="3722" y="14069"/>
                </a:cubicBezTo>
                <a:cubicBezTo>
                  <a:pt x="3728" y="14072"/>
                  <a:pt x="3736" y="14073"/>
                  <a:pt x="3742" y="14073"/>
                </a:cubicBezTo>
                <a:cubicBezTo>
                  <a:pt x="3765" y="14073"/>
                  <a:pt x="3785" y="14061"/>
                  <a:pt x="3794" y="14039"/>
                </a:cubicBezTo>
                <a:cubicBezTo>
                  <a:pt x="3897" y="13788"/>
                  <a:pt x="3983" y="13538"/>
                  <a:pt x="4047" y="13296"/>
                </a:cubicBezTo>
                <a:cubicBezTo>
                  <a:pt x="4054" y="13266"/>
                  <a:pt x="4037" y="13235"/>
                  <a:pt x="4007" y="13227"/>
                </a:cubicBezTo>
                <a:cubicBezTo>
                  <a:pt x="4003" y="13226"/>
                  <a:pt x="3998" y="13226"/>
                  <a:pt x="3994" y="13226"/>
                </a:cubicBezTo>
                <a:close/>
                <a:moveTo>
                  <a:pt x="3409" y="14665"/>
                </a:moveTo>
                <a:cubicBezTo>
                  <a:pt x="3389" y="14665"/>
                  <a:pt x="3370" y="14676"/>
                  <a:pt x="3360" y="14694"/>
                </a:cubicBezTo>
                <a:cubicBezTo>
                  <a:pt x="3242" y="14913"/>
                  <a:pt x="3115" y="15131"/>
                  <a:pt x="2969" y="15362"/>
                </a:cubicBezTo>
                <a:cubicBezTo>
                  <a:pt x="2952" y="15387"/>
                  <a:pt x="2959" y="15423"/>
                  <a:pt x="2986" y="15439"/>
                </a:cubicBezTo>
                <a:cubicBezTo>
                  <a:pt x="2996" y="15444"/>
                  <a:pt x="3005" y="15447"/>
                  <a:pt x="3016" y="15447"/>
                </a:cubicBezTo>
                <a:cubicBezTo>
                  <a:pt x="3034" y="15447"/>
                  <a:pt x="3052" y="15438"/>
                  <a:pt x="3063" y="15422"/>
                </a:cubicBezTo>
                <a:cubicBezTo>
                  <a:pt x="3210" y="15189"/>
                  <a:pt x="3340" y="14968"/>
                  <a:pt x="3458" y="14747"/>
                </a:cubicBezTo>
                <a:cubicBezTo>
                  <a:pt x="3472" y="14720"/>
                  <a:pt x="3462" y="14686"/>
                  <a:pt x="3435" y="14672"/>
                </a:cubicBezTo>
                <a:cubicBezTo>
                  <a:pt x="3426" y="14667"/>
                  <a:pt x="3418" y="14665"/>
                  <a:pt x="3409" y="14665"/>
                </a:cubicBezTo>
                <a:close/>
                <a:moveTo>
                  <a:pt x="2581" y="15982"/>
                </a:moveTo>
                <a:cubicBezTo>
                  <a:pt x="2564" y="15982"/>
                  <a:pt x="2547" y="15990"/>
                  <a:pt x="2536" y="16005"/>
                </a:cubicBezTo>
                <a:cubicBezTo>
                  <a:pt x="2401" y="16195"/>
                  <a:pt x="2255" y="16394"/>
                  <a:pt x="2077" y="16631"/>
                </a:cubicBezTo>
                <a:cubicBezTo>
                  <a:pt x="2058" y="16656"/>
                  <a:pt x="2063" y="16691"/>
                  <a:pt x="2088" y="16709"/>
                </a:cubicBezTo>
                <a:cubicBezTo>
                  <a:pt x="2097" y="16716"/>
                  <a:pt x="2109" y="16721"/>
                  <a:pt x="2121" y="16721"/>
                </a:cubicBezTo>
                <a:cubicBezTo>
                  <a:pt x="2138" y="16721"/>
                  <a:pt x="2155" y="16713"/>
                  <a:pt x="2166" y="16698"/>
                </a:cubicBezTo>
                <a:cubicBezTo>
                  <a:pt x="2345" y="16460"/>
                  <a:pt x="2491" y="16260"/>
                  <a:pt x="2626" y="16069"/>
                </a:cubicBezTo>
                <a:cubicBezTo>
                  <a:pt x="2644" y="16044"/>
                  <a:pt x="2639" y="16010"/>
                  <a:pt x="2613" y="15992"/>
                </a:cubicBezTo>
                <a:cubicBezTo>
                  <a:pt x="2604" y="15985"/>
                  <a:pt x="2592" y="15982"/>
                  <a:pt x="2581" y="15982"/>
                </a:cubicBezTo>
                <a:close/>
                <a:moveTo>
                  <a:pt x="1659" y="17236"/>
                </a:moveTo>
                <a:cubicBezTo>
                  <a:pt x="1642" y="17236"/>
                  <a:pt x="1625" y="17244"/>
                  <a:pt x="1614" y="17260"/>
                </a:cubicBezTo>
                <a:cubicBezTo>
                  <a:pt x="1441" y="17511"/>
                  <a:pt x="1315" y="17728"/>
                  <a:pt x="1218" y="17941"/>
                </a:cubicBezTo>
                <a:cubicBezTo>
                  <a:pt x="1205" y="17968"/>
                  <a:pt x="1218" y="18002"/>
                  <a:pt x="1246" y="18014"/>
                </a:cubicBezTo>
                <a:cubicBezTo>
                  <a:pt x="1253" y="18018"/>
                  <a:pt x="1261" y="18019"/>
                  <a:pt x="1268" y="18019"/>
                </a:cubicBezTo>
                <a:cubicBezTo>
                  <a:pt x="1290" y="18019"/>
                  <a:pt x="1310" y="18007"/>
                  <a:pt x="1319" y="17987"/>
                </a:cubicBezTo>
                <a:cubicBezTo>
                  <a:pt x="1413" y="17780"/>
                  <a:pt x="1536" y="17569"/>
                  <a:pt x="1705" y="17323"/>
                </a:cubicBezTo>
                <a:cubicBezTo>
                  <a:pt x="1723" y="17298"/>
                  <a:pt x="1717" y="17263"/>
                  <a:pt x="1691" y="17246"/>
                </a:cubicBezTo>
                <a:cubicBezTo>
                  <a:pt x="1681" y="17239"/>
                  <a:pt x="1670" y="17236"/>
                  <a:pt x="1659" y="17236"/>
                </a:cubicBezTo>
                <a:close/>
                <a:moveTo>
                  <a:pt x="1050" y="18652"/>
                </a:moveTo>
                <a:cubicBezTo>
                  <a:pt x="1023" y="18652"/>
                  <a:pt x="999" y="18673"/>
                  <a:pt x="996" y="18700"/>
                </a:cubicBezTo>
                <a:cubicBezTo>
                  <a:pt x="984" y="18795"/>
                  <a:pt x="978" y="18893"/>
                  <a:pt x="978" y="18989"/>
                </a:cubicBezTo>
                <a:cubicBezTo>
                  <a:pt x="978" y="19154"/>
                  <a:pt x="996" y="19324"/>
                  <a:pt x="1030" y="19493"/>
                </a:cubicBezTo>
                <a:cubicBezTo>
                  <a:pt x="1035" y="19519"/>
                  <a:pt x="1058" y="19537"/>
                  <a:pt x="1084" y="19537"/>
                </a:cubicBezTo>
                <a:cubicBezTo>
                  <a:pt x="1088" y="19537"/>
                  <a:pt x="1092" y="19537"/>
                  <a:pt x="1095" y="19536"/>
                </a:cubicBezTo>
                <a:cubicBezTo>
                  <a:pt x="1125" y="19529"/>
                  <a:pt x="1144" y="19500"/>
                  <a:pt x="1139" y="19470"/>
                </a:cubicBezTo>
                <a:cubicBezTo>
                  <a:pt x="1106" y="19309"/>
                  <a:pt x="1089" y="19147"/>
                  <a:pt x="1089" y="18989"/>
                </a:cubicBezTo>
                <a:cubicBezTo>
                  <a:pt x="1089" y="18897"/>
                  <a:pt x="1095" y="18804"/>
                  <a:pt x="1106" y="18714"/>
                </a:cubicBezTo>
                <a:cubicBezTo>
                  <a:pt x="1110" y="18683"/>
                  <a:pt x="1088" y="18655"/>
                  <a:pt x="1058" y="18652"/>
                </a:cubicBezTo>
                <a:cubicBezTo>
                  <a:pt x="1055" y="18652"/>
                  <a:pt x="1053" y="18652"/>
                  <a:pt x="1050" y="18652"/>
                </a:cubicBezTo>
                <a:close/>
                <a:moveTo>
                  <a:pt x="1342" y="20158"/>
                </a:moveTo>
                <a:cubicBezTo>
                  <a:pt x="1333" y="20158"/>
                  <a:pt x="1324" y="20160"/>
                  <a:pt x="1316" y="20164"/>
                </a:cubicBezTo>
                <a:cubicBezTo>
                  <a:pt x="1290" y="20178"/>
                  <a:pt x="1278" y="20211"/>
                  <a:pt x="1292" y="20239"/>
                </a:cubicBezTo>
                <a:cubicBezTo>
                  <a:pt x="1408" y="20468"/>
                  <a:pt x="1553" y="20690"/>
                  <a:pt x="1724" y="20899"/>
                </a:cubicBezTo>
                <a:cubicBezTo>
                  <a:pt x="1735" y="20912"/>
                  <a:pt x="1751" y="20919"/>
                  <a:pt x="1767" y="20919"/>
                </a:cubicBezTo>
                <a:cubicBezTo>
                  <a:pt x="1779" y="20919"/>
                  <a:pt x="1792" y="20915"/>
                  <a:pt x="1802" y="20906"/>
                </a:cubicBezTo>
                <a:cubicBezTo>
                  <a:pt x="1826" y="20887"/>
                  <a:pt x="1829" y="20852"/>
                  <a:pt x="1810" y="20828"/>
                </a:cubicBezTo>
                <a:cubicBezTo>
                  <a:pt x="1644" y="20626"/>
                  <a:pt x="1503" y="20411"/>
                  <a:pt x="1391" y="20188"/>
                </a:cubicBezTo>
                <a:cubicBezTo>
                  <a:pt x="1381" y="20169"/>
                  <a:pt x="1362" y="20158"/>
                  <a:pt x="1342" y="20158"/>
                </a:cubicBezTo>
                <a:close/>
                <a:moveTo>
                  <a:pt x="2317" y="21356"/>
                </a:moveTo>
                <a:cubicBezTo>
                  <a:pt x="2301" y="21356"/>
                  <a:pt x="2285" y="21363"/>
                  <a:pt x="2275" y="21376"/>
                </a:cubicBezTo>
                <a:cubicBezTo>
                  <a:pt x="2255" y="21401"/>
                  <a:pt x="2258" y="21435"/>
                  <a:pt x="2283" y="21455"/>
                </a:cubicBezTo>
                <a:cubicBezTo>
                  <a:pt x="2343" y="21505"/>
                  <a:pt x="2405" y="21552"/>
                  <a:pt x="2468" y="21596"/>
                </a:cubicBezTo>
                <a:cubicBezTo>
                  <a:pt x="2617" y="21703"/>
                  <a:pt x="2776" y="21803"/>
                  <a:pt x="2938" y="21891"/>
                </a:cubicBezTo>
                <a:cubicBezTo>
                  <a:pt x="2946" y="21895"/>
                  <a:pt x="2955" y="21898"/>
                  <a:pt x="2965" y="21898"/>
                </a:cubicBezTo>
                <a:cubicBezTo>
                  <a:pt x="2984" y="21898"/>
                  <a:pt x="3003" y="21888"/>
                  <a:pt x="3014" y="21869"/>
                </a:cubicBezTo>
                <a:cubicBezTo>
                  <a:pt x="3028" y="21842"/>
                  <a:pt x="3018" y="21809"/>
                  <a:pt x="2991" y="21794"/>
                </a:cubicBezTo>
                <a:cubicBezTo>
                  <a:pt x="2833" y="21707"/>
                  <a:pt x="2678" y="21610"/>
                  <a:pt x="2533" y="21506"/>
                </a:cubicBezTo>
                <a:cubicBezTo>
                  <a:pt x="2471" y="21462"/>
                  <a:pt x="2411" y="21416"/>
                  <a:pt x="2352" y="21369"/>
                </a:cubicBezTo>
                <a:cubicBezTo>
                  <a:pt x="2342" y="21360"/>
                  <a:pt x="2330" y="21356"/>
                  <a:pt x="2317" y="21356"/>
                </a:cubicBezTo>
                <a:close/>
                <a:moveTo>
                  <a:pt x="3675" y="22101"/>
                </a:moveTo>
                <a:cubicBezTo>
                  <a:pt x="3653" y="22101"/>
                  <a:pt x="3631" y="22115"/>
                  <a:pt x="3623" y="22138"/>
                </a:cubicBezTo>
                <a:cubicBezTo>
                  <a:pt x="3613" y="22167"/>
                  <a:pt x="3628" y="22199"/>
                  <a:pt x="3657" y="22209"/>
                </a:cubicBezTo>
                <a:cubicBezTo>
                  <a:pt x="3905" y="22295"/>
                  <a:pt x="4161" y="22360"/>
                  <a:pt x="4420" y="22404"/>
                </a:cubicBezTo>
                <a:cubicBezTo>
                  <a:pt x="4423" y="22405"/>
                  <a:pt x="4425" y="22405"/>
                  <a:pt x="4428" y="22405"/>
                </a:cubicBezTo>
                <a:cubicBezTo>
                  <a:pt x="4455" y="22405"/>
                  <a:pt x="4478" y="22386"/>
                  <a:pt x="4484" y="22359"/>
                </a:cubicBezTo>
                <a:cubicBezTo>
                  <a:pt x="4489" y="22328"/>
                  <a:pt x="4468" y="22299"/>
                  <a:pt x="4438" y="22295"/>
                </a:cubicBezTo>
                <a:cubicBezTo>
                  <a:pt x="4186" y="22251"/>
                  <a:pt x="3936" y="22187"/>
                  <a:pt x="3693" y="22104"/>
                </a:cubicBezTo>
                <a:cubicBezTo>
                  <a:pt x="3687" y="22102"/>
                  <a:pt x="3681" y="22101"/>
                  <a:pt x="3675" y="22101"/>
                </a:cubicBezTo>
                <a:close/>
                <a:moveTo>
                  <a:pt x="5978" y="22297"/>
                </a:moveTo>
                <a:cubicBezTo>
                  <a:pt x="5975" y="22297"/>
                  <a:pt x="5972" y="22298"/>
                  <a:pt x="5969" y="22298"/>
                </a:cubicBezTo>
                <a:cubicBezTo>
                  <a:pt x="5723" y="22340"/>
                  <a:pt x="5471" y="22361"/>
                  <a:pt x="5218" y="22361"/>
                </a:cubicBezTo>
                <a:lnTo>
                  <a:pt x="5203" y="22361"/>
                </a:lnTo>
                <a:cubicBezTo>
                  <a:pt x="5172" y="22361"/>
                  <a:pt x="5147" y="22386"/>
                  <a:pt x="5147" y="22417"/>
                </a:cubicBezTo>
                <a:cubicBezTo>
                  <a:pt x="5147" y="22447"/>
                  <a:pt x="5172" y="22472"/>
                  <a:pt x="5203" y="22472"/>
                </a:cubicBezTo>
                <a:lnTo>
                  <a:pt x="5218" y="22472"/>
                </a:lnTo>
                <a:cubicBezTo>
                  <a:pt x="5476" y="22472"/>
                  <a:pt x="5736" y="22451"/>
                  <a:pt x="5987" y="22407"/>
                </a:cubicBezTo>
                <a:cubicBezTo>
                  <a:pt x="6017" y="22402"/>
                  <a:pt x="6038" y="22373"/>
                  <a:pt x="6033" y="22343"/>
                </a:cubicBezTo>
                <a:cubicBezTo>
                  <a:pt x="6028" y="22316"/>
                  <a:pt x="6004" y="22297"/>
                  <a:pt x="5978" y="22297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812" name="Google Shape;812;p30"/>
          <p:cNvGrpSpPr/>
          <p:nvPr/>
        </p:nvGrpSpPr>
        <p:grpSpPr>
          <a:xfrm rot="4654902">
            <a:off x="9684739" y="544391"/>
            <a:ext cx="578189" cy="523765"/>
            <a:chOff x="1640475" y="1197075"/>
            <a:chExt cx="55475" cy="50250"/>
          </a:xfrm>
        </p:grpSpPr>
        <p:sp>
          <p:nvSpPr>
            <p:cNvPr id="813" name="Google Shape;813;p30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4" name="Google Shape;814;p30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5" name="Google Shape;815;p30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816" name="Google Shape;816;p30"/>
          <p:cNvGrpSpPr/>
          <p:nvPr/>
        </p:nvGrpSpPr>
        <p:grpSpPr>
          <a:xfrm rot="5400000">
            <a:off x="761623" y="1413196"/>
            <a:ext cx="326429" cy="295697"/>
            <a:chOff x="1640475" y="1197075"/>
            <a:chExt cx="55475" cy="50250"/>
          </a:xfrm>
        </p:grpSpPr>
        <p:sp>
          <p:nvSpPr>
            <p:cNvPr id="817" name="Google Shape;817;p30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8" name="Google Shape;818;p30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9" name="Google Shape;819;p30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20" name="Google Shape;820;p30"/>
          <p:cNvSpPr/>
          <p:nvPr/>
        </p:nvSpPr>
        <p:spPr>
          <a:xfrm rot="6477717">
            <a:off x="11064199" y="6015703"/>
            <a:ext cx="773556" cy="181221"/>
          </a:xfrm>
          <a:custGeom>
            <a:avLst/>
            <a:gdLst/>
            <a:ahLst/>
            <a:cxnLst/>
            <a:rect l="l" t="t" r="r" b="b"/>
            <a:pathLst>
              <a:path w="7397" h="1733" extrusionOk="0">
                <a:moveTo>
                  <a:pt x="5860" y="0"/>
                </a:moveTo>
                <a:cubicBezTo>
                  <a:pt x="5799" y="0"/>
                  <a:pt x="5741" y="11"/>
                  <a:pt x="5686" y="32"/>
                </a:cubicBezTo>
                <a:cubicBezTo>
                  <a:pt x="5466" y="121"/>
                  <a:pt x="5383" y="336"/>
                  <a:pt x="5302" y="543"/>
                </a:cubicBezTo>
                <a:cubicBezTo>
                  <a:pt x="5254" y="668"/>
                  <a:pt x="5205" y="796"/>
                  <a:pt x="5126" y="889"/>
                </a:cubicBezTo>
                <a:cubicBezTo>
                  <a:pt x="5014" y="1021"/>
                  <a:pt x="4860" y="1053"/>
                  <a:pt x="4751" y="1057"/>
                </a:cubicBezTo>
                <a:cubicBezTo>
                  <a:pt x="4742" y="1057"/>
                  <a:pt x="4734" y="1057"/>
                  <a:pt x="4725" y="1057"/>
                </a:cubicBezTo>
                <a:cubicBezTo>
                  <a:pt x="4511" y="1057"/>
                  <a:pt x="4276" y="958"/>
                  <a:pt x="4120" y="799"/>
                </a:cubicBezTo>
                <a:cubicBezTo>
                  <a:pt x="4087" y="765"/>
                  <a:pt x="4055" y="729"/>
                  <a:pt x="4022" y="693"/>
                </a:cubicBezTo>
                <a:cubicBezTo>
                  <a:pt x="3950" y="610"/>
                  <a:pt x="3874" y="524"/>
                  <a:pt x="3776" y="460"/>
                </a:cubicBezTo>
                <a:cubicBezTo>
                  <a:pt x="3674" y="394"/>
                  <a:pt x="3552" y="359"/>
                  <a:pt x="3425" y="359"/>
                </a:cubicBezTo>
                <a:cubicBezTo>
                  <a:pt x="3376" y="359"/>
                  <a:pt x="3325" y="365"/>
                  <a:pt x="3276" y="375"/>
                </a:cubicBezTo>
                <a:cubicBezTo>
                  <a:pt x="3098" y="414"/>
                  <a:pt x="2945" y="517"/>
                  <a:pt x="2855" y="658"/>
                </a:cubicBezTo>
                <a:cubicBezTo>
                  <a:pt x="2796" y="751"/>
                  <a:pt x="2759" y="858"/>
                  <a:pt x="2723" y="962"/>
                </a:cubicBezTo>
                <a:cubicBezTo>
                  <a:pt x="2665" y="1131"/>
                  <a:pt x="2614" y="1277"/>
                  <a:pt x="2485" y="1333"/>
                </a:cubicBezTo>
                <a:cubicBezTo>
                  <a:pt x="2453" y="1347"/>
                  <a:pt x="2420" y="1353"/>
                  <a:pt x="2387" y="1353"/>
                </a:cubicBezTo>
                <a:cubicBezTo>
                  <a:pt x="2220" y="1353"/>
                  <a:pt x="2046" y="1198"/>
                  <a:pt x="1947" y="1092"/>
                </a:cubicBezTo>
                <a:cubicBezTo>
                  <a:pt x="1784" y="919"/>
                  <a:pt x="1583" y="706"/>
                  <a:pt x="1324" y="706"/>
                </a:cubicBezTo>
                <a:cubicBezTo>
                  <a:pt x="1308" y="706"/>
                  <a:pt x="1292" y="707"/>
                  <a:pt x="1276" y="709"/>
                </a:cubicBezTo>
                <a:cubicBezTo>
                  <a:pt x="985" y="739"/>
                  <a:pt x="854" y="994"/>
                  <a:pt x="728" y="1242"/>
                </a:cubicBezTo>
                <a:cubicBezTo>
                  <a:pt x="669" y="1354"/>
                  <a:pt x="609" y="1471"/>
                  <a:pt x="536" y="1561"/>
                </a:cubicBezTo>
                <a:cubicBezTo>
                  <a:pt x="519" y="1564"/>
                  <a:pt x="502" y="1565"/>
                  <a:pt x="486" y="1565"/>
                </a:cubicBezTo>
                <a:cubicBezTo>
                  <a:pt x="360" y="1565"/>
                  <a:pt x="234" y="1499"/>
                  <a:pt x="167" y="1391"/>
                </a:cubicBezTo>
                <a:cubicBezTo>
                  <a:pt x="151" y="1366"/>
                  <a:pt x="124" y="1352"/>
                  <a:pt x="96" y="1352"/>
                </a:cubicBezTo>
                <a:cubicBezTo>
                  <a:pt x="81" y="1352"/>
                  <a:pt x="65" y="1356"/>
                  <a:pt x="52" y="1365"/>
                </a:cubicBezTo>
                <a:cubicBezTo>
                  <a:pt x="12" y="1389"/>
                  <a:pt x="0" y="1440"/>
                  <a:pt x="25" y="1480"/>
                </a:cubicBezTo>
                <a:cubicBezTo>
                  <a:pt x="122" y="1636"/>
                  <a:pt x="306" y="1732"/>
                  <a:pt x="489" y="1732"/>
                </a:cubicBezTo>
                <a:cubicBezTo>
                  <a:pt x="526" y="1732"/>
                  <a:pt x="562" y="1728"/>
                  <a:pt x="599" y="1720"/>
                </a:cubicBezTo>
                <a:cubicBezTo>
                  <a:pt x="616" y="1716"/>
                  <a:pt x="631" y="1707"/>
                  <a:pt x="642" y="1694"/>
                </a:cubicBezTo>
                <a:cubicBezTo>
                  <a:pt x="739" y="1586"/>
                  <a:pt x="809" y="1449"/>
                  <a:pt x="876" y="1318"/>
                </a:cubicBezTo>
                <a:cubicBezTo>
                  <a:pt x="993" y="1091"/>
                  <a:pt x="1092" y="896"/>
                  <a:pt x="1293" y="875"/>
                </a:cubicBezTo>
                <a:cubicBezTo>
                  <a:pt x="1303" y="874"/>
                  <a:pt x="1312" y="874"/>
                  <a:pt x="1322" y="874"/>
                </a:cubicBezTo>
                <a:cubicBezTo>
                  <a:pt x="1510" y="874"/>
                  <a:pt x="1677" y="1050"/>
                  <a:pt x="1826" y="1209"/>
                </a:cubicBezTo>
                <a:cubicBezTo>
                  <a:pt x="2019" y="1414"/>
                  <a:pt x="2213" y="1520"/>
                  <a:pt x="2388" y="1520"/>
                </a:cubicBezTo>
                <a:cubicBezTo>
                  <a:pt x="2445" y="1520"/>
                  <a:pt x="2500" y="1509"/>
                  <a:pt x="2551" y="1486"/>
                </a:cubicBezTo>
                <a:cubicBezTo>
                  <a:pt x="2749" y="1401"/>
                  <a:pt x="2816" y="1205"/>
                  <a:pt x="2882" y="1016"/>
                </a:cubicBezTo>
                <a:cubicBezTo>
                  <a:pt x="2914" y="922"/>
                  <a:pt x="2947" y="825"/>
                  <a:pt x="2996" y="749"/>
                </a:cubicBezTo>
                <a:cubicBezTo>
                  <a:pt x="3062" y="645"/>
                  <a:pt x="3176" y="569"/>
                  <a:pt x="3311" y="540"/>
                </a:cubicBezTo>
                <a:cubicBezTo>
                  <a:pt x="3350" y="531"/>
                  <a:pt x="3389" y="527"/>
                  <a:pt x="3427" y="527"/>
                </a:cubicBezTo>
                <a:cubicBezTo>
                  <a:pt x="3521" y="527"/>
                  <a:pt x="3610" y="552"/>
                  <a:pt x="3684" y="601"/>
                </a:cubicBezTo>
                <a:cubicBezTo>
                  <a:pt x="3763" y="652"/>
                  <a:pt x="3828" y="726"/>
                  <a:pt x="3896" y="804"/>
                </a:cubicBezTo>
                <a:cubicBezTo>
                  <a:pt x="3931" y="842"/>
                  <a:pt x="3965" y="881"/>
                  <a:pt x="4000" y="918"/>
                </a:cubicBezTo>
                <a:cubicBezTo>
                  <a:pt x="4188" y="1108"/>
                  <a:pt x="4461" y="1224"/>
                  <a:pt x="4720" y="1224"/>
                </a:cubicBezTo>
                <a:cubicBezTo>
                  <a:pt x="4733" y="1224"/>
                  <a:pt x="4745" y="1224"/>
                  <a:pt x="4757" y="1224"/>
                </a:cubicBezTo>
                <a:cubicBezTo>
                  <a:pt x="4961" y="1217"/>
                  <a:pt x="5132" y="1138"/>
                  <a:pt x="5253" y="997"/>
                </a:cubicBezTo>
                <a:cubicBezTo>
                  <a:pt x="5350" y="884"/>
                  <a:pt x="5405" y="741"/>
                  <a:pt x="5458" y="603"/>
                </a:cubicBezTo>
                <a:cubicBezTo>
                  <a:pt x="5532" y="414"/>
                  <a:pt x="5595" y="249"/>
                  <a:pt x="5748" y="188"/>
                </a:cubicBezTo>
                <a:cubicBezTo>
                  <a:pt x="5784" y="174"/>
                  <a:pt x="5823" y="167"/>
                  <a:pt x="5861" y="167"/>
                </a:cubicBezTo>
                <a:cubicBezTo>
                  <a:pt x="6006" y="167"/>
                  <a:pt x="6157" y="257"/>
                  <a:pt x="6270" y="342"/>
                </a:cubicBezTo>
                <a:cubicBezTo>
                  <a:pt x="6297" y="363"/>
                  <a:pt x="6324" y="384"/>
                  <a:pt x="6351" y="405"/>
                </a:cubicBezTo>
                <a:cubicBezTo>
                  <a:pt x="6505" y="528"/>
                  <a:pt x="6665" y="654"/>
                  <a:pt x="6869" y="683"/>
                </a:cubicBezTo>
                <a:cubicBezTo>
                  <a:pt x="6888" y="686"/>
                  <a:pt x="6907" y="687"/>
                  <a:pt x="6926" y="687"/>
                </a:cubicBezTo>
                <a:cubicBezTo>
                  <a:pt x="7064" y="687"/>
                  <a:pt x="7208" y="621"/>
                  <a:pt x="7297" y="512"/>
                </a:cubicBezTo>
                <a:cubicBezTo>
                  <a:pt x="7373" y="418"/>
                  <a:pt x="7396" y="304"/>
                  <a:pt x="7359" y="200"/>
                </a:cubicBezTo>
                <a:cubicBezTo>
                  <a:pt x="7347" y="166"/>
                  <a:pt x="7314" y="144"/>
                  <a:pt x="7280" y="144"/>
                </a:cubicBezTo>
                <a:cubicBezTo>
                  <a:pt x="7270" y="144"/>
                  <a:pt x="7261" y="146"/>
                  <a:pt x="7252" y="149"/>
                </a:cubicBezTo>
                <a:cubicBezTo>
                  <a:pt x="7208" y="165"/>
                  <a:pt x="7186" y="212"/>
                  <a:pt x="7201" y="256"/>
                </a:cubicBezTo>
                <a:cubicBezTo>
                  <a:pt x="7223" y="318"/>
                  <a:pt x="7194" y="372"/>
                  <a:pt x="7166" y="406"/>
                </a:cubicBezTo>
                <a:cubicBezTo>
                  <a:pt x="7111" y="474"/>
                  <a:pt x="7015" y="519"/>
                  <a:pt x="6927" y="519"/>
                </a:cubicBezTo>
                <a:cubicBezTo>
                  <a:pt x="6916" y="519"/>
                  <a:pt x="6904" y="518"/>
                  <a:pt x="6893" y="516"/>
                </a:cubicBezTo>
                <a:cubicBezTo>
                  <a:pt x="6734" y="494"/>
                  <a:pt x="6598" y="387"/>
                  <a:pt x="6455" y="274"/>
                </a:cubicBezTo>
                <a:cubicBezTo>
                  <a:pt x="6427" y="252"/>
                  <a:pt x="6399" y="230"/>
                  <a:pt x="6372" y="209"/>
                </a:cubicBezTo>
                <a:cubicBezTo>
                  <a:pt x="6189" y="70"/>
                  <a:pt x="6015" y="0"/>
                  <a:pt x="586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821" name="Google Shape;821;p30"/>
          <p:cNvGrpSpPr/>
          <p:nvPr/>
        </p:nvGrpSpPr>
        <p:grpSpPr>
          <a:xfrm rot="5400000">
            <a:off x="10066781" y="5978563"/>
            <a:ext cx="295696" cy="267845"/>
            <a:chOff x="1640475" y="1197075"/>
            <a:chExt cx="55475" cy="50250"/>
          </a:xfrm>
        </p:grpSpPr>
        <p:sp>
          <p:nvSpPr>
            <p:cNvPr id="822" name="Google Shape;822;p30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3" name="Google Shape;823;p30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4" name="Google Shape;824;p30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262432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6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loria Hallelujah"/>
              <a:buNone/>
              <a:defRPr sz="2800">
                <a:solidFill>
                  <a:schemeClr val="dk1"/>
                </a:solidFill>
                <a:latin typeface="Gloria Hallelujah"/>
                <a:ea typeface="Gloria Hallelujah"/>
                <a:cs typeface="Gloria Hallelujah"/>
                <a:sym typeface="Gloria Hallelujah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 Thin"/>
              <a:buChar char="●"/>
              <a:defRPr sz="12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marL="914400" lvl="1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 Thin"/>
              <a:buChar char="○"/>
              <a:defRPr sz="12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marL="1371600" lvl="2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 Thin"/>
              <a:buChar char="■"/>
              <a:defRPr sz="12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marL="1828800" lvl="3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 Thin"/>
              <a:buChar char="●"/>
              <a:defRPr sz="12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 Thin"/>
              <a:buChar char="○"/>
              <a:defRPr sz="12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marL="2743200" lvl="5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 Thin"/>
              <a:buChar char="■"/>
              <a:defRPr sz="12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marL="3200400" lvl="6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 Thin"/>
              <a:buChar char="●"/>
              <a:defRPr sz="12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marL="3657600" lvl="7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 Thin"/>
              <a:buChar char="○"/>
              <a:defRPr sz="12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marL="4114800" lvl="8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 Thin"/>
              <a:buChar char="■"/>
              <a:defRPr sz="12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1049418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://wordwall.net/ar/resource/3312449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5F60B24-D0CE-03C3-8C26-1833F4ED8F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932" y="546872"/>
            <a:ext cx="5749026" cy="91447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2C8901-4FD3-00FF-6DC3-BD33448032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49948" y="6095999"/>
            <a:ext cx="1522761" cy="589861"/>
          </a:xfrm>
          <a:prstGeom prst="rect">
            <a:avLst/>
          </a:prstGeom>
        </p:spPr>
      </p:pic>
      <p:pic>
        <p:nvPicPr>
          <p:cNvPr id="53" name="Picture 2" descr="See the source image">
            <a:extLst>
              <a:ext uri="{FF2B5EF4-FFF2-40B4-BE49-F238E27FC236}">
                <a16:creationId xmlns:a16="http://schemas.microsoft.com/office/drawing/2014/main" id="{BC880D87-5C4B-2D28-2980-EB864632DA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37500" b="63167" l="8000" r="93125">
                        <a14:foregroundMark x1="8000" y1="56167" x2="8000" y2="56167"/>
                        <a14:foregroundMark x1="31875" y1="47500" x2="31875" y2="47500"/>
                        <a14:foregroundMark x1="43500" y1="46500" x2="43500" y2="46500"/>
                        <a14:foregroundMark x1="43500" y1="46500" x2="43500" y2="46500"/>
                        <a14:foregroundMark x1="43500" y1="46500" x2="43500" y2="46500"/>
                        <a14:foregroundMark x1="43500" y1="46500" x2="46625" y2="48500"/>
                        <a14:foregroundMark x1="31267" y1="52294" x2="28250" y2="55833"/>
                        <a14:foregroundMark x1="33342" y1="49861" x2="31439" y2="52093"/>
                        <a14:foregroundMark x1="38625" y1="43667" x2="36722" y2="45898"/>
                        <a14:foregroundMark x1="28250" y1="55833" x2="25500" y2="43667"/>
                        <a14:foregroundMark x1="51000" y1="47000" x2="51750" y2="47500"/>
                        <a14:foregroundMark x1="76698" y1="47977" x2="77250" y2="48000"/>
                        <a14:foregroundMark x1="70733" y1="47728" x2="72319" y2="47794"/>
                        <a14:foregroundMark x1="65250" y1="47500" x2="66252" y2="47542"/>
                        <a14:foregroundMark x1="92000" y1="44500" x2="93125" y2="56167"/>
                        <a14:foregroundMark x1="88375" y1="44500" x2="88750" y2="57500"/>
                        <a14:foregroundMark x1="86000" y1="48500" x2="84303" y2="51855"/>
                        <a14:foregroundMark x1="62500" y1="44167" x2="59750" y2="46500"/>
                        <a14:backgroundMark x1="34750" y1="49333" x2="34750" y2="49333"/>
                        <a14:backgroundMark x1="83250" y1="54167" x2="83250" y2="54167"/>
                        <a14:backgroundMark x1="74500" y1="48000" x2="74500" y2="48000"/>
                        <a14:backgroundMark x1="74500" y1="48000" x2="74500" y2="48000"/>
                        <a14:backgroundMark x1="74500" y1="48000" x2="74875" y2="49833"/>
                        <a14:backgroundMark x1="68125" y1="46000" x2="68875" y2="49333"/>
                        <a14:backgroundMark x1="82375" y1="55167" x2="84375" y2="53667"/>
                        <a14:backgroundMark x1="35125" y1="50333" x2="36250" y2="45500"/>
                        <a14:backgroundMark x1="35125" y1="48833" x2="35125" y2="44167"/>
                        <a14:backgroundMark x1="74000" y1="45000" x2="74875" y2="49833"/>
                        <a14:backgroundMark x1="34250" y1="44167" x2="35125" y2="49333"/>
                        <a14:backgroundMark x1="31875" y1="54667" x2="31500" y2="52333"/>
                      </a14:backgroundRemoval>
                    </a14:imgEffect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4290" b="33478"/>
          <a:stretch/>
        </p:blipFill>
        <p:spPr bwMode="auto">
          <a:xfrm>
            <a:off x="4446983" y="1757887"/>
            <a:ext cx="3332923" cy="889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" name="Title 1">
            <a:extLst>
              <a:ext uri="{FF2B5EF4-FFF2-40B4-BE49-F238E27FC236}">
                <a16:creationId xmlns:a16="http://schemas.microsoft.com/office/drawing/2014/main" id="{1B72D540-A3F4-0E8E-8240-F9F96FBA2FAF}"/>
              </a:ext>
            </a:extLst>
          </p:cNvPr>
          <p:cNvSpPr txBox="1">
            <a:spLocks/>
          </p:cNvSpPr>
          <p:nvPr/>
        </p:nvSpPr>
        <p:spPr>
          <a:xfrm>
            <a:off x="250132" y="3047205"/>
            <a:ext cx="11970025" cy="15659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نشاط في قصيدة الكلب والحمامة  - الصف الخامس الابتدائيّ</a:t>
            </a:r>
            <a:endParaRPr lang="en-US" sz="4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rtl="1"/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(إعداد الطالبة: رغد إبراهيم من الصف الخامس فرقة1)</a:t>
            </a:r>
          </a:p>
          <a:p>
            <a:pPr rtl="1"/>
            <a:endParaRPr lang="en-US" sz="4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AA444A-D6A1-CE08-F383-E8A0F71D2FE8}"/>
              </a:ext>
            </a:extLst>
          </p:cNvPr>
          <p:cNvSpPr txBox="1"/>
          <p:nvPr/>
        </p:nvSpPr>
        <p:spPr>
          <a:xfrm>
            <a:off x="4604512" y="5366275"/>
            <a:ext cx="650681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219170">
              <a:buClr>
                <a:srgbClr val="000000"/>
              </a:buClr>
            </a:pPr>
            <a:r>
              <a:rPr lang="ar-BH" sz="3200" b="1" kern="0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  <a:sym typeface="Arial"/>
              </a:rPr>
              <a:t>بإشراف:</a:t>
            </a:r>
          </a:p>
          <a:p>
            <a:pPr algn="ctr" defTabSz="1219170">
              <a:buClr>
                <a:srgbClr val="000000"/>
              </a:buClr>
            </a:pPr>
            <a:r>
              <a:rPr lang="ar-BH" sz="3200" b="1" kern="0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  <a:sym typeface="Arial"/>
              </a:rPr>
              <a:t> أ/عائشة بدر الكويتي</a:t>
            </a:r>
            <a:endParaRPr lang="ar-BH" sz="2000" b="1" kern="0" dirty="0">
              <a:solidFill>
                <a:srgbClr val="000000"/>
              </a:solidFill>
              <a:latin typeface="Sakkal Majalla" panose="02000000000000000000" pitchFamily="2" charset="-78"/>
              <a:cs typeface="Sakkal Majalla" panose="02000000000000000000" pitchFamily="2" charset="-78"/>
              <a:sym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FF563F7-46E1-9F6A-4D6C-17D667A597E6}"/>
              </a:ext>
            </a:extLst>
          </p:cNvPr>
          <p:cNvSpPr txBox="1"/>
          <p:nvPr/>
        </p:nvSpPr>
        <p:spPr>
          <a:xfrm>
            <a:off x="3039931" y="4400476"/>
            <a:ext cx="701548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B0F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http://wordwall.net/ar/resource/33124498</a:t>
            </a:r>
            <a:endParaRPr lang="ar-BH" sz="2800" dirty="0">
              <a:solidFill>
                <a:srgbClr val="00B0F0"/>
              </a:solidFill>
            </a:endParaRPr>
          </a:p>
          <a:p>
            <a:endParaRPr lang="en-US" sz="2800" dirty="0">
              <a:solidFill>
                <a:srgbClr val="00B0F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F21857D-C8DC-FDD6-AC7A-99CD82FEE4F0}"/>
              </a:ext>
            </a:extLst>
          </p:cNvPr>
          <p:cNvSpPr txBox="1"/>
          <p:nvPr/>
        </p:nvSpPr>
        <p:spPr>
          <a:xfrm>
            <a:off x="-14476" y="5427831"/>
            <a:ext cx="650681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219170">
              <a:buClr>
                <a:srgbClr val="000000"/>
              </a:buClr>
            </a:pPr>
            <a:r>
              <a:rPr lang="ar-BH" sz="3200" b="1" kern="0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  <a:sym typeface="Arial"/>
              </a:rPr>
              <a:t>مديرة المدرسة:</a:t>
            </a:r>
          </a:p>
          <a:p>
            <a:pPr algn="ctr" defTabSz="1219170">
              <a:buClr>
                <a:srgbClr val="000000"/>
              </a:buClr>
            </a:pPr>
            <a:r>
              <a:rPr lang="ar-BH" sz="3200" b="1" kern="0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  <a:sym typeface="Arial"/>
              </a:rPr>
              <a:t> أ/آمنة جناحي</a:t>
            </a:r>
            <a:endParaRPr lang="ar-BH" sz="2000" b="1" kern="0" dirty="0">
              <a:solidFill>
                <a:srgbClr val="000000"/>
              </a:solidFill>
              <a:latin typeface="Sakkal Majalla" panose="02000000000000000000" pitchFamily="2" charset="-78"/>
              <a:cs typeface="Sakkal Majalla" panose="02000000000000000000" pitchFamily="2" charset="-78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6164389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Team Building Class for Elementary by Slidesgo">
  <a:themeElements>
    <a:clrScheme name="Simple Light">
      <a:dk1>
        <a:srgbClr val="000000"/>
      </a:dk1>
      <a:lt1>
        <a:srgbClr val="FFFFFF"/>
      </a:lt1>
      <a:dk2>
        <a:srgbClr val="FF6EA7"/>
      </a:dk2>
      <a:lt2>
        <a:srgbClr val="CCB1FE"/>
      </a:lt2>
      <a:accent1>
        <a:srgbClr val="B2F7EF"/>
      </a:accent1>
      <a:accent2>
        <a:srgbClr val="FFE652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48</Words>
  <Application>Microsoft Office PowerPoint</Application>
  <PresentationFormat>Widescreen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Fira Sans Extra Condensed</vt:lpstr>
      <vt:lpstr>Gloria Hallelujah</vt:lpstr>
      <vt:lpstr>Raleway Thin</vt:lpstr>
      <vt:lpstr>Sakkal Majalla</vt:lpstr>
      <vt:lpstr>Team Building Class for Elementary by Slidesgo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أنشطة رقمية من إنتاج الطالبات المادة: اللغة العربية بإشراف: أ/عائشة بدر الكويتي</dc:title>
  <dc:creator>AYSHA BADER YUSUF MOHAMED JASIM ALKUWAITI</dc:creator>
  <cp:lastModifiedBy>AYSHA BADER YUSUF MOHAMED JASIM ALKUWAITI</cp:lastModifiedBy>
  <cp:revision>9</cp:revision>
  <dcterms:created xsi:type="dcterms:W3CDTF">2022-05-30T06:08:26Z</dcterms:created>
  <dcterms:modified xsi:type="dcterms:W3CDTF">2022-06-01T07:17:13Z</dcterms:modified>
</cp:coreProperties>
</file>