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788" r:id="rId3"/>
  </p:sldMasterIdLst>
  <p:notesMasterIdLst>
    <p:notesMasterId r:id="rId19"/>
  </p:notesMasterIdLst>
  <p:sldIdLst>
    <p:sldId id="540" r:id="rId4"/>
    <p:sldId id="257" r:id="rId5"/>
    <p:sldId id="548" r:id="rId6"/>
    <p:sldId id="835" r:id="rId7"/>
    <p:sldId id="836" r:id="rId8"/>
    <p:sldId id="621" r:id="rId9"/>
    <p:sldId id="304" r:id="rId10"/>
    <p:sldId id="837" r:id="rId11"/>
    <p:sldId id="838" r:id="rId12"/>
    <p:sldId id="839" r:id="rId13"/>
    <p:sldId id="840" r:id="rId14"/>
    <p:sldId id="841" r:id="rId15"/>
    <p:sldId id="842" r:id="rId16"/>
    <p:sldId id="849" r:id="rId17"/>
    <p:sldId id="542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5427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39" autoAdjust="0"/>
    <p:restoredTop sz="94660"/>
  </p:normalViewPr>
  <p:slideViewPr>
    <p:cSldViewPr snapToGrid="0">
      <p:cViewPr varScale="1">
        <p:scale>
          <a:sx n="58" d="100"/>
          <a:sy n="58" d="100"/>
        </p:scale>
        <p:origin x="8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51A83-39D9-43EC-A71C-DBC165BE3217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9212B-60B8-4437-84E2-B18E80D0C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50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8D417E-DF00-4E65-9B05-4B5AAB88C963}" type="slidenum">
              <a:rPr kumimoji="0" 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03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8D417E-DF00-4E65-9B05-4B5AAB88C963}" type="slidenum">
              <a:rPr kumimoji="0" 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0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8D417E-DF00-4E65-9B05-4B5AAB88C963}" type="slidenum">
              <a:rPr kumimoji="0" 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578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8D417E-DF00-4E65-9B05-4B5AAB88C963}" type="slidenum">
              <a:rPr kumimoji="0" 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53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JO" dirty="0"/>
              <a:t>يوزع هذا العرض مجانًا</a:t>
            </a:r>
          </a:p>
          <a:p>
            <a:pPr algn="ctr"/>
            <a:r>
              <a:rPr lang="ar-JO" dirty="0"/>
              <a:t>تصميم قناة البوربوينت الإسلامي</a:t>
            </a:r>
          </a:p>
          <a:p>
            <a:pPr algn="ctr"/>
            <a:r>
              <a:rPr lang="en-US" dirty="0"/>
              <a:t>youtube.com/c/</a:t>
            </a:r>
            <a:r>
              <a:rPr lang="en-US" dirty="0" err="1"/>
              <a:t>IslamicPowerPoint</a:t>
            </a:r>
            <a:endParaRPr lang="ar-JO" dirty="0"/>
          </a:p>
          <a:p>
            <a:endParaRPr lang="ar-JO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8D417E-DF00-4E65-9B05-4B5AAB88C963}" type="slidenum">
              <a:rPr kumimoji="0" 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21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226BC-2A49-48F2-9A62-542852F83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9B713-C306-4F1D-B0AF-68F1F570B4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6E5A4-0A85-4332-95BC-DE9BA7767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2792-0870-4703-9232-366C6B104B54}" type="datetimeFigureOut">
              <a:rPr lang="en-AE" smtClean="0"/>
              <a:t>10/05/2022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F654B-EB70-477B-8315-859CB590E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3E563-6ABB-45E1-9A6D-AF1F66B2D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2FAF-817A-492C-A232-1FAAB4ACDB0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649543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F2E55-AED9-480C-B8D6-6D358B7BF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2792-0870-4703-9232-366C6B104B54}" type="datetimeFigureOut">
              <a:rPr lang="en-AE" smtClean="0"/>
              <a:t>10/05/2022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D9FCF5-4B09-42A9-9A8A-A6A2C9BD0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00DE8-2C52-47F3-8F23-92168F81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2FAF-817A-492C-A232-1FAAB4ACDB0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606094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F2E55-AED9-480C-B8D6-6D358B7BF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2792-0870-4703-9232-366C6B104B54}" type="datetimeFigureOut">
              <a:rPr lang="en-AE" smtClean="0"/>
              <a:t>10/05/2022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D9FCF5-4B09-42A9-9A8A-A6A2C9BD0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00DE8-2C52-47F3-8F23-92168F81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2FAF-817A-492C-A232-1FAAB4ACDB0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324666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F2E55-AED9-480C-B8D6-6D358B7BF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2792-0870-4703-9232-366C6B104B54}" type="datetimeFigureOut">
              <a:rPr lang="en-AE" smtClean="0"/>
              <a:t>10/05/2022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D9FCF5-4B09-42A9-9A8A-A6A2C9BD0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00DE8-2C52-47F3-8F23-92168F81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2FAF-817A-492C-A232-1FAAB4ACDB0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663336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F2E55-AED9-480C-B8D6-6D358B7BF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2792-0870-4703-9232-366C6B104B54}" type="datetimeFigureOut">
              <a:rPr lang="en-AE" smtClean="0"/>
              <a:t>10/05/2022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D9FCF5-4B09-42A9-9A8A-A6A2C9BD0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00DE8-2C52-47F3-8F23-92168F81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2FAF-817A-492C-A232-1FAAB4ACDB0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982815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F2E55-AED9-480C-B8D6-6D358B7BF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2792-0870-4703-9232-366C6B104B54}" type="datetimeFigureOut">
              <a:rPr lang="en-AE" smtClean="0"/>
              <a:t>10/05/2022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D9FCF5-4B09-42A9-9A8A-A6A2C9BD0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00DE8-2C52-47F3-8F23-92168F81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2FAF-817A-492C-A232-1FAAB4ACDB0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077431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F2E55-AED9-480C-B8D6-6D358B7BF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2792-0870-4703-9232-366C6B104B54}" type="datetimeFigureOut">
              <a:rPr lang="en-AE" smtClean="0"/>
              <a:t>10/05/2022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D9FCF5-4B09-42A9-9A8A-A6A2C9BD0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00DE8-2C52-47F3-8F23-92168F81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2FAF-817A-492C-A232-1FAAB4ACDB0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79032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7FA95-C7B0-433D-9724-AC65C5AF1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41081-07F4-46B9-88AC-79EE10DF7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3C3286-0299-4541-9352-E2D3BFDB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B4281-1622-4007-A02D-51BC52601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2792-0870-4703-9232-366C6B104B54}" type="datetimeFigureOut">
              <a:rPr lang="en-AE" smtClean="0"/>
              <a:t>10/05/2022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5FE94E-3744-46FA-8C01-9AD063EE3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60BD39-F6FE-4FF2-B51A-C74093AD5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2FAF-817A-492C-A232-1FAAB4ACDB0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47648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07848-9036-4145-BB35-E9BD4ED5F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384AB-69F4-47B5-8795-F52249A496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5C34DE-1C94-4CB9-84DF-764B9C4A7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441721-C54D-4435-9804-AA88695FB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2792-0870-4703-9232-366C6B104B54}" type="datetimeFigureOut">
              <a:rPr lang="en-AE" smtClean="0"/>
              <a:t>10/05/2022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EA5DD8-B354-4046-BE9B-331A94BFD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32B04B-48ED-419D-B0DC-21521A747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2FAF-817A-492C-A232-1FAAB4ACDB0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294360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C36DC-BDAB-4029-9404-BBA732707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5D49F4-1D1C-47DE-8A68-E580D32EA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5756D-C9B4-4D3B-B6E6-6D8C7BFD2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2792-0870-4703-9232-366C6B104B54}" type="datetimeFigureOut">
              <a:rPr lang="en-AE" smtClean="0"/>
              <a:t>10/05/2022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B6A37-61EA-4593-8B00-8E581596C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C006B-F2E1-49FA-B907-FC347AE39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2FAF-817A-492C-A232-1FAAB4ACDB0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804274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B32E6A-B8B8-4F7A-B690-73ACBEB85C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9C1B84-A88B-4F33-B4E8-B0959C48E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B35E3-6FA1-4E85-9BF2-8F958500A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2792-0870-4703-9232-366C6B104B54}" type="datetimeFigureOut">
              <a:rPr lang="en-AE" smtClean="0"/>
              <a:t>10/05/2022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56DFC-7B4D-4E18-B201-BC8FFFFDD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3E375-3A19-4F23-AF4B-F2F7F586B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2FAF-817A-492C-A232-1FAAB4ACDB0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297439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226BC-2A49-48F2-9A62-542852F83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9B713-C306-4F1D-B0AF-68F1F570B4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6E5A4-0A85-4332-95BC-DE9BA7767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2792-0870-4703-9232-366C6B104B54}" type="datetimeFigureOut">
              <a:rPr lang="en-AE" smtClean="0"/>
              <a:t>10/05/2022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F654B-EB70-477B-8315-859CB590E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3E563-6ABB-45E1-9A6D-AF1F66B2D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2FAF-817A-492C-A232-1FAAB4ACDB0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796802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11D1F6-955E-448E-954D-979DCEB0F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A5FC6BF-3E49-460F-9D4B-C3BB8DAF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A86FA6-D03B-4CA0-A2E4-D01EC8003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29E5-9EB7-4F7F-A54A-EC6BAE304B71}" type="datetimeFigureOut">
              <a:rPr lang="ar-EG" smtClean="0"/>
              <a:t>09/10/1443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AE5737-8AB6-48D7-A814-E982516E1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84964AD-8A4A-4B39-B080-D6880180B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A9B8-1CC3-4D28-BDDE-811354DFFA0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443716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7037637-2C26-4B94-B77E-3E7689605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F62E15A-9191-437C-8E3E-EBABEE4A6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30B7E60-6B91-41CD-9E8F-E5CC2A9A0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29E5-9EB7-4F7F-A54A-EC6BAE304B71}" type="datetimeFigureOut">
              <a:rPr lang="ar-EG" smtClean="0"/>
              <a:t>09/10/1443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EA56552-2551-4735-B1AA-7B41F46C6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EB76972-D0BB-4DE5-B4E7-04DD40037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A9B8-1CC3-4D28-BDDE-811354DFFA0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70137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EB96CB-CEAA-429C-8A78-F138E252A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B52DEFA-49F5-41A8-A345-6A80BDFBA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FE8150-7CB8-460F-BE7D-9337D67FA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29E5-9EB7-4F7F-A54A-EC6BAE304B71}" type="datetimeFigureOut">
              <a:rPr lang="ar-EG" smtClean="0"/>
              <a:t>09/10/1443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67EFF70-F083-4D9E-93AB-9A2087B2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64B1550-E390-4391-A765-D8B298BA6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A9B8-1CC3-4D28-BDDE-811354DFFA0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28132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9810F48-86A4-40CC-8689-EED940020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2F8348B-FCE9-4BCC-89CF-9FF594B4DF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D2B0903-542A-4646-AA4C-3EF61E8863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5145DA9-2705-4CBD-80A6-F7AB074DD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29E5-9EB7-4F7F-A54A-EC6BAE304B71}" type="datetimeFigureOut">
              <a:rPr lang="ar-EG" smtClean="0"/>
              <a:t>09/10/1443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B68D996-B896-4659-9656-39608041B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A010B82-B765-40FE-9A8B-71001A592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A9B8-1CC3-4D28-BDDE-811354DFFA0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8942094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25FEB6E-0D71-4482-BA55-504C18BFE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D65F242-7129-4A1E-90DF-13297AA9A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B1E838F-113D-4210-A47A-775424FBC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8970F0F6-0824-4485-A370-9C085C840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C161B7D-E2C9-4183-9597-576A078B9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4D59153-655B-46B2-A4B9-DF9BEC117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29E5-9EB7-4F7F-A54A-EC6BAE304B71}" type="datetimeFigureOut">
              <a:rPr lang="ar-EG" smtClean="0"/>
              <a:t>09/10/1443</a:t>
            </a:fld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B1F24131-12F0-45B3-BCC4-91AE26363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57D7A4B-D558-492A-B166-895C4E8FD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A9B8-1CC3-4D28-BDDE-811354DFFA0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04502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38DC79-379A-41F7-9DAB-08B05746A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3E8B7DE-D76C-4C88-9228-7931321A2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29E5-9EB7-4F7F-A54A-EC6BAE304B71}" type="datetimeFigureOut">
              <a:rPr lang="ar-EG" smtClean="0"/>
              <a:t>09/10/1443</a:t>
            </a:fld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9B1C75B-D6FB-4EE7-8A9D-C07E1ED73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D936974-43C1-4530-AF05-F17FB7B07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A9B8-1CC3-4D28-BDDE-811354DFFA0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011578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DDE0A10-A599-4831-AA61-DFC52069D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29E5-9EB7-4F7F-A54A-EC6BAE304B71}" type="datetimeFigureOut">
              <a:rPr lang="ar-EG" smtClean="0"/>
              <a:t>09/10/1443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5E23A27-3D96-44EF-9196-3314558B5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357432E-AA80-4C2B-9114-6AF20C02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A9B8-1CC3-4D28-BDDE-811354DFFA0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87709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DDE0A10-A599-4831-AA61-DFC52069D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29E5-9EB7-4F7F-A54A-EC6BAE304B71}" type="datetimeFigureOut">
              <a:rPr lang="ar-EG" smtClean="0"/>
              <a:t>09/10/1443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5E23A27-3D96-44EF-9196-3314558B5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357432E-AA80-4C2B-9114-6AF20C02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A9B8-1CC3-4D28-BDDE-811354DFFA0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511059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DDE0A10-A599-4831-AA61-DFC52069D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29E5-9EB7-4F7F-A54A-EC6BAE304B71}" type="datetimeFigureOut">
              <a:rPr lang="ar-EG" smtClean="0"/>
              <a:t>09/10/1443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5E23A27-3D96-44EF-9196-3314558B5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357432E-AA80-4C2B-9114-6AF20C02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A9B8-1CC3-4D28-BDDE-811354DFFA0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382475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DDE0A10-A599-4831-AA61-DFC52069D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29E5-9EB7-4F7F-A54A-EC6BAE304B71}" type="datetimeFigureOut">
              <a:rPr lang="ar-EG" smtClean="0"/>
              <a:t>09/10/1443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5E23A27-3D96-44EF-9196-3314558B5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357432E-AA80-4C2B-9114-6AF20C02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A9B8-1CC3-4D28-BDDE-811354DFFA0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3044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0FFA0-5A88-4FD8-9048-9C2891CAF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2C008-0AF2-4FD8-8AEE-ED6FBECF4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9A582-7874-4A33-AFF3-07C3B63EE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2792-0870-4703-9232-366C6B104B54}" type="datetimeFigureOut">
              <a:rPr lang="en-AE" smtClean="0"/>
              <a:t>10/05/2022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E3D92-71E5-49B1-8917-D4C4B04D6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5B87A-12EB-427A-AA79-AAEA1FCC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2FAF-817A-492C-A232-1FAAB4ACDB0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445335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DDE0A10-A599-4831-AA61-DFC52069D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29E5-9EB7-4F7F-A54A-EC6BAE304B71}" type="datetimeFigureOut">
              <a:rPr lang="ar-EG" smtClean="0"/>
              <a:t>09/10/1443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5E23A27-3D96-44EF-9196-3314558B5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357432E-AA80-4C2B-9114-6AF20C02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A9B8-1CC3-4D28-BDDE-811354DFFA0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73742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DDE0A10-A599-4831-AA61-DFC52069D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29E5-9EB7-4F7F-A54A-EC6BAE304B71}" type="datetimeFigureOut">
              <a:rPr lang="ar-EG" smtClean="0"/>
              <a:t>09/10/1443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5E23A27-3D96-44EF-9196-3314558B5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357432E-AA80-4C2B-9114-6AF20C02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A9B8-1CC3-4D28-BDDE-811354DFFA0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46313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CE23A3-8A2F-4C2D-B466-8F263A7AA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6731043-40B8-48C4-A5B6-CAA4B606E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551A25D-BDDE-4E90-827A-27AAD4204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4C61DF7-7852-4903-9B78-8D0A3C163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29E5-9EB7-4F7F-A54A-EC6BAE304B71}" type="datetimeFigureOut">
              <a:rPr lang="ar-EG" smtClean="0"/>
              <a:t>09/10/1443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04C17CD-1059-4C23-8D86-7E0E16D68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B7B53AD-972D-455A-B3B4-156FC112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A9B8-1CC3-4D28-BDDE-811354DFFA0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134758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956F376-9975-4954-943F-40F9AA5D1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6133492-D934-4FC5-BD06-64053D62E9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43B026A-7ED5-4A98-923B-1516021A6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2A33F34-313B-446B-9D84-227E67F9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29E5-9EB7-4F7F-A54A-EC6BAE304B71}" type="datetimeFigureOut">
              <a:rPr lang="ar-EG" smtClean="0"/>
              <a:t>09/10/1443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ADDD746-2303-46AE-AC52-810E7E443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A96BAB4-9EB0-454D-8215-E71D75173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A9B8-1CC3-4D28-BDDE-811354DFFA0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595989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6DD450C-166A-4F02-AE5B-E4944756E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6FF3849-026E-48DE-9052-98FBC185D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E169ED2-D817-455C-9359-D1836254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29E5-9EB7-4F7F-A54A-EC6BAE304B71}" type="datetimeFigureOut">
              <a:rPr lang="ar-EG" smtClean="0"/>
              <a:t>09/10/1443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8218DE5-F01C-4677-A8C7-831C38E70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D9F9F2B-EC4B-40B2-9040-446194BF6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A9B8-1CC3-4D28-BDDE-811354DFFA0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655573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0840B1D-4148-43AC-86DD-B2EB8BFFF0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72F2549-CDAF-4E26-936C-E093ED8749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6231196-776B-403C-8FDD-AF3D12C42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929E5-9EB7-4F7F-A54A-EC6BAE304B71}" type="datetimeFigureOut">
              <a:rPr lang="ar-EG" smtClean="0"/>
              <a:t>09/10/1443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FFEE307-D6BE-4A90-A93B-62E90293A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0D262AE-340B-46C2-85A1-C181E7A40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3A9B8-1CC3-4D28-BDDE-811354DFFA0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4569135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C63BA-A757-474B-A808-DE91F42E8E01}" type="datetimeFigureOut">
              <a:rPr lang="ar-JO" smtClean="0"/>
              <a:t>09/10/1443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8B881-AF67-4CCB-8082-6B0D996C9578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2081323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C63BA-A757-474B-A808-DE91F42E8E01}" type="datetimeFigureOut">
              <a:rPr lang="ar-JO" smtClean="0"/>
              <a:t>09/10/1443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8B881-AF67-4CCB-8082-6B0D996C9578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3225087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C63BA-A757-474B-A808-DE91F42E8E01}" type="datetimeFigureOut">
              <a:rPr lang="ar-JO" smtClean="0"/>
              <a:t>09/10/1443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8B881-AF67-4CCB-8082-6B0D996C9578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409237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C63BA-A757-474B-A808-DE91F42E8E01}" type="datetimeFigureOut">
              <a:rPr lang="ar-JO" smtClean="0"/>
              <a:t>09/10/1443</a:t>
            </a:fld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8B881-AF67-4CCB-8082-6B0D996C9578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84195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E5043-7B50-4A95-ADEB-0A3329559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F3CFC5-488C-4561-A384-961BBD7D7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9DDE4-6BB6-41BE-84CF-EDDE27824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2792-0870-4703-9232-366C6B104B54}" type="datetimeFigureOut">
              <a:rPr lang="en-AE" smtClean="0"/>
              <a:t>10/05/2022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48E76-FC3A-4B7A-8934-56031FBA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4E3FC-C699-4794-ADA6-917AE7524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2FAF-817A-492C-A232-1FAAB4ACDB0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707821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C63BA-A757-474B-A808-DE91F42E8E01}" type="datetimeFigureOut">
              <a:rPr lang="ar-JO" smtClean="0"/>
              <a:t>09/10/1443</a:t>
            </a:fld>
            <a:endParaRPr lang="ar-JO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8B881-AF67-4CCB-8082-6B0D996C9578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686970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C63BA-A757-474B-A808-DE91F42E8E01}" type="datetimeFigureOut">
              <a:rPr lang="ar-JO" smtClean="0"/>
              <a:t>09/10/1443</a:t>
            </a:fld>
            <a:endParaRPr lang="ar-JO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8B881-AF67-4CCB-8082-6B0D996C9578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9377655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29741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9811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3602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4825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3789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0429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C63BA-A757-474B-A808-DE91F42E8E01}" type="datetimeFigureOut">
              <a:rPr lang="ar-JO" smtClean="0"/>
              <a:t>09/10/1443</a:t>
            </a:fld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8B881-AF67-4CCB-8082-6B0D996C9578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9782921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JO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C63BA-A757-474B-A808-DE91F42E8E01}" type="datetimeFigureOut">
              <a:rPr lang="ar-JO" smtClean="0"/>
              <a:t>09/10/1443</a:t>
            </a:fld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8B881-AF67-4CCB-8082-6B0D996C9578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325989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21911-00BA-45A4-91E6-A362F7B29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C70EC-ECE7-4EE5-A332-75C4002366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0609FB-9D27-48D2-83CB-F761FE53C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33F3AD-DC91-411D-A68D-2950B8EBA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2792-0870-4703-9232-366C6B104B54}" type="datetimeFigureOut">
              <a:rPr lang="en-AE" smtClean="0"/>
              <a:t>10/05/2022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AFBC34-D253-4FB1-A3C8-2EA44EF3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959DB-5484-48A1-8FA7-4877D96B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2FAF-817A-492C-A232-1FAAB4ACDB0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5091332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C63BA-A757-474B-A808-DE91F42E8E01}" type="datetimeFigureOut">
              <a:rPr lang="ar-JO" smtClean="0"/>
              <a:t>09/10/1443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8B881-AF67-4CCB-8082-6B0D996C9578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0200776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C63BA-A757-474B-A808-DE91F42E8E01}" type="datetimeFigureOut">
              <a:rPr lang="ar-JO" smtClean="0"/>
              <a:t>09/10/1443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8B881-AF67-4CCB-8082-6B0D996C9578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365305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5DB76-2863-40F2-812D-285F3BAE0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597CE-5AE7-4092-93FC-0BA70B49B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038AD-AF4D-45B9-A72D-5707147E1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48D099-BA02-4114-9752-80638E2101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128741-A9A9-47C5-B74F-9E91E1A9F6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222F2-E1F5-4B18-9E07-060DD4ACB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2792-0870-4703-9232-366C6B104B54}" type="datetimeFigureOut">
              <a:rPr lang="en-AE" smtClean="0"/>
              <a:t>10/05/2022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E8C3A5-D6F9-4DCB-9AB9-1E29B3C71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0F621D-7D80-4AD6-AD85-528ADB58E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2FAF-817A-492C-A232-1FAAB4ACDB0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38043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D2D94-F682-4B45-BE15-A4D60BF94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5C5DA1-A727-44CD-8103-7668A9AAB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2792-0870-4703-9232-366C6B104B54}" type="datetimeFigureOut">
              <a:rPr lang="en-AE" smtClean="0"/>
              <a:t>10/05/2022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BA7890-D947-4332-91A2-89436D480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1E6A5E-55C5-466C-A489-8DAE89D91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2FAF-817A-492C-A232-1FAAB4ACDB0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43294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F2E55-AED9-480C-B8D6-6D358B7BF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2792-0870-4703-9232-366C6B104B54}" type="datetimeFigureOut">
              <a:rPr lang="en-AE" smtClean="0"/>
              <a:t>10/05/2022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D9FCF5-4B09-42A9-9A8A-A6A2C9BD0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00DE8-2C52-47F3-8F23-92168F81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2FAF-817A-492C-A232-1FAAB4ACDB0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202204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F2E55-AED9-480C-B8D6-6D358B7BF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2792-0870-4703-9232-366C6B104B54}" type="datetimeFigureOut">
              <a:rPr lang="en-AE" smtClean="0"/>
              <a:t>10/05/2022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D9FCF5-4B09-42A9-9A8A-A6A2C9BD0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00DE8-2C52-47F3-8F23-92168F81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52FAF-817A-492C-A232-1FAAB4ACDB0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251239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585881-B214-4710-B6E5-B1317FB6D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00D84-1B3B-4066-B8A9-9A8C8D20C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70CEE-B78F-42BF-8865-CD4A2F7628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D2792-0870-4703-9232-366C6B104B54}" type="datetimeFigureOut">
              <a:rPr lang="en-AE" smtClean="0"/>
              <a:t>10/05/2022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D2660-2017-4884-8D4F-A43CD0398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BA6BC-044B-4DA1-923F-4D2C19014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52FAF-817A-492C-A232-1FAAB4ACDB0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169022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0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809" r:id="rId9"/>
    <p:sldLayoutId id="2147483808" r:id="rId10"/>
    <p:sldLayoutId id="2147483806" r:id="rId11"/>
    <p:sldLayoutId id="2147483805" r:id="rId12"/>
    <p:sldLayoutId id="2147483803" r:id="rId13"/>
    <p:sldLayoutId id="2147483802" r:id="rId14"/>
    <p:sldLayoutId id="2147483800" r:id="rId15"/>
    <p:sldLayoutId id="2147483656" r:id="rId16"/>
    <p:sldLayoutId id="2147483657" r:id="rId17"/>
    <p:sldLayoutId id="2147483658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816C8B5-5426-424E-A0BB-C06604595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3D8D42A-8D83-4E2C-870C-0782AB073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7DF1DC8-7D74-4346-A93F-FC5BD7942A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929E5-9EB7-4F7F-A54A-EC6BAE304B71}" type="datetimeFigureOut">
              <a:rPr lang="ar-EG" smtClean="0"/>
              <a:t>09/10/1443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DF0EB98-266A-4F74-9291-52CC97410D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3367B8A-1B7A-45AB-A82A-701DF312DE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3A9B8-1CC3-4D28-BDDE-811354DFFA0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02655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812" r:id="rId8"/>
    <p:sldLayoutId id="2147483811" r:id="rId9"/>
    <p:sldLayoutId id="2147483810" r:id="rId10"/>
    <p:sldLayoutId id="2147483807" r:id="rId11"/>
    <p:sldLayoutId id="2147483804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JO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C63BA-A757-474B-A808-DE91F42E8E01}" type="datetimeFigureOut">
              <a:rPr lang="ar-JO" smtClean="0"/>
              <a:t>09/10/1443</a:t>
            </a:fld>
            <a:endParaRPr lang="ar-JO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8B881-AF67-4CCB-8082-6B0D996C9578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021764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817" r:id="rId8"/>
    <p:sldLayoutId id="2147483816" r:id="rId9"/>
    <p:sldLayoutId id="2147483815" r:id="rId10"/>
    <p:sldLayoutId id="2147483814" r:id="rId11"/>
    <p:sldLayoutId id="2147483813" r:id="rId12"/>
    <p:sldLayoutId id="2147483796" r:id="rId13"/>
    <p:sldLayoutId id="2147483797" r:id="rId14"/>
    <p:sldLayoutId id="2147483798" r:id="rId15"/>
    <p:sldLayoutId id="2147483799" r:id="rId16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gif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13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13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.xml"/><Relationship Id="rId5" Type="http://schemas.openxmlformats.org/officeDocument/2006/relationships/image" Target="file:///C:\Program%20Files\Inknoe%20ClassPoint\Images\slide_annotate_without%20result_default.png" TargetMode="Externa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almaany.com/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13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13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13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4K Animated cartoon background landscape l Free city cartoon background video l loop animation">
            <a:hlinkClick r:id="" action="ppaction://media"/>
            <a:extLst>
              <a:ext uri="{FF2B5EF4-FFF2-40B4-BE49-F238E27FC236}">
                <a16:creationId xmlns:a16="http://schemas.microsoft.com/office/drawing/2014/main" id="{689E2267-74CE-494E-AC98-18F5595FA8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71919"/>
            <a:ext cx="12191999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00162DF-7329-41D5-9551-231F8F304E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110" r="7885" b="25062"/>
          <a:stretch/>
        </p:blipFill>
        <p:spPr>
          <a:xfrm>
            <a:off x="-13648" y="5225906"/>
            <a:ext cx="12191999" cy="164023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3983597-D984-4E33-AB94-5B83E0DED78A}"/>
              </a:ext>
            </a:extLst>
          </p:cNvPr>
          <p:cNvGrpSpPr/>
          <p:nvPr/>
        </p:nvGrpSpPr>
        <p:grpSpPr>
          <a:xfrm>
            <a:off x="2933741" y="636104"/>
            <a:ext cx="6229229" cy="5585791"/>
            <a:chOff x="6096000" y="426546"/>
            <a:chExt cx="6386310" cy="600490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BEFB54C-6901-46A1-ABAF-57C3DD6E0C65}"/>
                </a:ext>
              </a:extLst>
            </p:cNvPr>
            <p:cNvSpPr/>
            <p:nvPr/>
          </p:nvSpPr>
          <p:spPr>
            <a:xfrm>
              <a:off x="6911116" y="426546"/>
              <a:ext cx="4622999" cy="6004907"/>
            </a:xfrm>
            <a:custGeom>
              <a:avLst/>
              <a:gdLst>
                <a:gd name="connsiteX0" fmla="*/ 0 w 4622999"/>
                <a:gd name="connsiteY0" fmla="*/ 770515 h 6004907"/>
                <a:gd name="connsiteX1" fmla="*/ 770515 w 4622999"/>
                <a:gd name="connsiteY1" fmla="*/ 0 h 6004907"/>
                <a:gd name="connsiteX2" fmla="*/ 1294450 w 4622999"/>
                <a:gd name="connsiteY2" fmla="*/ 0 h 6004907"/>
                <a:gd name="connsiteX3" fmla="*/ 1818384 w 4622999"/>
                <a:gd name="connsiteY3" fmla="*/ 0 h 6004907"/>
                <a:gd name="connsiteX4" fmla="*/ 2403959 w 4622999"/>
                <a:gd name="connsiteY4" fmla="*/ 0 h 6004907"/>
                <a:gd name="connsiteX5" fmla="*/ 3020352 w 4622999"/>
                <a:gd name="connsiteY5" fmla="*/ 0 h 6004907"/>
                <a:gd name="connsiteX6" fmla="*/ 3852484 w 4622999"/>
                <a:gd name="connsiteY6" fmla="*/ 0 h 6004907"/>
                <a:gd name="connsiteX7" fmla="*/ 4622999 w 4622999"/>
                <a:gd name="connsiteY7" fmla="*/ 770515 h 6004907"/>
                <a:gd name="connsiteX8" fmla="*/ 4622999 w 4622999"/>
                <a:gd name="connsiteY8" fmla="*/ 1497489 h 6004907"/>
                <a:gd name="connsiteX9" fmla="*/ 4622999 w 4622999"/>
                <a:gd name="connsiteY9" fmla="*/ 2001270 h 6004907"/>
                <a:gd name="connsiteX10" fmla="*/ 4622999 w 4622999"/>
                <a:gd name="connsiteY10" fmla="*/ 2505050 h 6004907"/>
                <a:gd name="connsiteX11" fmla="*/ 4622999 w 4622999"/>
                <a:gd name="connsiteY11" fmla="*/ 3053469 h 6004907"/>
                <a:gd name="connsiteX12" fmla="*/ 4622999 w 4622999"/>
                <a:gd name="connsiteY12" fmla="*/ 3601888 h 6004907"/>
                <a:gd name="connsiteX13" fmla="*/ 4622999 w 4622999"/>
                <a:gd name="connsiteY13" fmla="*/ 4239585 h 6004907"/>
                <a:gd name="connsiteX14" fmla="*/ 4622999 w 4622999"/>
                <a:gd name="connsiteY14" fmla="*/ 5234392 h 6004907"/>
                <a:gd name="connsiteX15" fmla="*/ 3852484 w 4622999"/>
                <a:gd name="connsiteY15" fmla="*/ 6004907 h 6004907"/>
                <a:gd name="connsiteX16" fmla="*/ 3174451 w 4622999"/>
                <a:gd name="connsiteY16" fmla="*/ 6004907 h 6004907"/>
                <a:gd name="connsiteX17" fmla="*/ 2558057 w 4622999"/>
                <a:gd name="connsiteY17" fmla="*/ 6004907 h 6004907"/>
                <a:gd name="connsiteX18" fmla="*/ 1941663 w 4622999"/>
                <a:gd name="connsiteY18" fmla="*/ 6004907 h 6004907"/>
                <a:gd name="connsiteX19" fmla="*/ 770515 w 4622999"/>
                <a:gd name="connsiteY19" fmla="*/ 6004907 h 6004907"/>
                <a:gd name="connsiteX20" fmla="*/ 0 w 4622999"/>
                <a:gd name="connsiteY20" fmla="*/ 5234392 h 6004907"/>
                <a:gd name="connsiteX21" fmla="*/ 0 w 4622999"/>
                <a:gd name="connsiteY21" fmla="*/ 4507418 h 6004907"/>
                <a:gd name="connsiteX22" fmla="*/ 0 w 4622999"/>
                <a:gd name="connsiteY22" fmla="*/ 4003637 h 6004907"/>
                <a:gd name="connsiteX23" fmla="*/ 0 w 4622999"/>
                <a:gd name="connsiteY23" fmla="*/ 3365941 h 6004907"/>
                <a:gd name="connsiteX24" fmla="*/ 0 w 4622999"/>
                <a:gd name="connsiteY24" fmla="*/ 2772883 h 6004907"/>
                <a:gd name="connsiteX25" fmla="*/ 0 w 4622999"/>
                <a:gd name="connsiteY25" fmla="*/ 2269102 h 6004907"/>
                <a:gd name="connsiteX26" fmla="*/ 0 w 4622999"/>
                <a:gd name="connsiteY26" fmla="*/ 1720683 h 6004907"/>
                <a:gd name="connsiteX27" fmla="*/ 0 w 4622999"/>
                <a:gd name="connsiteY27" fmla="*/ 770515 h 6004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622999" h="6004907" fill="none" extrusionOk="0">
                  <a:moveTo>
                    <a:pt x="0" y="770515"/>
                  </a:moveTo>
                  <a:cubicBezTo>
                    <a:pt x="-68436" y="350829"/>
                    <a:pt x="337828" y="-23813"/>
                    <a:pt x="770515" y="0"/>
                  </a:cubicBezTo>
                  <a:cubicBezTo>
                    <a:pt x="891427" y="-975"/>
                    <a:pt x="1147217" y="14751"/>
                    <a:pt x="1294450" y="0"/>
                  </a:cubicBezTo>
                  <a:cubicBezTo>
                    <a:pt x="1441683" y="-14751"/>
                    <a:pt x="1697132" y="25157"/>
                    <a:pt x="1818384" y="0"/>
                  </a:cubicBezTo>
                  <a:cubicBezTo>
                    <a:pt x="1939636" y="-25157"/>
                    <a:pt x="2203332" y="17719"/>
                    <a:pt x="2403959" y="0"/>
                  </a:cubicBezTo>
                  <a:cubicBezTo>
                    <a:pt x="2604587" y="-17719"/>
                    <a:pt x="2815390" y="3925"/>
                    <a:pt x="3020352" y="0"/>
                  </a:cubicBezTo>
                  <a:cubicBezTo>
                    <a:pt x="3225314" y="-3925"/>
                    <a:pt x="3551975" y="-12238"/>
                    <a:pt x="3852484" y="0"/>
                  </a:cubicBezTo>
                  <a:cubicBezTo>
                    <a:pt x="4257125" y="-7954"/>
                    <a:pt x="4649336" y="361743"/>
                    <a:pt x="4622999" y="770515"/>
                  </a:cubicBezTo>
                  <a:cubicBezTo>
                    <a:pt x="4647612" y="1075067"/>
                    <a:pt x="4596256" y="1220187"/>
                    <a:pt x="4622999" y="1497489"/>
                  </a:cubicBezTo>
                  <a:cubicBezTo>
                    <a:pt x="4649742" y="1774791"/>
                    <a:pt x="4627569" y="1769087"/>
                    <a:pt x="4622999" y="2001270"/>
                  </a:cubicBezTo>
                  <a:cubicBezTo>
                    <a:pt x="4618429" y="2233453"/>
                    <a:pt x="4607663" y="2321521"/>
                    <a:pt x="4622999" y="2505050"/>
                  </a:cubicBezTo>
                  <a:cubicBezTo>
                    <a:pt x="4638335" y="2688579"/>
                    <a:pt x="4605698" y="2888847"/>
                    <a:pt x="4622999" y="3053469"/>
                  </a:cubicBezTo>
                  <a:cubicBezTo>
                    <a:pt x="4640300" y="3218091"/>
                    <a:pt x="4619443" y="3468260"/>
                    <a:pt x="4622999" y="3601888"/>
                  </a:cubicBezTo>
                  <a:cubicBezTo>
                    <a:pt x="4626555" y="3735516"/>
                    <a:pt x="4598643" y="3971272"/>
                    <a:pt x="4622999" y="4239585"/>
                  </a:cubicBezTo>
                  <a:cubicBezTo>
                    <a:pt x="4647355" y="4507898"/>
                    <a:pt x="4604084" y="4984230"/>
                    <a:pt x="4622999" y="5234392"/>
                  </a:cubicBezTo>
                  <a:cubicBezTo>
                    <a:pt x="4610666" y="5661364"/>
                    <a:pt x="4246246" y="6049077"/>
                    <a:pt x="3852484" y="6004907"/>
                  </a:cubicBezTo>
                  <a:cubicBezTo>
                    <a:pt x="3631343" y="6016159"/>
                    <a:pt x="3512402" y="6022586"/>
                    <a:pt x="3174451" y="6004907"/>
                  </a:cubicBezTo>
                  <a:cubicBezTo>
                    <a:pt x="2836500" y="5987228"/>
                    <a:pt x="2773617" y="6016666"/>
                    <a:pt x="2558057" y="6004907"/>
                  </a:cubicBezTo>
                  <a:cubicBezTo>
                    <a:pt x="2342497" y="5993148"/>
                    <a:pt x="2103061" y="5990634"/>
                    <a:pt x="1941663" y="6004907"/>
                  </a:cubicBezTo>
                  <a:cubicBezTo>
                    <a:pt x="1780265" y="6019180"/>
                    <a:pt x="1030168" y="5969759"/>
                    <a:pt x="770515" y="6004907"/>
                  </a:cubicBezTo>
                  <a:cubicBezTo>
                    <a:pt x="319376" y="6099005"/>
                    <a:pt x="53392" y="5588951"/>
                    <a:pt x="0" y="5234392"/>
                  </a:cubicBezTo>
                  <a:cubicBezTo>
                    <a:pt x="17262" y="5000413"/>
                    <a:pt x="30001" y="4822615"/>
                    <a:pt x="0" y="4507418"/>
                  </a:cubicBezTo>
                  <a:cubicBezTo>
                    <a:pt x="-30001" y="4192221"/>
                    <a:pt x="17924" y="4195297"/>
                    <a:pt x="0" y="4003637"/>
                  </a:cubicBezTo>
                  <a:cubicBezTo>
                    <a:pt x="-17924" y="3811977"/>
                    <a:pt x="-1122" y="3681667"/>
                    <a:pt x="0" y="3365941"/>
                  </a:cubicBezTo>
                  <a:cubicBezTo>
                    <a:pt x="1122" y="3050215"/>
                    <a:pt x="-21795" y="3047249"/>
                    <a:pt x="0" y="2772883"/>
                  </a:cubicBezTo>
                  <a:cubicBezTo>
                    <a:pt x="21795" y="2498517"/>
                    <a:pt x="6641" y="2397407"/>
                    <a:pt x="0" y="2269102"/>
                  </a:cubicBezTo>
                  <a:cubicBezTo>
                    <a:pt x="-6641" y="2140797"/>
                    <a:pt x="25594" y="1949305"/>
                    <a:pt x="0" y="1720683"/>
                  </a:cubicBezTo>
                  <a:cubicBezTo>
                    <a:pt x="-25594" y="1492061"/>
                    <a:pt x="39431" y="1164855"/>
                    <a:pt x="0" y="770515"/>
                  </a:cubicBezTo>
                  <a:close/>
                </a:path>
                <a:path w="4622999" h="6004907" stroke="0" extrusionOk="0">
                  <a:moveTo>
                    <a:pt x="0" y="770515"/>
                  </a:moveTo>
                  <a:cubicBezTo>
                    <a:pt x="-9759" y="335935"/>
                    <a:pt x="316985" y="42510"/>
                    <a:pt x="770515" y="0"/>
                  </a:cubicBezTo>
                  <a:cubicBezTo>
                    <a:pt x="1027030" y="-24321"/>
                    <a:pt x="1182573" y="-7475"/>
                    <a:pt x="1356089" y="0"/>
                  </a:cubicBezTo>
                  <a:cubicBezTo>
                    <a:pt x="1529605" y="7475"/>
                    <a:pt x="1683625" y="-26251"/>
                    <a:pt x="2003303" y="0"/>
                  </a:cubicBezTo>
                  <a:cubicBezTo>
                    <a:pt x="2322981" y="26251"/>
                    <a:pt x="2384118" y="25928"/>
                    <a:pt x="2650516" y="0"/>
                  </a:cubicBezTo>
                  <a:cubicBezTo>
                    <a:pt x="2916914" y="-25928"/>
                    <a:pt x="3410482" y="33949"/>
                    <a:pt x="3852484" y="0"/>
                  </a:cubicBezTo>
                  <a:cubicBezTo>
                    <a:pt x="4297429" y="-58236"/>
                    <a:pt x="4598528" y="329046"/>
                    <a:pt x="4622999" y="770515"/>
                  </a:cubicBezTo>
                  <a:cubicBezTo>
                    <a:pt x="4637367" y="1099919"/>
                    <a:pt x="4619987" y="1232103"/>
                    <a:pt x="4622999" y="1452850"/>
                  </a:cubicBezTo>
                  <a:cubicBezTo>
                    <a:pt x="4626011" y="1673598"/>
                    <a:pt x="4650179" y="1889520"/>
                    <a:pt x="4622999" y="2090547"/>
                  </a:cubicBezTo>
                  <a:cubicBezTo>
                    <a:pt x="4595819" y="2291574"/>
                    <a:pt x="4597625" y="2539759"/>
                    <a:pt x="4622999" y="2683605"/>
                  </a:cubicBezTo>
                  <a:cubicBezTo>
                    <a:pt x="4648373" y="2827451"/>
                    <a:pt x="4600067" y="3014471"/>
                    <a:pt x="4622999" y="3232024"/>
                  </a:cubicBezTo>
                  <a:cubicBezTo>
                    <a:pt x="4645931" y="3449577"/>
                    <a:pt x="4632879" y="3492637"/>
                    <a:pt x="4622999" y="3735805"/>
                  </a:cubicBezTo>
                  <a:cubicBezTo>
                    <a:pt x="4613119" y="3978973"/>
                    <a:pt x="4620240" y="4149417"/>
                    <a:pt x="4622999" y="4284224"/>
                  </a:cubicBezTo>
                  <a:cubicBezTo>
                    <a:pt x="4625758" y="4419031"/>
                    <a:pt x="4577627" y="4800200"/>
                    <a:pt x="4622999" y="5234392"/>
                  </a:cubicBezTo>
                  <a:cubicBezTo>
                    <a:pt x="4600956" y="5719277"/>
                    <a:pt x="4222234" y="6063367"/>
                    <a:pt x="3852484" y="6004907"/>
                  </a:cubicBezTo>
                  <a:cubicBezTo>
                    <a:pt x="3674602" y="6022840"/>
                    <a:pt x="3569147" y="5979072"/>
                    <a:pt x="3297730" y="6004907"/>
                  </a:cubicBezTo>
                  <a:cubicBezTo>
                    <a:pt x="3026313" y="6030742"/>
                    <a:pt x="2902378" y="5991196"/>
                    <a:pt x="2619696" y="6004907"/>
                  </a:cubicBezTo>
                  <a:cubicBezTo>
                    <a:pt x="2337014" y="6018618"/>
                    <a:pt x="2113960" y="5984704"/>
                    <a:pt x="1972483" y="6004907"/>
                  </a:cubicBezTo>
                  <a:cubicBezTo>
                    <a:pt x="1831006" y="6025110"/>
                    <a:pt x="1633791" y="5999524"/>
                    <a:pt x="1417728" y="6004907"/>
                  </a:cubicBezTo>
                  <a:cubicBezTo>
                    <a:pt x="1201666" y="6010290"/>
                    <a:pt x="1013479" y="5977002"/>
                    <a:pt x="770515" y="6004907"/>
                  </a:cubicBezTo>
                  <a:cubicBezTo>
                    <a:pt x="381458" y="5959502"/>
                    <a:pt x="14586" y="5651307"/>
                    <a:pt x="0" y="5234392"/>
                  </a:cubicBezTo>
                  <a:cubicBezTo>
                    <a:pt x="-7277" y="5081986"/>
                    <a:pt x="12174" y="4849272"/>
                    <a:pt x="0" y="4641334"/>
                  </a:cubicBezTo>
                  <a:cubicBezTo>
                    <a:pt x="-12174" y="4433396"/>
                    <a:pt x="-11092" y="4268625"/>
                    <a:pt x="0" y="3914360"/>
                  </a:cubicBezTo>
                  <a:cubicBezTo>
                    <a:pt x="11092" y="3560095"/>
                    <a:pt x="-20167" y="3444939"/>
                    <a:pt x="0" y="3187386"/>
                  </a:cubicBezTo>
                  <a:cubicBezTo>
                    <a:pt x="20167" y="2929833"/>
                    <a:pt x="-30104" y="2811316"/>
                    <a:pt x="0" y="2549689"/>
                  </a:cubicBezTo>
                  <a:cubicBezTo>
                    <a:pt x="30104" y="2288062"/>
                    <a:pt x="-14641" y="2239673"/>
                    <a:pt x="0" y="1956631"/>
                  </a:cubicBezTo>
                  <a:cubicBezTo>
                    <a:pt x="14641" y="1673589"/>
                    <a:pt x="11915" y="1576132"/>
                    <a:pt x="0" y="1408212"/>
                  </a:cubicBezTo>
                  <a:cubicBezTo>
                    <a:pt x="-11915" y="1240292"/>
                    <a:pt x="6693" y="1007269"/>
                    <a:pt x="0" y="770515"/>
                  </a:cubicBezTo>
                  <a:close/>
                </a:path>
              </a:pathLst>
            </a:custGeom>
            <a:solidFill>
              <a:sysClr val="window" lastClr="FFFFFF"/>
            </a:solidFill>
            <a:ln w="76200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35787386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9FBED9F-EFC7-46AC-AC49-221FBEA35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483913" y="718329"/>
              <a:ext cx="796785" cy="851736"/>
            </a:xfrm>
            <a:prstGeom prst="rect">
              <a:avLst/>
            </a:prstGeom>
          </p:spPr>
        </p:pic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8F4520B1-216D-43FA-A4FB-3F095E8602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98" t="11553"/>
            <a:stretch/>
          </p:blipFill>
          <p:spPr bwMode="auto">
            <a:xfrm>
              <a:off x="8089885" y="675950"/>
              <a:ext cx="2347743" cy="772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7DFEBF29-E765-495D-8B39-7F678C7838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128" y="1570065"/>
              <a:ext cx="2369325" cy="723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5BABE1-E954-4F8A-9126-E1275647BD64}"/>
                </a:ext>
              </a:extLst>
            </p:cNvPr>
            <p:cNvSpPr txBox="1"/>
            <p:nvPr/>
          </p:nvSpPr>
          <p:spPr>
            <a:xfrm>
              <a:off x="6174615" y="2451669"/>
              <a:ext cx="6096000" cy="1588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Asmaa Font" panose="00000500000000000000" pitchFamily="50" charset="-78"/>
                  <a:ea typeface="+mn-ea"/>
                  <a:cs typeface="Asmaa Font" panose="00000500000000000000" pitchFamily="50" charset="-78"/>
                </a:rPr>
                <a:t>ماد</a:t>
              </a: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Asmaa Font" panose="00000500000000000000" pitchFamily="50" charset="-78"/>
                  <a:ea typeface="+mn-ea"/>
                  <a:cs typeface="Asmaa Font" panose="00000500000000000000" pitchFamily="50" charset="-78"/>
                </a:rPr>
                <a:t>ّ</a:t>
              </a:r>
              <a:r>
                <a:rPr kumimoji="0" lang="ar-BH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Asmaa Font" panose="00000500000000000000" pitchFamily="50" charset="-78"/>
                  <a:ea typeface="+mn-ea"/>
                  <a:cs typeface="Asmaa Font" panose="00000500000000000000" pitchFamily="50" charset="-78"/>
                </a:rPr>
                <a:t>ةِ التربية الإسلاميّة</a:t>
              </a:r>
              <a:br>
                <a:rPr kumimoji="0" lang="ar-BH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AB7FA9"/>
                  </a:solidFill>
                  <a:effectLst/>
                  <a:uLnTx/>
                  <a:uFillTx/>
                  <a:latin typeface="Asmaa Font" panose="00000500000000000000" pitchFamily="50" charset="-78"/>
                  <a:ea typeface="+mn-ea"/>
                  <a:cs typeface="Asmaa Font" panose="00000500000000000000" pitchFamily="50" charset="-78"/>
                </a:rPr>
              </a:br>
              <a:r>
                <a:rPr kumimoji="0" lang="ar-BH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smaa Font" panose="00000500000000000000" pitchFamily="50" charset="-78"/>
                  <a:ea typeface="+mn-ea"/>
                  <a:cs typeface="Asmaa Font" panose="00000500000000000000" pitchFamily="50" charset="-78"/>
                </a:rPr>
                <a:t>القرآن الكريم -  </a:t>
              </a:r>
              <a:r>
                <a:rPr lang="ar-BH" sz="2400" b="1" kern="0" dirty="0">
                  <a:solidFill>
                    <a:srgbClr val="C00000"/>
                  </a:solidFill>
                  <a:latin typeface="Asmaa Font" panose="00000500000000000000" pitchFamily="50" charset="-78"/>
                  <a:cs typeface="Asmaa Font" panose="00000500000000000000" pitchFamily="50" charset="-78"/>
                </a:rPr>
                <a:t>سورة البقرة ( 197 )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smaa Font" panose="00000500000000000000" pitchFamily="50" charset="-78"/>
                <a:ea typeface="+mn-ea"/>
                <a:cs typeface="Asmaa Font" panose="00000500000000000000" pitchFamily="50" charset="-78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F70211-4493-49C6-93F4-31464DB16D16}"/>
                </a:ext>
              </a:extLst>
            </p:cNvPr>
            <p:cNvSpPr txBox="1"/>
            <p:nvPr/>
          </p:nvSpPr>
          <p:spPr>
            <a:xfrm>
              <a:off x="6096000" y="4459034"/>
              <a:ext cx="6096000" cy="3970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smaa Font" panose="00000500000000000000" pitchFamily="50" charset="-78"/>
                <a:ea typeface="+mn-ea"/>
                <a:cs typeface="Asmaa Font" panose="00000500000000000000" pitchFamily="50" charset="-78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E06AD6-77BF-4FA4-BED0-8590A1D1048C}"/>
                </a:ext>
              </a:extLst>
            </p:cNvPr>
            <p:cNvSpPr txBox="1"/>
            <p:nvPr/>
          </p:nvSpPr>
          <p:spPr>
            <a:xfrm>
              <a:off x="6174615" y="4459034"/>
              <a:ext cx="6096000" cy="4963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Asmaa Font" panose="00000500000000000000" pitchFamily="50" charset="-78"/>
                  <a:ea typeface="+mn-ea"/>
                  <a:cs typeface="Asmaa Font" panose="00000500000000000000" pitchFamily="50" charset="-78"/>
                </a:rPr>
                <a:t>الصف السادس الابتدائي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smaa Font" panose="00000500000000000000" pitchFamily="50" charset="-78"/>
                <a:ea typeface="+mn-ea"/>
                <a:cs typeface="Asmaa Font" panose="00000500000000000000" pitchFamily="50" charset="-78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A68F5D0-B42D-4E7F-A2E4-A0E429238C4B}"/>
                </a:ext>
              </a:extLst>
            </p:cNvPr>
            <p:cNvSpPr txBox="1"/>
            <p:nvPr/>
          </p:nvSpPr>
          <p:spPr>
            <a:xfrm>
              <a:off x="6386310" y="5518841"/>
              <a:ext cx="6096000" cy="4963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993366"/>
                  </a:solidFill>
                  <a:effectLst/>
                  <a:uLnTx/>
                  <a:uFillTx/>
                  <a:latin typeface="Asmaa Font" panose="00000500000000000000" pitchFamily="50" charset="-78"/>
                  <a:ea typeface="+mn-ea"/>
                  <a:cs typeface="Asmaa Font" panose="00000500000000000000" pitchFamily="50" charset="-78"/>
                </a:rPr>
                <a:t>أ. فاطمة أسامة علي 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smaa Font" panose="00000500000000000000" pitchFamily="50" charset="-78"/>
                <a:ea typeface="+mn-ea"/>
                <a:cs typeface="Asmaa Font" panose="00000500000000000000" pitchFamily="50" charset="-78"/>
              </a:endParaRPr>
            </a:p>
          </p:txBody>
        </p:sp>
      </p:grpSp>
      <p:pic>
        <p:nvPicPr>
          <p:cNvPr id="23" name="Picture 8" descr="tourism | Flourish">
            <a:extLst>
              <a:ext uri="{FF2B5EF4-FFF2-40B4-BE49-F238E27FC236}">
                <a16:creationId xmlns:a16="http://schemas.microsoft.com/office/drawing/2014/main" id="{0BAE818A-3947-49EC-9923-5F943ECBBF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33" y="-707736"/>
            <a:ext cx="2687680" cy="26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7C38512-47B0-4BB7-8675-40EEF6EEBD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946" y="1627188"/>
            <a:ext cx="2705100" cy="4876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960D52-1BEC-0B02-964B-00C80DC85A8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0971" t="67194"/>
          <a:stretch/>
        </p:blipFill>
        <p:spPr>
          <a:xfrm>
            <a:off x="10470575" y="197719"/>
            <a:ext cx="1255514" cy="46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9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7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268D6B37-8CA7-4241-8606-83E260683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خلفية السؤال والأجوبة"/>
          <p:cNvGrpSpPr/>
          <p:nvPr/>
        </p:nvGrpSpPr>
        <p:grpSpPr>
          <a:xfrm>
            <a:off x="3193776" y="596349"/>
            <a:ext cx="5804450" cy="5935080"/>
            <a:chOff x="3193776" y="596349"/>
            <a:chExt cx="5804450" cy="5935080"/>
          </a:xfrm>
        </p:grpSpPr>
        <p:sp>
          <p:nvSpPr>
            <p:cNvPr id="20" name="مستطيل مستدير الزوايا 19"/>
            <p:cNvSpPr/>
            <p:nvPr/>
          </p:nvSpPr>
          <p:spPr>
            <a:xfrm>
              <a:off x="7852229" y="3450772"/>
              <a:ext cx="188685" cy="3052033"/>
            </a:xfrm>
            <a:prstGeom prst="round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endParaRPr>
            </a:p>
          </p:txBody>
        </p:sp>
        <p:sp>
          <p:nvSpPr>
            <p:cNvPr id="16" name="مستطيل مستدير الزوايا 15"/>
            <p:cNvSpPr/>
            <p:nvPr/>
          </p:nvSpPr>
          <p:spPr>
            <a:xfrm>
              <a:off x="4042229" y="3450772"/>
              <a:ext cx="188685" cy="3080657"/>
            </a:xfrm>
            <a:prstGeom prst="round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endParaRPr>
            </a:p>
          </p:txBody>
        </p:sp>
        <p:sp>
          <p:nvSpPr>
            <p:cNvPr id="12" name="مستطيل 11"/>
            <p:cNvSpPr/>
            <p:nvPr/>
          </p:nvSpPr>
          <p:spPr>
            <a:xfrm>
              <a:off x="3193776" y="596349"/>
              <a:ext cx="5804450" cy="2959652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endParaRPr>
            </a:p>
          </p:txBody>
        </p:sp>
        <p:sp>
          <p:nvSpPr>
            <p:cNvPr id="15" name="مستطيل 14"/>
            <p:cNvSpPr/>
            <p:nvPr/>
          </p:nvSpPr>
          <p:spPr>
            <a:xfrm>
              <a:off x="3388334" y="4668078"/>
              <a:ext cx="5138058" cy="650398"/>
            </a:xfrm>
            <a:prstGeom prst="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endParaRPr>
            </a:p>
          </p:txBody>
        </p:sp>
      </p:grpSp>
      <p:pic>
        <p:nvPicPr>
          <p:cNvPr id="6" name="صورة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905" y="6241773"/>
            <a:ext cx="674749" cy="674749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2402">
            <a:off x="8338118" y="6179066"/>
            <a:ext cx="477942" cy="477942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9" y="6241773"/>
            <a:ext cx="402487" cy="402487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964" y="6214778"/>
            <a:ext cx="448210" cy="448210"/>
          </a:xfrm>
          <a:prstGeom prst="rect">
            <a:avLst/>
          </a:prstGeom>
        </p:spPr>
      </p:pic>
      <p:sp>
        <p:nvSpPr>
          <p:cNvPr id="3" name="مربع سؤال"/>
          <p:cNvSpPr txBox="1"/>
          <p:nvPr/>
        </p:nvSpPr>
        <p:spPr>
          <a:xfrm>
            <a:off x="3472048" y="1357250"/>
            <a:ext cx="5247903" cy="110799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6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rPr>
              <a:t>معنى كلمة جدال</a:t>
            </a:r>
            <a:endParaRPr kumimoji="0" lang="ar-JO" sz="6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F Yaseer" panose="00000500000000000000" pitchFamily="50" charset="-78"/>
              <a:ea typeface="+mn-ea"/>
              <a:cs typeface="FF Yaseer" panose="00000500000000000000" pitchFamily="50" charset="-78"/>
            </a:endParaRPr>
          </a:p>
        </p:txBody>
      </p:sp>
      <p:sp>
        <p:nvSpPr>
          <p:cNvPr id="22" name="صحيح"/>
          <p:cNvSpPr txBox="1"/>
          <p:nvPr/>
        </p:nvSpPr>
        <p:spPr>
          <a:xfrm>
            <a:off x="3333411" y="4733701"/>
            <a:ext cx="5247903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lvl="0" algn="ctr" rtl="1">
              <a:defRPr/>
            </a:pPr>
            <a:r>
              <a:rPr lang="ar-BH" sz="3200" b="1" dirty="0">
                <a:solidFill>
                  <a:sysClr val="windowText" lastClr="000000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مجادلة تؤدي إلى الخصومة </a:t>
            </a:r>
          </a:p>
        </p:txBody>
      </p:sp>
      <p:grpSp>
        <p:nvGrpSpPr>
          <p:cNvPr id="5" name="أحسنت"/>
          <p:cNvGrpSpPr/>
          <p:nvPr/>
        </p:nvGrpSpPr>
        <p:grpSpPr>
          <a:xfrm>
            <a:off x="4071260" y="4125616"/>
            <a:ext cx="3889828" cy="1983398"/>
            <a:chOff x="4151086" y="2307567"/>
            <a:chExt cx="3889828" cy="1983398"/>
          </a:xfrm>
        </p:grpSpPr>
        <p:sp>
          <p:nvSpPr>
            <p:cNvPr id="25" name="مستطيل 11"/>
            <p:cNvSpPr/>
            <p:nvPr/>
          </p:nvSpPr>
          <p:spPr>
            <a:xfrm>
              <a:off x="4151086" y="2307567"/>
              <a:ext cx="3889828" cy="1983398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88000"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F Yaseer" panose="00000500000000000000" pitchFamily="50" charset="-78"/>
                  <a:ea typeface="+mn-ea"/>
                  <a:cs typeface="FF Yaseer" panose="00000500000000000000" pitchFamily="50" charset="-78"/>
                </a:rPr>
                <a:t>الكلمة التالية </a:t>
              </a:r>
              <a:endPara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endParaRPr>
            </a:p>
          </p:txBody>
        </p:sp>
        <p:sp>
          <p:nvSpPr>
            <p:cNvPr id="4" name="Right Arrow 3">
              <a:hlinkClick r:id="" action="ppaction://hlinkshowjump?jump=nextslide"/>
            </p:cNvPr>
            <p:cNvSpPr/>
            <p:nvPr/>
          </p:nvSpPr>
          <p:spPr>
            <a:xfrm flipH="1">
              <a:off x="5733382" y="3712935"/>
              <a:ext cx="725236" cy="359229"/>
            </a:xfrm>
            <a:prstGeom prst="rightArrow">
              <a:avLst>
                <a:gd name="adj1" fmla="val 55303"/>
                <a:gd name="adj2" fmla="val 87121"/>
              </a:avLst>
            </a:prstGeom>
            <a:solidFill>
              <a:srgbClr val="6633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12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35480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repeatCount="3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Effects 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2" grpId="0"/>
      <p:bldP spid="22" grpId="1"/>
      <p:bldP spid="22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268D6B37-8CA7-4241-8606-83E260683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خلفية السؤال والأجوبة"/>
          <p:cNvGrpSpPr/>
          <p:nvPr/>
        </p:nvGrpSpPr>
        <p:grpSpPr>
          <a:xfrm>
            <a:off x="3193776" y="596349"/>
            <a:ext cx="5804450" cy="5935080"/>
            <a:chOff x="3193776" y="596349"/>
            <a:chExt cx="5804450" cy="5935080"/>
          </a:xfrm>
        </p:grpSpPr>
        <p:sp>
          <p:nvSpPr>
            <p:cNvPr id="20" name="مستطيل مستدير الزوايا 19"/>
            <p:cNvSpPr/>
            <p:nvPr/>
          </p:nvSpPr>
          <p:spPr>
            <a:xfrm>
              <a:off x="7852229" y="3450772"/>
              <a:ext cx="188685" cy="3052033"/>
            </a:xfrm>
            <a:prstGeom prst="round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endParaRPr>
            </a:p>
          </p:txBody>
        </p:sp>
        <p:sp>
          <p:nvSpPr>
            <p:cNvPr id="16" name="مستطيل مستدير الزوايا 15"/>
            <p:cNvSpPr/>
            <p:nvPr/>
          </p:nvSpPr>
          <p:spPr>
            <a:xfrm>
              <a:off x="4042229" y="3450772"/>
              <a:ext cx="188685" cy="3080657"/>
            </a:xfrm>
            <a:prstGeom prst="round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endParaRPr>
            </a:p>
          </p:txBody>
        </p:sp>
        <p:sp>
          <p:nvSpPr>
            <p:cNvPr id="12" name="مستطيل 11"/>
            <p:cNvSpPr/>
            <p:nvPr/>
          </p:nvSpPr>
          <p:spPr>
            <a:xfrm>
              <a:off x="3193776" y="596349"/>
              <a:ext cx="5804450" cy="2959652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endParaRPr>
            </a:p>
          </p:txBody>
        </p:sp>
        <p:sp>
          <p:nvSpPr>
            <p:cNvPr id="15" name="مستطيل 14"/>
            <p:cNvSpPr/>
            <p:nvPr/>
          </p:nvSpPr>
          <p:spPr>
            <a:xfrm>
              <a:off x="3388334" y="4668078"/>
              <a:ext cx="5138058" cy="650398"/>
            </a:xfrm>
            <a:prstGeom prst="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endParaRPr>
            </a:p>
          </p:txBody>
        </p:sp>
      </p:grpSp>
      <p:pic>
        <p:nvPicPr>
          <p:cNvPr id="6" name="صورة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905" y="6241773"/>
            <a:ext cx="674749" cy="674749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2402">
            <a:off x="8338118" y="6179066"/>
            <a:ext cx="477942" cy="477942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9" y="6241773"/>
            <a:ext cx="402487" cy="402487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964" y="6214778"/>
            <a:ext cx="448210" cy="448210"/>
          </a:xfrm>
          <a:prstGeom prst="rect">
            <a:avLst/>
          </a:prstGeom>
        </p:spPr>
      </p:pic>
      <p:sp>
        <p:nvSpPr>
          <p:cNvPr id="3" name="مربع سؤال"/>
          <p:cNvSpPr txBox="1"/>
          <p:nvPr/>
        </p:nvSpPr>
        <p:spPr>
          <a:xfrm>
            <a:off x="3472048" y="1357250"/>
            <a:ext cx="5247903" cy="110799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6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rPr>
              <a:t>معنى كلمة الزاد</a:t>
            </a:r>
            <a:endParaRPr kumimoji="0" lang="ar-JO" sz="6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F Yaseer" panose="00000500000000000000" pitchFamily="50" charset="-78"/>
              <a:ea typeface="+mn-ea"/>
              <a:cs typeface="FF Yaseer" panose="00000500000000000000" pitchFamily="50" charset="-78"/>
            </a:endParaRPr>
          </a:p>
        </p:txBody>
      </p:sp>
      <p:sp>
        <p:nvSpPr>
          <p:cNvPr id="22" name="صحيح"/>
          <p:cNvSpPr txBox="1"/>
          <p:nvPr/>
        </p:nvSpPr>
        <p:spPr>
          <a:xfrm>
            <a:off x="3333411" y="4733701"/>
            <a:ext cx="5247903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rPr>
              <a:t>الطعام و الشراب</a:t>
            </a:r>
          </a:p>
        </p:txBody>
      </p:sp>
      <p:grpSp>
        <p:nvGrpSpPr>
          <p:cNvPr id="5" name="أحسنت"/>
          <p:cNvGrpSpPr/>
          <p:nvPr/>
        </p:nvGrpSpPr>
        <p:grpSpPr>
          <a:xfrm>
            <a:off x="4080475" y="3970686"/>
            <a:ext cx="3889828" cy="1983398"/>
            <a:chOff x="4151086" y="2307567"/>
            <a:chExt cx="3889828" cy="1983398"/>
          </a:xfrm>
        </p:grpSpPr>
        <p:sp>
          <p:nvSpPr>
            <p:cNvPr id="25" name="مستطيل 11"/>
            <p:cNvSpPr/>
            <p:nvPr/>
          </p:nvSpPr>
          <p:spPr>
            <a:xfrm>
              <a:off x="4151086" y="2307567"/>
              <a:ext cx="3889828" cy="1983398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88000"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F Yaseer" panose="00000500000000000000" pitchFamily="50" charset="-78"/>
                  <a:ea typeface="+mn-ea"/>
                  <a:cs typeface="FF Yaseer" panose="00000500000000000000" pitchFamily="50" charset="-78"/>
                </a:rPr>
                <a:t>المحطّة التالية</a:t>
              </a:r>
              <a:endPara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endParaRPr>
            </a:p>
          </p:txBody>
        </p:sp>
        <p:sp>
          <p:nvSpPr>
            <p:cNvPr id="4" name="Right Arrow 3">
              <a:hlinkClick r:id="" action="ppaction://hlinkshowjump?jump=nextslide"/>
            </p:cNvPr>
            <p:cNvSpPr/>
            <p:nvPr/>
          </p:nvSpPr>
          <p:spPr>
            <a:xfrm flipH="1">
              <a:off x="5733382" y="3712935"/>
              <a:ext cx="725236" cy="359229"/>
            </a:xfrm>
            <a:prstGeom prst="rightArrow">
              <a:avLst>
                <a:gd name="adj1" fmla="val 55303"/>
                <a:gd name="adj2" fmla="val 87121"/>
              </a:avLst>
            </a:prstGeom>
            <a:solidFill>
              <a:srgbClr val="6633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12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76148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repeatCount="3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Effects 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2" grpId="0"/>
      <p:bldP spid="22" grpId="1"/>
      <p:bldP spid="22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us | Motion design video, Character design animation, Motion design">
            <a:extLst>
              <a:ext uri="{FF2B5EF4-FFF2-40B4-BE49-F238E27FC236}">
                <a16:creationId xmlns:a16="http://schemas.microsoft.com/office/drawing/2014/main" id="{743E576E-D6D0-4908-8CE0-2F22E41323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white plat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5742FE-FE82-4009-86AC-2D1AE76BB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477" y="-107310"/>
            <a:ext cx="4052334" cy="1938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8F5C1B-54D9-4EC5-9EAF-BEA05A0B6A72}"/>
              </a:ext>
            </a:extLst>
          </p:cNvPr>
          <p:cNvSpPr txBox="1"/>
          <p:nvPr/>
        </p:nvSpPr>
        <p:spPr>
          <a:xfrm>
            <a:off x="3131074" y="277922"/>
            <a:ext cx="6118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Yaseer Solid" panose="00000500000000000000" pitchFamily="50" charset="-78"/>
                <a:ea typeface="+mn-ea"/>
                <a:cs typeface="FF Yaseer Solid" panose="00000500000000000000" pitchFamily="50" charset="-78"/>
              </a:rPr>
              <a:t>تقويم الهدف</a:t>
            </a:r>
            <a:endParaRPr kumimoji="0" lang="en-AE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F Yaseer Solid" panose="00000500000000000000" pitchFamily="50" charset="-78"/>
              <a:ea typeface="+mn-ea"/>
              <a:cs typeface="FF Yaseer Solid" panose="000005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8163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2B2E15-E39F-41EB-B172-7EBD95FF8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F31004-C16F-4563-896E-5B99F397ED6C}"/>
              </a:ext>
            </a:extLst>
          </p:cNvPr>
          <p:cNvSpPr/>
          <p:nvPr/>
        </p:nvSpPr>
        <p:spPr>
          <a:xfrm>
            <a:off x="882732" y="267412"/>
            <a:ext cx="10426536" cy="6323176"/>
          </a:xfrm>
          <a:custGeom>
            <a:avLst/>
            <a:gdLst>
              <a:gd name="connsiteX0" fmla="*/ 0 w 10426536"/>
              <a:gd name="connsiteY0" fmla="*/ 0 h 6323176"/>
              <a:gd name="connsiteX1" fmla="*/ 382306 w 10426536"/>
              <a:gd name="connsiteY1" fmla="*/ 0 h 6323176"/>
              <a:gd name="connsiteX2" fmla="*/ 1181674 w 10426536"/>
              <a:gd name="connsiteY2" fmla="*/ 0 h 6323176"/>
              <a:gd name="connsiteX3" fmla="*/ 1668246 w 10426536"/>
              <a:gd name="connsiteY3" fmla="*/ 0 h 6323176"/>
              <a:gd name="connsiteX4" fmla="*/ 2259083 w 10426536"/>
              <a:gd name="connsiteY4" fmla="*/ 0 h 6323176"/>
              <a:gd name="connsiteX5" fmla="*/ 3058451 w 10426536"/>
              <a:gd name="connsiteY5" fmla="*/ 0 h 6323176"/>
              <a:gd name="connsiteX6" fmla="*/ 3857818 w 10426536"/>
              <a:gd name="connsiteY6" fmla="*/ 0 h 6323176"/>
              <a:gd name="connsiteX7" fmla="*/ 4761451 w 10426536"/>
              <a:gd name="connsiteY7" fmla="*/ 0 h 6323176"/>
              <a:gd name="connsiteX8" fmla="*/ 5248023 w 10426536"/>
              <a:gd name="connsiteY8" fmla="*/ 0 h 6323176"/>
              <a:gd name="connsiteX9" fmla="*/ 5838860 w 10426536"/>
              <a:gd name="connsiteY9" fmla="*/ 0 h 6323176"/>
              <a:gd name="connsiteX10" fmla="*/ 6638228 w 10426536"/>
              <a:gd name="connsiteY10" fmla="*/ 0 h 6323176"/>
              <a:gd name="connsiteX11" fmla="*/ 7437596 w 10426536"/>
              <a:gd name="connsiteY11" fmla="*/ 0 h 6323176"/>
              <a:gd name="connsiteX12" fmla="*/ 7819902 w 10426536"/>
              <a:gd name="connsiteY12" fmla="*/ 0 h 6323176"/>
              <a:gd name="connsiteX13" fmla="*/ 8723535 w 10426536"/>
              <a:gd name="connsiteY13" fmla="*/ 0 h 6323176"/>
              <a:gd name="connsiteX14" fmla="*/ 9522903 w 10426536"/>
              <a:gd name="connsiteY14" fmla="*/ 0 h 6323176"/>
              <a:gd name="connsiteX15" fmla="*/ 10426536 w 10426536"/>
              <a:gd name="connsiteY15" fmla="*/ 0 h 6323176"/>
              <a:gd name="connsiteX16" fmla="*/ 10426536 w 10426536"/>
              <a:gd name="connsiteY16" fmla="*/ 695549 h 6323176"/>
              <a:gd name="connsiteX17" fmla="*/ 10426536 w 10426536"/>
              <a:gd name="connsiteY17" fmla="*/ 1264635 h 6323176"/>
              <a:gd name="connsiteX18" fmla="*/ 10426536 w 10426536"/>
              <a:gd name="connsiteY18" fmla="*/ 1896953 h 6323176"/>
              <a:gd name="connsiteX19" fmla="*/ 10426536 w 10426536"/>
              <a:gd name="connsiteY19" fmla="*/ 2592502 h 6323176"/>
              <a:gd name="connsiteX20" fmla="*/ 10426536 w 10426536"/>
              <a:gd name="connsiteY20" fmla="*/ 3288052 h 6323176"/>
              <a:gd name="connsiteX21" fmla="*/ 10426536 w 10426536"/>
              <a:gd name="connsiteY21" fmla="*/ 3857137 h 6323176"/>
              <a:gd name="connsiteX22" fmla="*/ 10426536 w 10426536"/>
              <a:gd name="connsiteY22" fmla="*/ 4489455 h 6323176"/>
              <a:gd name="connsiteX23" fmla="*/ 10426536 w 10426536"/>
              <a:gd name="connsiteY23" fmla="*/ 5248236 h 6323176"/>
              <a:gd name="connsiteX24" fmla="*/ 10426536 w 10426536"/>
              <a:gd name="connsiteY24" fmla="*/ 6323176 h 6323176"/>
              <a:gd name="connsiteX25" fmla="*/ 9731434 w 10426536"/>
              <a:gd name="connsiteY25" fmla="*/ 6323176 h 6323176"/>
              <a:gd name="connsiteX26" fmla="*/ 8827800 w 10426536"/>
              <a:gd name="connsiteY26" fmla="*/ 6323176 h 6323176"/>
              <a:gd name="connsiteX27" fmla="*/ 8236963 w 10426536"/>
              <a:gd name="connsiteY27" fmla="*/ 6323176 h 6323176"/>
              <a:gd name="connsiteX28" fmla="*/ 7437596 w 10426536"/>
              <a:gd name="connsiteY28" fmla="*/ 6323176 h 6323176"/>
              <a:gd name="connsiteX29" fmla="*/ 6638228 w 10426536"/>
              <a:gd name="connsiteY29" fmla="*/ 6323176 h 6323176"/>
              <a:gd name="connsiteX30" fmla="*/ 6151656 w 10426536"/>
              <a:gd name="connsiteY30" fmla="*/ 6323176 h 6323176"/>
              <a:gd name="connsiteX31" fmla="*/ 5665085 w 10426536"/>
              <a:gd name="connsiteY31" fmla="*/ 6323176 h 6323176"/>
              <a:gd name="connsiteX32" fmla="*/ 5074248 w 10426536"/>
              <a:gd name="connsiteY32" fmla="*/ 6323176 h 6323176"/>
              <a:gd name="connsiteX33" fmla="*/ 4483410 w 10426536"/>
              <a:gd name="connsiteY33" fmla="*/ 6323176 h 6323176"/>
              <a:gd name="connsiteX34" fmla="*/ 3579777 w 10426536"/>
              <a:gd name="connsiteY34" fmla="*/ 6323176 h 6323176"/>
              <a:gd name="connsiteX35" fmla="*/ 3093206 w 10426536"/>
              <a:gd name="connsiteY35" fmla="*/ 6323176 h 6323176"/>
              <a:gd name="connsiteX36" fmla="*/ 2606634 w 10426536"/>
              <a:gd name="connsiteY36" fmla="*/ 6323176 h 6323176"/>
              <a:gd name="connsiteX37" fmla="*/ 2120062 w 10426536"/>
              <a:gd name="connsiteY37" fmla="*/ 6323176 h 6323176"/>
              <a:gd name="connsiteX38" fmla="*/ 1216429 w 10426536"/>
              <a:gd name="connsiteY38" fmla="*/ 6323176 h 6323176"/>
              <a:gd name="connsiteX39" fmla="*/ 0 w 10426536"/>
              <a:gd name="connsiteY39" fmla="*/ 6323176 h 6323176"/>
              <a:gd name="connsiteX40" fmla="*/ 0 w 10426536"/>
              <a:gd name="connsiteY40" fmla="*/ 5690858 h 6323176"/>
              <a:gd name="connsiteX41" fmla="*/ 0 w 10426536"/>
              <a:gd name="connsiteY41" fmla="*/ 4995309 h 6323176"/>
              <a:gd name="connsiteX42" fmla="*/ 0 w 10426536"/>
              <a:gd name="connsiteY42" fmla="*/ 4236528 h 6323176"/>
              <a:gd name="connsiteX43" fmla="*/ 0 w 10426536"/>
              <a:gd name="connsiteY43" fmla="*/ 3793906 h 6323176"/>
              <a:gd name="connsiteX44" fmla="*/ 0 w 10426536"/>
              <a:gd name="connsiteY44" fmla="*/ 3288052 h 6323176"/>
              <a:gd name="connsiteX45" fmla="*/ 0 w 10426536"/>
              <a:gd name="connsiteY45" fmla="*/ 2529270 h 6323176"/>
              <a:gd name="connsiteX46" fmla="*/ 0 w 10426536"/>
              <a:gd name="connsiteY46" fmla="*/ 1833721 h 6323176"/>
              <a:gd name="connsiteX47" fmla="*/ 0 w 10426536"/>
              <a:gd name="connsiteY47" fmla="*/ 1391099 h 6323176"/>
              <a:gd name="connsiteX48" fmla="*/ 0 w 10426536"/>
              <a:gd name="connsiteY48" fmla="*/ 695549 h 6323176"/>
              <a:gd name="connsiteX49" fmla="*/ 0 w 10426536"/>
              <a:gd name="connsiteY49" fmla="*/ 0 h 6323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426536" h="6323176" fill="none" extrusionOk="0">
                <a:moveTo>
                  <a:pt x="0" y="0"/>
                </a:moveTo>
                <a:cubicBezTo>
                  <a:pt x="190811" y="-17735"/>
                  <a:pt x="253242" y="2934"/>
                  <a:pt x="382306" y="0"/>
                </a:cubicBezTo>
                <a:cubicBezTo>
                  <a:pt x="511370" y="-2934"/>
                  <a:pt x="793427" y="-23143"/>
                  <a:pt x="1181674" y="0"/>
                </a:cubicBezTo>
                <a:cubicBezTo>
                  <a:pt x="1569921" y="23143"/>
                  <a:pt x="1452107" y="-332"/>
                  <a:pt x="1668246" y="0"/>
                </a:cubicBezTo>
                <a:cubicBezTo>
                  <a:pt x="1884385" y="332"/>
                  <a:pt x="2015300" y="919"/>
                  <a:pt x="2259083" y="0"/>
                </a:cubicBezTo>
                <a:cubicBezTo>
                  <a:pt x="2502866" y="-919"/>
                  <a:pt x="2740360" y="-13689"/>
                  <a:pt x="3058451" y="0"/>
                </a:cubicBezTo>
                <a:cubicBezTo>
                  <a:pt x="3376542" y="13689"/>
                  <a:pt x="3473202" y="-25997"/>
                  <a:pt x="3857818" y="0"/>
                </a:cubicBezTo>
                <a:cubicBezTo>
                  <a:pt x="4242434" y="25997"/>
                  <a:pt x="4313784" y="-2161"/>
                  <a:pt x="4761451" y="0"/>
                </a:cubicBezTo>
                <a:cubicBezTo>
                  <a:pt x="5209118" y="2161"/>
                  <a:pt x="5039729" y="13970"/>
                  <a:pt x="5248023" y="0"/>
                </a:cubicBezTo>
                <a:cubicBezTo>
                  <a:pt x="5456317" y="-13970"/>
                  <a:pt x="5586782" y="-27395"/>
                  <a:pt x="5838860" y="0"/>
                </a:cubicBezTo>
                <a:cubicBezTo>
                  <a:pt x="6090938" y="27395"/>
                  <a:pt x="6256677" y="16987"/>
                  <a:pt x="6638228" y="0"/>
                </a:cubicBezTo>
                <a:cubicBezTo>
                  <a:pt x="7019779" y="-16987"/>
                  <a:pt x="7260710" y="14452"/>
                  <a:pt x="7437596" y="0"/>
                </a:cubicBezTo>
                <a:cubicBezTo>
                  <a:pt x="7614482" y="-14452"/>
                  <a:pt x="7645722" y="-4878"/>
                  <a:pt x="7819902" y="0"/>
                </a:cubicBezTo>
                <a:cubicBezTo>
                  <a:pt x="7994082" y="4878"/>
                  <a:pt x="8450166" y="-1424"/>
                  <a:pt x="8723535" y="0"/>
                </a:cubicBezTo>
                <a:cubicBezTo>
                  <a:pt x="8996904" y="1424"/>
                  <a:pt x="9356439" y="-15938"/>
                  <a:pt x="9522903" y="0"/>
                </a:cubicBezTo>
                <a:cubicBezTo>
                  <a:pt x="9689367" y="15938"/>
                  <a:pt x="10123167" y="6165"/>
                  <a:pt x="10426536" y="0"/>
                </a:cubicBezTo>
                <a:cubicBezTo>
                  <a:pt x="10431024" y="187831"/>
                  <a:pt x="10408494" y="391185"/>
                  <a:pt x="10426536" y="695549"/>
                </a:cubicBezTo>
                <a:cubicBezTo>
                  <a:pt x="10444578" y="999913"/>
                  <a:pt x="10430662" y="1039899"/>
                  <a:pt x="10426536" y="1264635"/>
                </a:cubicBezTo>
                <a:cubicBezTo>
                  <a:pt x="10422410" y="1489371"/>
                  <a:pt x="10436984" y="1674578"/>
                  <a:pt x="10426536" y="1896953"/>
                </a:cubicBezTo>
                <a:cubicBezTo>
                  <a:pt x="10416088" y="2119328"/>
                  <a:pt x="10415990" y="2309241"/>
                  <a:pt x="10426536" y="2592502"/>
                </a:cubicBezTo>
                <a:cubicBezTo>
                  <a:pt x="10437082" y="2875763"/>
                  <a:pt x="10394835" y="2989312"/>
                  <a:pt x="10426536" y="3288052"/>
                </a:cubicBezTo>
                <a:cubicBezTo>
                  <a:pt x="10458238" y="3586792"/>
                  <a:pt x="10422968" y="3713757"/>
                  <a:pt x="10426536" y="3857137"/>
                </a:cubicBezTo>
                <a:cubicBezTo>
                  <a:pt x="10430104" y="4000517"/>
                  <a:pt x="10397945" y="4354657"/>
                  <a:pt x="10426536" y="4489455"/>
                </a:cubicBezTo>
                <a:cubicBezTo>
                  <a:pt x="10455127" y="4624253"/>
                  <a:pt x="10428900" y="4884723"/>
                  <a:pt x="10426536" y="5248236"/>
                </a:cubicBezTo>
                <a:cubicBezTo>
                  <a:pt x="10424172" y="5611749"/>
                  <a:pt x="10460077" y="6002861"/>
                  <a:pt x="10426536" y="6323176"/>
                </a:cubicBezTo>
                <a:cubicBezTo>
                  <a:pt x="10103243" y="6293881"/>
                  <a:pt x="10032240" y="6315494"/>
                  <a:pt x="9731434" y="6323176"/>
                </a:cubicBezTo>
                <a:cubicBezTo>
                  <a:pt x="9430628" y="6330858"/>
                  <a:pt x="9135412" y="6312006"/>
                  <a:pt x="8827800" y="6323176"/>
                </a:cubicBezTo>
                <a:cubicBezTo>
                  <a:pt x="8520188" y="6334346"/>
                  <a:pt x="8447542" y="6297819"/>
                  <a:pt x="8236963" y="6323176"/>
                </a:cubicBezTo>
                <a:cubicBezTo>
                  <a:pt x="8026384" y="6348533"/>
                  <a:pt x="7731612" y="6286885"/>
                  <a:pt x="7437596" y="6323176"/>
                </a:cubicBezTo>
                <a:cubicBezTo>
                  <a:pt x="7143580" y="6359467"/>
                  <a:pt x="7018555" y="6310558"/>
                  <a:pt x="6638228" y="6323176"/>
                </a:cubicBezTo>
                <a:cubicBezTo>
                  <a:pt x="6257901" y="6335794"/>
                  <a:pt x="6372001" y="6344672"/>
                  <a:pt x="6151656" y="6323176"/>
                </a:cubicBezTo>
                <a:cubicBezTo>
                  <a:pt x="5931311" y="6301680"/>
                  <a:pt x="5768798" y="6316879"/>
                  <a:pt x="5665085" y="6323176"/>
                </a:cubicBezTo>
                <a:cubicBezTo>
                  <a:pt x="5561372" y="6329473"/>
                  <a:pt x="5313946" y="6337892"/>
                  <a:pt x="5074248" y="6323176"/>
                </a:cubicBezTo>
                <a:cubicBezTo>
                  <a:pt x="4834550" y="6308460"/>
                  <a:pt x="4696585" y="6346853"/>
                  <a:pt x="4483410" y="6323176"/>
                </a:cubicBezTo>
                <a:cubicBezTo>
                  <a:pt x="4270235" y="6299499"/>
                  <a:pt x="3865387" y="6306285"/>
                  <a:pt x="3579777" y="6323176"/>
                </a:cubicBezTo>
                <a:cubicBezTo>
                  <a:pt x="3294167" y="6340067"/>
                  <a:pt x="3246774" y="6334353"/>
                  <a:pt x="3093206" y="6323176"/>
                </a:cubicBezTo>
                <a:cubicBezTo>
                  <a:pt x="2939638" y="6311999"/>
                  <a:pt x="2720373" y="6337972"/>
                  <a:pt x="2606634" y="6323176"/>
                </a:cubicBezTo>
                <a:cubicBezTo>
                  <a:pt x="2492895" y="6308380"/>
                  <a:pt x="2338483" y="6326196"/>
                  <a:pt x="2120062" y="6323176"/>
                </a:cubicBezTo>
                <a:cubicBezTo>
                  <a:pt x="1901641" y="6320156"/>
                  <a:pt x="1566279" y="6340598"/>
                  <a:pt x="1216429" y="6323176"/>
                </a:cubicBezTo>
                <a:cubicBezTo>
                  <a:pt x="866579" y="6305754"/>
                  <a:pt x="409288" y="6360783"/>
                  <a:pt x="0" y="6323176"/>
                </a:cubicBezTo>
                <a:cubicBezTo>
                  <a:pt x="1833" y="6190954"/>
                  <a:pt x="8409" y="5986617"/>
                  <a:pt x="0" y="5690858"/>
                </a:cubicBezTo>
                <a:cubicBezTo>
                  <a:pt x="-8409" y="5395099"/>
                  <a:pt x="28062" y="5332740"/>
                  <a:pt x="0" y="4995309"/>
                </a:cubicBezTo>
                <a:cubicBezTo>
                  <a:pt x="-28062" y="4657878"/>
                  <a:pt x="11790" y="4541161"/>
                  <a:pt x="0" y="4236528"/>
                </a:cubicBezTo>
                <a:cubicBezTo>
                  <a:pt x="-11790" y="3931895"/>
                  <a:pt x="9824" y="3978876"/>
                  <a:pt x="0" y="3793906"/>
                </a:cubicBezTo>
                <a:cubicBezTo>
                  <a:pt x="-9824" y="3608936"/>
                  <a:pt x="8523" y="3414465"/>
                  <a:pt x="0" y="3288052"/>
                </a:cubicBezTo>
                <a:cubicBezTo>
                  <a:pt x="-8523" y="3161639"/>
                  <a:pt x="-14193" y="2834777"/>
                  <a:pt x="0" y="2529270"/>
                </a:cubicBezTo>
                <a:cubicBezTo>
                  <a:pt x="14193" y="2223763"/>
                  <a:pt x="-5729" y="2034173"/>
                  <a:pt x="0" y="1833721"/>
                </a:cubicBezTo>
                <a:cubicBezTo>
                  <a:pt x="5729" y="1633269"/>
                  <a:pt x="-9687" y="1591004"/>
                  <a:pt x="0" y="1391099"/>
                </a:cubicBezTo>
                <a:cubicBezTo>
                  <a:pt x="9687" y="1191194"/>
                  <a:pt x="-14294" y="949253"/>
                  <a:pt x="0" y="695549"/>
                </a:cubicBezTo>
                <a:cubicBezTo>
                  <a:pt x="14294" y="441845"/>
                  <a:pt x="14185" y="272826"/>
                  <a:pt x="0" y="0"/>
                </a:cubicBezTo>
                <a:close/>
              </a:path>
              <a:path w="10426536" h="6323176" stroke="0" extrusionOk="0">
                <a:moveTo>
                  <a:pt x="0" y="0"/>
                </a:moveTo>
                <a:cubicBezTo>
                  <a:pt x="137560" y="440"/>
                  <a:pt x="209133" y="-15067"/>
                  <a:pt x="382306" y="0"/>
                </a:cubicBezTo>
                <a:cubicBezTo>
                  <a:pt x="555479" y="15067"/>
                  <a:pt x="628438" y="12422"/>
                  <a:pt x="868878" y="0"/>
                </a:cubicBezTo>
                <a:cubicBezTo>
                  <a:pt x="1109318" y="-12422"/>
                  <a:pt x="1105068" y="-14081"/>
                  <a:pt x="1251184" y="0"/>
                </a:cubicBezTo>
                <a:cubicBezTo>
                  <a:pt x="1397300" y="14081"/>
                  <a:pt x="1590028" y="-19964"/>
                  <a:pt x="1842021" y="0"/>
                </a:cubicBezTo>
                <a:cubicBezTo>
                  <a:pt x="2094014" y="19964"/>
                  <a:pt x="2421840" y="-9321"/>
                  <a:pt x="2641389" y="0"/>
                </a:cubicBezTo>
                <a:cubicBezTo>
                  <a:pt x="2860938" y="9321"/>
                  <a:pt x="2940476" y="6574"/>
                  <a:pt x="3023695" y="0"/>
                </a:cubicBezTo>
                <a:cubicBezTo>
                  <a:pt x="3106914" y="-6574"/>
                  <a:pt x="3431323" y="7455"/>
                  <a:pt x="3718798" y="0"/>
                </a:cubicBezTo>
                <a:cubicBezTo>
                  <a:pt x="4006273" y="-7455"/>
                  <a:pt x="3993693" y="-8141"/>
                  <a:pt x="4205370" y="0"/>
                </a:cubicBezTo>
                <a:cubicBezTo>
                  <a:pt x="4417047" y="8141"/>
                  <a:pt x="4787073" y="16818"/>
                  <a:pt x="5109003" y="0"/>
                </a:cubicBezTo>
                <a:cubicBezTo>
                  <a:pt x="5430933" y="-16818"/>
                  <a:pt x="5573309" y="-11894"/>
                  <a:pt x="5804105" y="0"/>
                </a:cubicBezTo>
                <a:cubicBezTo>
                  <a:pt x="6034901" y="11894"/>
                  <a:pt x="6230900" y="11582"/>
                  <a:pt x="6394942" y="0"/>
                </a:cubicBezTo>
                <a:cubicBezTo>
                  <a:pt x="6558984" y="-11582"/>
                  <a:pt x="6792449" y="-25055"/>
                  <a:pt x="7090044" y="0"/>
                </a:cubicBezTo>
                <a:cubicBezTo>
                  <a:pt x="7387639" y="25055"/>
                  <a:pt x="7438684" y="-4890"/>
                  <a:pt x="7576616" y="0"/>
                </a:cubicBezTo>
                <a:cubicBezTo>
                  <a:pt x="7714548" y="4890"/>
                  <a:pt x="7988093" y="-15661"/>
                  <a:pt x="8167453" y="0"/>
                </a:cubicBezTo>
                <a:cubicBezTo>
                  <a:pt x="8346813" y="15661"/>
                  <a:pt x="8542046" y="10095"/>
                  <a:pt x="8758290" y="0"/>
                </a:cubicBezTo>
                <a:cubicBezTo>
                  <a:pt x="8974534" y="-10095"/>
                  <a:pt x="9296512" y="-9476"/>
                  <a:pt x="9557658" y="0"/>
                </a:cubicBezTo>
                <a:cubicBezTo>
                  <a:pt x="9818804" y="9476"/>
                  <a:pt x="10210625" y="-19810"/>
                  <a:pt x="10426536" y="0"/>
                </a:cubicBezTo>
                <a:cubicBezTo>
                  <a:pt x="10398116" y="309480"/>
                  <a:pt x="10460455" y="478220"/>
                  <a:pt x="10426536" y="758781"/>
                </a:cubicBezTo>
                <a:cubicBezTo>
                  <a:pt x="10392617" y="1039342"/>
                  <a:pt x="10407597" y="1058544"/>
                  <a:pt x="10426536" y="1264635"/>
                </a:cubicBezTo>
                <a:cubicBezTo>
                  <a:pt x="10445475" y="1470726"/>
                  <a:pt x="10440923" y="1643477"/>
                  <a:pt x="10426536" y="1896953"/>
                </a:cubicBezTo>
                <a:cubicBezTo>
                  <a:pt x="10412149" y="2150429"/>
                  <a:pt x="10396656" y="2437096"/>
                  <a:pt x="10426536" y="2592502"/>
                </a:cubicBezTo>
                <a:cubicBezTo>
                  <a:pt x="10456416" y="2747908"/>
                  <a:pt x="10414957" y="3032853"/>
                  <a:pt x="10426536" y="3224820"/>
                </a:cubicBezTo>
                <a:cubicBezTo>
                  <a:pt x="10438115" y="3416787"/>
                  <a:pt x="10397563" y="3709021"/>
                  <a:pt x="10426536" y="3920369"/>
                </a:cubicBezTo>
                <a:cubicBezTo>
                  <a:pt x="10455509" y="4131717"/>
                  <a:pt x="10410932" y="4339094"/>
                  <a:pt x="10426536" y="4615918"/>
                </a:cubicBezTo>
                <a:cubicBezTo>
                  <a:pt x="10442140" y="4892742"/>
                  <a:pt x="10436089" y="5068441"/>
                  <a:pt x="10426536" y="5248236"/>
                </a:cubicBezTo>
                <a:cubicBezTo>
                  <a:pt x="10416983" y="5428031"/>
                  <a:pt x="10412900" y="5546564"/>
                  <a:pt x="10426536" y="5690858"/>
                </a:cubicBezTo>
                <a:cubicBezTo>
                  <a:pt x="10440172" y="5835152"/>
                  <a:pt x="10424696" y="6138799"/>
                  <a:pt x="10426536" y="6323176"/>
                </a:cubicBezTo>
                <a:cubicBezTo>
                  <a:pt x="10270170" y="6338500"/>
                  <a:pt x="9960960" y="6339014"/>
                  <a:pt x="9835699" y="6323176"/>
                </a:cubicBezTo>
                <a:cubicBezTo>
                  <a:pt x="9710438" y="6307338"/>
                  <a:pt x="9547408" y="6346752"/>
                  <a:pt x="9349127" y="6323176"/>
                </a:cubicBezTo>
                <a:cubicBezTo>
                  <a:pt x="9150846" y="6299600"/>
                  <a:pt x="9068867" y="6313307"/>
                  <a:pt x="8966821" y="6323176"/>
                </a:cubicBezTo>
                <a:cubicBezTo>
                  <a:pt x="8864775" y="6333045"/>
                  <a:pt x="8608802" y="6314404"/>
                  <a:pt x="8480249" y="6323176"/>
                </a:cubicBezTo>
                <a:cubicBezTo>
                  <a:pt x="8351696" y="6331948"/>
                  <a:pt x="8106245" y="6320526"/>
                  <a:pt x="7993678" y="6323176"/>
                </a:cubicBezTo>
                <a:cubicBezTo>
                  <a:pt x="7881111" y="6325826"/>
                  <a:pt x="7587518" y="6328485"/>
                  <a:pt x="7402841" y="6323176"/>
                </a:cubicBezTo>
                <a:cubicBezTo>
                  <a:pt x="7218164" y="6317867"/>
                  <a:pt x="7022032" y="6294339"/>
                  <a:pt x="6707738" y="6323176"/>
                </a:cubicBezTo>
                <a:cubicBezTo>
                  <a:pt x="6393444" y="6352013"/>
                  <a:pt x="6341019" y="6293386"/>
                  <a:pt x="6012636" y="6323176"/>
                </a:cubicBezTo>
                <a:cubicBezTo>
                  <a:pt x="5684253" y="6352966"/>
                  <a:pt x="5466801" y="6328060"/>
                  <a:pt x="5213268" y="6323176"/>
                </a:cubicBezTo>
                <a:cubicBezTo>
                  <a:pt x="4959735" y="6318292"/>
                  <a:pt x="4830600" y="6331863"/>
                  <a:pt x="4726696" y="6323176"/>
                </a:cubicBezTo>
                <a:cubicBezTo>
                  <a:pt x="4622792" y="6314489"/>
                  <a:pt x="4326971" y="6318477"/>
                  <a:pt x="4031594" y="6323176"/>
                </a:cubicBezTo>
                <a:cubicBezTo>
                  <a:pt x="3736217" y="6327875"/>
                  <a:pt x="3764634" y="6316686"/>
                  <a:pt x="3545022" y="6323176"/>
                </a:cubicBezTo>
                <a:cubicBezTo>
                  <a:pt x="3325410" y="6329666"/>
                  <a:pt x="3219831" y="6297473"/>
                  <a:pt x="2954185" y="6323176"/>
                </a:cubicBezTo>
                <a:cubicBezTo>
                  <a:pt x="2688539" y="6348879"/>
                  <a:pt x="2664803" y="6332556"/>
                  <a:pt x="2571879" y="6323176"/>
                </a:cubicBezTo>
                <a:cubicBezTo>
                  <a:pt x="2478955" y="6313796"/>
                  <a:pt x="2374513" y="6336006"/>
                  <a:pt x="2189573" y="6323176"/>
                </a:cubicBezTo>
                <a:cubicBezTo>
                  <a:pt x="2004633" y="6310346"/>
                  <a:pt x="1788402" y="6332162"/>
                  <a:pt x="1598736" y="6323176"/>
                </a:cubicBezTo>
                <a:cubicBezTo>
                  <a:pt x="1409070" y="6314190"/>
                  <a:pt x="1192816" y="6337263"/>
                  <a:pt x="1007898" y="6323176"/>
                </a:cubicBezTo>
                <a:cubicBezTo>
                  <a:pt x="822980" y="6309089"/>
                  <a:pt x="279213" y="6340323"/>
                  <a:pt x="0" y="6323176"/>
                </a:cubicBezTo>
                <a:cubicBezTo>
                  <a:pt x="11255" y="6191726"/>
                  <a:pt x="27409" y="6009083"/>
                  <a:pt x="0" y="5754090"/>
                </a:cubicBezTo>
                <a:cubicBezTo>
                  <a:pt x="-27409" y="5499097"/>
                  <a:pt x="12610" y="5345033"/>
                  <a:pt x="0" y="5058541"/>
                </a:cubicBezTo>
                <a:cubicBezTo>
                  <a:pt x="-12610" y="4772049"/>
                  <a:pt x="22863" y="4726950"/>
                  <a:pt x="0" y="4552687"/>
                </a:cubicBezTo>
                <a:cubicBezTo>
                  <a:pt x="-22863" y="4378424"/>
                  <a:pt x="23143" y="4212259"/>
                  <a:pt x="0" y="3983601"/>
                </a:cubicBezTo>
                <a:cubicBezTo>
                  <a:pt x="-23143" y="3754943"/>
                  <a:pt x="-9077" y="3628959"/>
                  <a:pt x="0" y="3477747"/>
                </a:cubicBezTo>
                <a:cubicBezTo>
                  <a:pt x="9077" y="3326535"/>
                  <a:pt x="11207" y="3109136"/>
                  <a:pt x="0" y="2782197"/>
                </a:cubicBezTo>
                <a:cubicBezTo>
                  <a:pt x="-11207" y="2455258"/>
                  <a:pt x="23153" y="2216123"/>
                  <a:pt x="0" y="2023416"/>
                </a:cubicBezTo>
                <a:cubicBezTo>
                  <a:pt x="-23153" y="1830709"/>
                  <a:pt x="3848" y="1775075"/>
                  <a:pt x="0" y="1580794"/>
                </a:cubicBezTo>
                <a:cubicBezTo>
                  <a:pt x="-3848" y="1386513"/>
                  <a:pt x="-14347" y="1315377"/>
                  <a:pt x="0" y="1138172"/>
                </a:cubicBezTo>
                <a:cubicBezTo>
                  <a:pt x="14347" y="960967"/>
                  <a:pt x="41927" y="49719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8086672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FF Yaseer" panose="00000500000000000000" pitchFamily="50" charset="-78"/>
              <a:ea typeface="+mn-ea"/>
              <a:cs typeface="FF Yaseer" panose="00000500000000000000" pitchFamily="50" charset="-7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88078D-3121-46DD-AB87-6D025CDFD335}"/>
              </a:ext>
            </a:extLst>
          </p:cNvPr>
          <p:cNvSpPr txBox="1"/>
          <p:nvPr/>
        </p:nvSpPr>
        <p:spPr>
          <a:xfrm>
            <a:off x="882732" y="267412"/>
            <a:ext cx="13770429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8" algn="ctr" rtl="1">
              <a:lnSpc>
                <a:spcPct val="150000"/>
              </a:lnSpc>
            </a:pPr>
            <a:r>
              <a:rPr lang="ar-BH" sz="4000" b="1" dirty="0">
                <a:solidFill>
                  <a:prstClr val="black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صلي كل كلمة من الكلمات التالية من العمود ( أ )  بالمعنى</a:t>
            </a:r>
            <a:r>
              <a:rPr lang="en-GB" sz="4000" b="1" dirty="0">
                <a:solidFill>
                  <a:prstClr val="black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 </a:t>
            </a:r>
            <a:r>
              <a:rPr lang="ar-BH" sz="4000" b="1" dirty="0">
                <a:solidFill>
                  <a:prstClr val="black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المناسب لها  في العمود ( ب ) </a:t>
            </a:r>
            <a:endParaRPr lang="ar-BH" sz="3600" b="1" dirty="0">
              <a:solidFill>
                <a:prstClr val="black"/>
              </a:solidFill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89F928D5-5E82-454B-AE9D-B6C3EECB8A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22678"/>
              </p:ext>
            </p:extLst>
          </p:nvPr>
        </p:nvGraphicFramePr>
        <p:xfrm>
          <a:off x="7418090" y="2625213"/>
          <a:ext cx="3497572" cy="3632309"/>
        </p:xfrm>
        <a:graphic>
          <a:graphicData uri="http://schemas.openxmlformats.org/drawingml/2006/table">
            <a:tbl>
              <a:tblPr rtl="1" firstRow="1" bandRow="1">
                <a:tableStyleId>{7DF18680-E054-41AD-8BC1-D1AEF772440D}</a:tableStyleId>
              </a:tblPr>
              <a:tblGrid>
                <a:gridCol w="3497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0994"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0" dirty="0">
                          <a:solidFill>
                            <a:schemeClr val="tx1"/>
                          </a:solidFill>
                          <a:latin typeface="FF Yaseer" panose="00000500000000000000" pitchFamily="50" charset="-78"/>
                          <a:cs typeface="FF Yaseer" panose="00000500000000000000" pitchFamily="50" charset="-78"/>
                        </a:rPr>
                        <a:t>العمود </a:t>
                      </a:r>
                      <a:r>
                        <a:rPr lang="ar-BH" sz="4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F Yaseer" panose="00000500000000000000" pitchFamily="50" charset="-78"/>
                          <a:cs typeface="FF Yaseer" panose="00000500000000000000" pitchFamily="50" charset="-78"/>
                        </a:rPr>
                        <a:t>(أ)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263">
                <a:tc>
                  <a:txBody>
                    <a:bodyPr/>
                    <a:lstStyle/>
                    <a:p>
                      <a:pPr algn="ctr" rtl="0"/>
                      <a:r>
                        <a:rPr lang="ar-BH" sz="2400" b="1" dirty="0">
                          <a:latin typeface="FF Yaseer" panose="00000500000000000000" pitchFamily="50" charset="-78"/>
                          <a:cs typeface="FF Yaseer" panose="00000500000000000000" pitchFamily="50" charset="-78"/>
                        </a:rPr>
                        <a:t> فَرَض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6263">
                <a:tc>
                  <a:txBody>
                    <a:bodyPr/>
                    <a:lstStyle/>
                    <a:p>
                      <a:pPr algn="ctr" rtl="0"/>
                      <a:r>
                        <a:rPr lang="ar-BH" sz="2400" b="1" dirty="0">
                          <a:latin typeface="FF Yaseer" panose="00000500000000000000" pitchFamily="50" charset="-78"/>
                          <a:cs typeface="FF Yaseer" panose="00000500000000000000" pitchFamily="50" charset="-78"/>
                        </a:rPr>
                        <a:t>فُسوق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6263">
                <a:tc>
                  <a:txBody>
                    <a:bodyPr/>
                    <a:lstStyle/>
                    <a:p>
                      <a:pPr algn="ctr" rtl="0"/>
                      <a:r>
                        <a:rPr lang="ar-BH" sz="2400" b="1" dirty="0">
                          <a:latin typeface="FF Yaseer" panose="00000500000000000000" pitchFamily="50" charset="-78"/>
                          <a:cs typeface="FF Yaseer" panose="00000500000000000000" pitchFamily="50" charset="-78"/>
                        </a:rPr>
                        <a:t>جدال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6263">
                <a:tc>
                  <a:txBody>
                    <a:bodyPr/>
                    <a:lstStyle/>
                    <a:p>
                      <a:pPr algn="ctr" rtl="0"/>
                      <a:r>
                        <a:rPr lang="ar-BH" sz="2400" b="1" dirty="0">
                          <a:latin typeface="FF Yaseer" panose="00000500000000000000" pitchFamily="50" charset="-78"/>
                          <a:cs typeface="FF Yaseer" panose="00000500000000000000" pitchFamily="50" charset="-78"/>
                        </a:rPr>
                        <a:t>الزاد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6263">
                <a:tc>
                  <a:txBody>
                    <a:bodyPr/>
                    <a:lstStyle/>
                    <a:p>
                      <a:pPr algn="ctr" rtl="0"/>
                      <a:r>
                        <a:rPr lang="ar-BH" sz="2400" b="1" baseline="0" dirty="0">
                          <a:latin typeface="FF Yaseer" panose="00000500000000000000" pitchFamily="50" charset="-78"/>
                          <a:cs typeface="FF Yaseer" panose="00000500000000000000" pitchFamily="50" charset="-78"/>
                        </a:rPr>
                        <a:t>رَفَث</a:t>
                      </a:r>
                      <a:endParaRPr lang="ar-BH" sz="2400" b="1" dirty="0">
                        <a:latin typeface="FF Yaseer" panose="00000500000000000000" pitchFamily="50" charset="-78"/>
                        <a:cs typeface="FF Yaseer" panose="00000500000000000000" pitchFamily="50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E653ECCE-2F5B-4B83-BF51-1E9D356369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869552"/>
              </p:ext>
            </p:extLst>
          </p:nvPr>
        </p:nvGraphicFramePr>
        <p:xfrm>
          <a:off x="1237028" y="2619316"/>
          <a:ext cx="4858972" cy="3638207"/>
        </p:xfrm>
        <a:graphic>
          <a:graphicData uri="http://schemas.openxmlformats.org/drawingml/2006/table">
            <a:tbl>
              <a:tblPr rtl="1" firstRow="1" bandRow="1">
                <a:tableStyleId>{7DF18680-E054-41AD-8BC1-D1AEF772440D}</a:tableStyleId>
              </a:tblPr>
              <a:tblGrid>
                <a:gridCol w="4858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9142"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1" baseline="0" dirty="0">
                          <a:solidFill>
                            <a:schemeClr val="tx1"/>
                          </a:solidFill>
                          <a:latin typeface="FF Yaseer" panose="00000500000000000000" pitchFamily="50" charset="-78"/>
                          <a:cs typeface="FF Yaseer" panose="00000500000000000000" pitchFamily="50" charset="-78"/>
                        </a:rPr>
                        <a:t>العمود (ب)</a:t>
                      </a:r>
                      <a:endParaRPr lang="ar-BH" sz="3200" b="1" dirty="0">
                        <a:solidFill>
                          <a:schemeClr val="tx1"/>
                        </a:solidFill>
                        <a:latin typeface="FF Yaseer" panose="00000500000000000000" pitchFamily="50" charset="-78"/>
                        <a:cs typeface="FF Yaseer" panose="00000500000000000000" pitchFamily="50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813"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1" dirty="0">
                          <a:latin typeface="FF Yaseer" panose="00000500000000000000" pitchFamily="50" charset="-78"/>
                          <a:cs typeface="FF Yaseer" panose="00000500000000000000" pitchFamily="50" charset="-78"/>
                        </a:rPr>
                        <a:t>خروج عن طاعة الله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813"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1" dirty="0">
                          <a:latin typeface="FF Yaseer" panose="00000500000000000000" pitchFamily="50" charset="-78"/>
                          <a:cs typeface="FF Yaseer" panose="00000500000000000000" pitchFamily="50" charset="-78"/>
                        </a:rPr>
                        <a:t>فحش في القول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813"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1" dirty="0">
                          <a:latin typeface="FF Yaseer" panose="00000500000000000000" pitchFamily="50" charset="-78"/>
                          <a:cs typeface="FF Yaseer" panose="00000500000000000000" pitchFamily="50" charset="-78"/>
                        </a:rPr>
                        <a:t>ألزم نفسه بالإحرام،</a:t>
                      </a:r>
                      <a:r>
                        <a:rPr lang="ar-BH" sz="2400" b="1" baseline="0" dirty="0">
                          <a:latin typeface="FF Yaseer" panose="00000500000000000000" pitchFamily="50" charset="-78"/>
                          <a:cs typeface="FF Yaseer" panose="00000500000000000000" pitchFamily="50" charset="-78"/>
                        </a:rPr>
                        <a:t> نوى الحج </a:t>
                      </a:r>
                      <a:endParaRPr lang="ar-BH" sz="2400" b="1" dirty="0">
                        <a:latin typeface="FF Yaseer" panose="00000500000000000000" pitchFamily="50" charset="-78"/>
                        <a:cs typeface="FF Yaseer" panose="00000500000000000000" pitchFamily="50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5813"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1" dirty="0">
                          <a:latin typeface="FF Yaseer" panose="00000500000000000000" pitchFamily="50" charset="-78"/>
                          <a:cs typeface="FF Yaseer" panose="00000500000000000000" pitchFamily="50" charset="-78"/>
                        </a:rPr>
                        <a:t>مجادلة</a:t>
                      </a:r>
                      <a:r>
                        <a:rPr lang="ar-BH" sz="2400" b="1" baseline="0" dirty="0">
                          <a:latin typeface="FF Yaseer" panose="00000500000000000000" pitchFamily="50" charset="-78"/>
                          <a:cs typeface="FF Yaseer" panose="00000500000000000000" pitchFamily="50" charset="-78"/>
                        </a:rPr>
                        <a:t> تؤدي إلى الخصومة </a:t>
                      </a:r>
                      <a:endParaRPr lang="ar-BH" sz="2400" b="1" dirty="0">
                        <a:latin typeface="FF Yaseer" panose="00000500000000000000" pitchFamily="50" charset="-78"/>
                        <a:cs typeface="FF Yaseer" panose="00000500000000000000" pitchFamily="50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5813"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1" dirty="0">
                          <a:latin typeface="FF Yaseer" panose="00000500000000000000" pitchFamily="50" charset="-78"/>
                          <a:cs typeface="FF Yaseer" panose="00000500000000000000" pitchFamily="50" charset="-78"/>
                        </a:rPr>
                        <a:t> مايتزود</a:t>
                      </a:r>
                      <a:r>
                        <a:rPr lang="ar-BH" sz="2400" b="1" baseline="0" dirty="0">
                          <a:latin typeface="FF Yaseer" panose="00000500000000000000" pitchFamily="50" charset="-78"/>
                          <a:cs typeface="FF Yaseer" panose="00000500000000000000" pitchFamily="50" charset="-78"/>
                        </a:rPr>
                        <a:t> به الإنسان لسفره من طعام وشراب </a:t>
                      </a:r>
                      <a:endParaRPr lang="ar-BH" sz="2400" b="1" dirty="0">
                        <a:latin typeface="FF Yaseer" panose="00000500000000000000" pitchFamily="50" charset="-78"/>
                        <a:cs typeface="FF Yaseer" panose="00000500000000000000" pitchFamily="50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btnInknoeActivity">
            <a:extLst>
              <a:ext uri="{FF2B5EF4-FFF2-40B4-BE49-F238E27FC236}">
                <a16:creationId xmlns:a16="http://schemas.microsoft.com/office/drawing/2014/main" id="{E14D47C6-3B69-4E7B-8ACE-497352417B6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028" y="1513115"/>
            <a:ext cx="1172464" cy="30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74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2B2E15-E39F-41EB-B172-7EBD95FF8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F31004-C16F-4563-896E-5B99F397ED6C}"/>
              </a:ext>
            </a:extLst>
          </p:cNvPr>
          <p:cNvSpPr/>
          <p:nvPr/>
        </p:nvSpPr>
        <p:spPr>
          <a:xfrm>
            <a:off x="882732" y="267412"/>
            <a:ext cx="10426536" cy="6323176"/>
          </a:xfrm>
          <a:custGeom>
            <a:avLst/>
            <a:gdLst>
              <a:gd name="connsiteX0" fmla="*/ 0 w 10426536"/>
              <a:gd name="connsiteY0" fmla="*/ 0 h 6323176"/>
              <a:gd name="connsiteX1" fmla="*/ 382306 w 10426536"/>
              <a:gd name="connsiteY1" fmla="*/ 0 h 6323176"/>
              <a:gd name="connsiteX2" fmla="*/ 1181674 w 10426536"/>
              <a:gd name="connsiteY2" fmla="*/ 0 h 6323176"/>
              <a:gd name="connsiteX3" fmla="*/ 1668246 w 10426536"/>
              <a:gd name="connsiteY3" fmla="*/ 0 h 6323176"/>
              <a:gd name="connsiteX4" fmla="*/ 2259083 w 10426536"/>
              <a:gd name="connsiteY4" fmla="*/ 0 h 6323176"/>
              <a:gd name="connsiteX5" fmla="*/ 3058451 w 10426536"/>
              <a:gd name="connsiteY5" fmla="*/ 0 h 6323176"/>
              <a:gd name="connsiteX6" fmla="*/ 3857818 w 10426536"/>
              <a:gd name="connsiteY6" fmla="*/ 0 h 6323176"/>
              <a:gd name="connsiteX7" fmla="*/ 4761451 w 10426536"/>
              <a:gd name="connsiteY7" fmla="*/ 0 h 6323176"/>
              <a:gd name="connsiteX8" fmla="*/ 5248023 w 10426536"/>
              <a:gd name="connsiteY8" fmla="*/ 0 h 6323176"/>
              <a:gd name="connsiteX9" fmla="*/ 5838860 w 10426536"/>
              <a:gd name="connsiteY9" fmla="*/ 0 h 6323176"/>
              <a:gd name="connsiteX10" fmla="*/ 6638228 w 10426536"/>
              <a:gd name="connsiteY10" fmla="*/ 0 h 6323176"/>
              <a:gd name="connsiteX11" fmla="*/ 7437596 w 10426536"/>
              <a:gd name="connsiteY11" fmla="*/ 0 h 6323176"/>
              <a:gd name="connsiteX12" fmla="*/ 7819902 w 10426536"/>
              <a:gd name="connsiteY12" fmla="*/ 0 h 6323176"/>
              <a:gd name="connsiteX13" fmla="*/ 8723535 w 10426536"/>
              <a:gd name="connsiteY13" fmla="*/ 0 h 6323176"/>
              <a:gd name="connsiteX14" fmla="*/ 9522903 w 10426536"/>
              <a:gd name="connsiteY14" fmla="*/ 0 h 6323176"/>
              <a:gd name="connsiteX15" fmla="*/ 10426536 w 10426536"/>
              <a:gd name="connsiteY15" fmla="*/ 0 h 6323176"/>
              <a:gd name="connsiteX16" fmla="*/ 10426536 w 10426536"/>
              <a:gd name="connsiteY16" fmla="*/ 695549 h 6323176"/>
              <a:gd name="connsiteX17" fmla="*/ 10426536 w 10426536"/>
              <a:gd name="connsiteY17" fmla="*/ 1264635 h 6323176"/>
              <a:gd name="connsiteX18" fmla="*/ 10426536 w 10426536"/>
              <a:gd name="connsiteY18" fmla="*/ 1896953 h 6323176"/>
              <a:gd name="connsiteX19" fmla="*/ 10426536 w 10426536"/>
              <a:gd name="connsiteY19" fmla="*/ 2592502 h 6323176"/>
              <a:gd name="connsiteX20" fmla="*/ 10426536 w 10426536"/>
              <a:gd name="connsiteY20" fmla="*/ 3288052 h 6323176"/>
              <a:gd name="connsiteX21" fmla="*/ 10426536 w 10426536"/>
              <a:gd name="connsiteY21" fmla="*/ 3857137 h 6323176"/>
              <a:gd name="connsiteX22" fmla="*/ 10426536 w 10426536"/>
              <a:gd name="connsiteY22" fmla="*/ 4489455 h 6323176"/>
              <a:gd name="connsiteX23" fmla="*/ 10426536 w 10426536"/>
              <a:gd name="connsiteY23" fmla="*/ 5248236 h 6323176"/>
              <a:gd name="connsiteX24" fmla="*/ 10426536 w 10426536"/>
              <a:gd name="connsiteY24" fmla="*/ 6323176 h 6323176"/>
              <a:gd name="connsiteX25" fmla="*/ 9731434 w 10426536"/>
              <a:gd name="connsiteY25" fmla="*/ 6323176 h 6323176"/>
              <a:gd name="connsiteX26" fmla="*/ 8827800 w 10426536"/>
              <a:gd name="connsiteY26" fmla="*/ 6323176 h 6323176"/>
              <a:gd name="connsiteX27" fmla="*/ 8236963 w 10426536"/>
              <a:gd name="connsiteY27" fmla="*/ 6323176 h 6323176"/>
              <a:gd name="connsiteX28" fmla="*/ 7437596 w 10426536"/>
              <a:gd name="connsiteY28" fmla="*/ 6323176 h 6323176"/>
              <a:gd name="connsiteX29" fmla="*/ 6638228 w 10426536"/>
              <a:gd name="connsiteY29" fmla="*/ 6323176 h 6323176"/>
              <a:gd name="connsiteX30" fmla="*/ 6151656 w 10426536"/>
              <a:gd name="connsiteY30" fmla="*/ 6323176 h 6323176"/>
              <a:gd name="connsiteX31" fmla="*/ 5665085 w 10426536"/>
              <a:gd name="connsiteY31" fmla="*/ 6323176 h 6323176"/>
              <a:gd name="connsiteX32" fmla="*/ 5074248 w 10426536"/>
              <a:gd name="connsiteY32" fmla="*/ 6323176 h 6323176"/>
              <a:gd name="connsiteX33" fmla="*/ 4483410 w 10426536"/>
              <a:gd name="connsiteY33" fmla="*/ 6323176 h 6323176"/>
              <a:gd name="connsiteX34" fmla="*/ 3579777 w 10426536"/>
              <a:gd name="connsiteY34" fmla="*/ 6323176 h 6323176"/>
              <a:gd name="connsiteX35" fmla="*/ 3093206 w 10426536"/>
              <a:gd name="connsiteY35" fmla="*/ 6323176 h 6323176"/>
              <a:gd name="connsiteX36" fmla="*/ 2606634 w 10426536"/>
              <a:gd name="connsiteY36" fmla="*/ 6323176 h 6323176"/>
              <a:gd name="connsiteX37" fmla="*/ 2120062 w 10426536"/>
              <a:gd name="connsiteY37" fmla="*/ 6323176 h 6323176"/>
              <a:gd name="connsiteX38" fmla="*/ 1216429 w 10426536"/>
              <a:gd name="connsiteY38" fmla="*/ 6323176 h 6323176"/>
              <a:gd name="connsiteX39" fmla="*/ 0 w 10426536"/>
              <a:gd name="connsiteY39" fmla="*/ 6323176 h 6323176"/>
              <a:gd name="connsiteX40" fmla="*/ 0 w 10426536"/>
              <a:gd name="connsiteY40" fmla="*/ 5690858 h 6323176"/>
              <a:gd name="connsiteX41" fmla="*/ 0 w 10426536"/>
              <a:gd name="connsiteY41" fmla="*/ 4995309 h 6323176"/>
              <a:gd name="connsiteX42" fmla="*/ 0 w 10426536"/>
              <a:gd name="connsiteY42" fmla="*/ 4236528 h 6323176"/>
              <a:gd name="connsiteX43" fmla="*/ 0 w 10426536"/>
              <a:gd name="connsiteY43" fmla="*/ 3793906 h 6323176"/>
              <a:gd name="connsiteX44" fmla="*/ 0 w 10426536"/>
              <a:gd name="connsiteY44" fmla="*/ 3288052 h 6323176"/>
              <a:gd name="connsiteX45" fmla="*/ 0 w 10426536"/>
              <a:gd name="connsiteY45" fmla="*/ 2529270 h 6323176"/>
              <a:gd name="connsiteX46" fmla="*/ 0 w 10426536"/>
              <a:gd name="connsiteY46" fmla="*/ 1833721 h 6323176"/>
              <a:gd name="connsiteX47" fmla="*/ 0 w 10426536"/>
              <a:gd name="connsiteY47" fmla="*/ 1391099 h 6323176"/>
              <a:gd name="connsiteX48" fmla="*/ 0 w 10426536"/>
              <a:gd name="connsiteY48" fmla="*/ 695549 h 6323176"/>
              <a:gd name="connsiteX49" fmla="*/ 0 w 10426536"/>
              <a:gd name="connsiteY49" fmla="*/ 0 h 6323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426536" h="6323176" fill="none" extrusionOk="0">
                <a:moveTo>
                  <a:pt x="0" y="0"/>
                </a:moveTo>
                <a:cubicBezTo>
                  <a:pt x="190811" y="-17735"/>
                  <a:pt x="253242" y="2934"/>
                  <a:pt x="382306" y="0"/>
                </a:cubicBezTo>
                <a:cubicBezTo>
                  <a:pt x="511370" y="-2934"/>
                  <a:pt x="793427" y="-23143"/>
                  <a:pt x="1181674" y="0"/>
                </a:cubicBezTo>
                <a:cubicBezTo>
                  <a:pt x="1569921" y="23143"/>
                  <a:pt x="1452107" y="-332"/>
                  <a:pt x="1668246" y="0"/>
                </a:cubicBezTo>
                <a:cubicBezTo>
                  <a:pt x="1884385" y="332"/>
                  <a:pt x="2015300" y="919"/>
                  <a:pt x="2259083" y="0"/>
                </a:cubicBezTo>
                <a:cubicBezTo>
                  <a:pt x="2502866" y="-919"/>
                  <a:pt x="2740360" y="-13689"/>
                  <a:pt x="3058451" y="0"/>
                </a:cubicBezTo>
                <a:cubicBezTo>
                  <a:pt x="3376542" y="13689"/>
                  <a:pt x="3473202" y="-25997"/>
                  <a:pt x="3857818" y="0"/>
                </a:cubicBezTo>
                <a:cubicBezTo>
                  <a:pt x="4242434" y="25997"/>
                  <a:pt x="4313784" y="-2161"/>
                  <a:pt x="4761451" y="0"/>
                </a:cubicBezTo>
                <a:cubicBezTo>
                  <a:pt x="5209118" y="2161"/>
                  <a:pt x="5039729" y="13970"/>
                  <a:pt x="5248023" y="0"/>
                </a:cubicBezTo>
                <a:cubicBezTo>
                  <a:pt x="5456317" y="-13970"/>
                  <a:pt x="5586782" y="-27395"/>
                  <a:pt x="5838860" y="0"/>
                </a:cubicBezTo>
                <a:cubicBezTo>
                  <a:pt x="6090938" y="27395"/>
                  <a:pt x="6256677" y="16987"/>
                  <a:pt x="6638228" y="0"/>
                </a:cubicBezTo>
                <a:cubicBezTo>
                  <a:pt x="7019779" y="-16987"/>
                  <a:pt x="7260710" y="14452"/>
                  <a:pt x="7437596" y="0"/>
                </a:cubicBezTo>
                <a:cubicBezTo>
                  <a:pt x="7614482" y="-14452"/>
                  <a:pt x="7645722" y="-4878"/>
                  <a:pt x="7819902" y="0"/>
                </a:cubicBezTo>
                <a:cubicBezTo>
                  <a:pt x="7994082" y="4878"/>
                  <a:pt x="8450166" y="-1424"/>
                  <a:pt x="8723535" y="0"/>
                </a:cubicBezTo>
                <a:cubicBezTo>
                  <a:pt x="8996904" y="1424"/>
                  <a:pt x="9356439" y="-15938"/>
                  <a:pt x="9522903" y="0"/>
                </a:cubicBezTo>
                <a:cubicBezTo>
                  <a:pt x="9689367" y="15938"/>
                  <a:pt x="10123167" y="6165"/>
                  <a:pt x="10426536" y="0"/>
                </a:cubicBezTo>
                <a:cubicBezTo>
                  <a:pt x="10431024" y="187831"/>
                  <a:pt x="10408494" y="391185"/>
                  <a:pt x="10426536" y="695549"/>
                </a:cubicBezTo>
                <a:cubicBezTo>
                  <a:pt x="10444578" y="999913"/>
                  <a:pt x="10430662" y="1039899"/>
                  <a:pt x="10426536" y="1264635"/>
                </a:cubicBezTo>
                <a:cubicBezTo>
                  <a:pt x="10422410" y="1489371"/>
                  <a:pt x="10436984" y="1674578"/>
                  <a:pt x="10426536" y="1896953"/>
                </a:cubicBezTo>
                <a:cubicBezTo>
                  <a:pt x="10416088" y="2119328"/>
                  <a:pt x="10415990" y="2309241"/>
                  <a:pt x="10426536" y="2592502"/>
                </a:cubicBezTo>
                <a:cubicBezTo>
                  <a:pt x="10437082" y="2875763"/>
                  <a:pt x="10394835" y="2989312"/>
                  <a:pt x="10426536" y="3288052"/>
                </a:cubicBezTo>
                <a:cubicBezTo>
                  <a:pt x="10458238" y="3586792"/>
                  <a:pt x="10422968" y="3713757"/>
                  <a:pt x="10426536" y="3857137"/>
                </a:cubicBezTo>
                <a:cubicBezTo>
                  <a:pt x="10430104" y="4000517"/>
                  <a:pt x="10397945" y="4354657"/>
                  <a:pt x="10426536" y="4489455"/>
                </a:cubicBezTo>
                <a:cubicBezTo>
                  <a:pt x="10455127" y="4624253"/>
                  <a:pt x="10428900" y="4884723"/>
                  <a:pt x="10426536" y="5248236"/>
                </a:cubicBezTo>
                <a:cubicBezTo>
                  <a:pt x="10424172" y="5611749"/>
                  <a:pt x="10460077" y="6002861"/>
                  <a:pt x="10426536" y="6323176"/>
                </a:cubicBezTo>
                <a:cubicBezTo>
                  <a:pt x="10103243" y="6293881"/>
                  <a:pt x="10032240" y="6315494"/>
                  <a:pt x="9731434" y="6323176"/>
                </a:cubicBezTo>
                <a:cubicBezTo>
                  <a:pt x="9430628" y="6330858"/>
                  <a:pt x="9135412" y="6312006"/>
                  <a:pt x="8827800" y="6323176"/>
                </a:cubicBezTo>
                <a:cubicBezTo>
                  <a:pt x="8520188" y="6334346"/>
                  <a:pt x="8447542" y="6297819"/>
                  <a:pt x="8236963" y="6323176"/>
                </a:cubicBezTo>
                <a:cubicBezTo>
                  <a:pt x="8026384" y="6348533"/>
                  <a:pt x="7731612" y="6286885"/>
                  <a:pt x="7437596" y="6323176"/>
                </a:cubicBezTo>
                <a:cubicBezTo>
                  <a:pt x="7143580" y="6359467"/>
                  <a:pt x="7018555" y="6310558"/>
                  <a:pt x="6638228" y="6323176"/>
                </a:cubicBezTo>
                <a:cubicBezTo>
                  <a:pt x="6257901" y="6335794"/>
                  <a:pt x="6372001" y="6344672"/>
                  <a:pt x="6151656" y="6323176"/>
                </a:cubicBezTo>
                <a:cubicBezTo>
                  <a:pt x="5931311" y="6301680"/>
                  <a:pt x="5768798" y="6316879"/>
                  <a:pt x="5665085" y="6323176"/>
                </a:cubicBezTo>
                <a:cubicBezTo>
                  <a:pt x="5561372" y="6329473"/>
                  <a:pt x="5313946" y="6337892"/>
                  <a:pt x="5074248" y="6323176"/>
                </a:cubicBezTo>
                <a:cubicBezTo>
                  <a:pt x="4834550" y="6308460"/>
                  <a:pt x="4696585" y="6346853"/>
                  <a:pt x="4483410" y="6323176"/>
                </a:cubicBezTo>
                <a:cubicBezTo>
                  <a:pt x="4270235" y="6299499"/>
                  <a:pt x="3865387" y="6306285"/>
                  <a:pt x="3579777" y="6323176"/>
                </a:cubicBezTo>
                <a:cubicBezTo>
                  <a:pt x="3294167" y="6340067"/>
                  <a:pt x="3246774" y="6334353"/>
                  <a:pt x="3093206" y="6323176"/>
                </a:cubicBezTo>
                <a:cubicBezTo>
                  <a:pt x="2939638" y="6311999"/>
                  <a:pt x="2720373" y="6337972"/>
                  <a:pt x="2606634" y="6323176"/>
                </a:cubicBezTo>
                <a:cubicBezTo>
                  <a:pt x="2492895" y="6308380"/>
                  <a:pt x="2338483" y="6326196"/>
                  <a:pt x="2120062" y="6323176"/>
                </a:cubicBezTo>
                <a:cubicBezTo>
                  <a:pt x="1901641" y="6320156"/>
                  <a:pt x="1566279" y="6340598"/>
                  <a:pt x="1216429" y="6323176"/>
                </a:cubicBezTo>
                <a:cubicBezTo>
                  <a:pt x="866579" y="6305754"/>
                  <a:pt x="409288" y="6360783"/>
                  <a:pt x="0" y="6323176"/>
                </a:cubicBezTo>
                <a:cubicBezTo>
                  <a:pt x="1833" y="6190954"/>
                  <a:pt x="8409" y="5986617"/>
                  <a:pt x="0" y="5690858"/>
                </a:cubicBezTo>
                <a:cubicBezTo>
                  <a:pt x="-8409" y="5395099"/>
                  <a:pt x="28062" y="5332740"/>
                  <a:pt x="0" y="4995309"/>
                </a:cubicBezTo>
                <a:cubicBezTo>
                  <a:pt x="-28062" y="4657878"/>
                  <a:pt x="11790" y="4541161"/>
                  <a:pt x="0" y="4236528"/>
                </a:cubicBezTo>
                <a:cubicBezTo>
                  <a:pt x="-11790" y="3931895"/>
                  <a:pt x="9824" y="3978876"/>
                  <a:pt x="0" y="3793906"/>
                </a:cubicBezTo>
                <a:cubicBezTo>
                  <a:pt x="-9824" y="3608936"/>
                  <a:pt x="8523" y="3414465"/>
                  <a:pt x="0" y="3288052"/>
                </a:cubicBezTo>
                <a:cubicBezTo>
                  <a:pt x="-8523" y="3161639"/>
                  <a:pt x="-14193" y="2834777"/>
                  <a:pt x="0" y="2529270"/>
                </a:cubicBezTo>
                <a:cubicBezTo>
                  <a:pt x="14193" y="2223763"/>
                  <a:pt x="-5729" y="2034173"/>
                  <a:pt x="0" y="1833721"/>
                </a:cubicBezTo>
                <a:cubicBezTo>
                  <a:pt x="5729" y="1633269"/>
                  <a:pt x="-9687" y="1591004"/>
                  <a:pt x="0" y="1391099"/>
                </a:cubicBezTo>
                <a:cubicBezTo>
                  <a:pt x="9687" y="1191194"/>
                  <a:pt x="-14294" y="949253"/>
                  <a:pt x="0" y="695549"/>
                </a:cubicBezTo>
                <a:cubicBezTo>
                  <a:pt x="14294" y="441845"/>
                  <a:pt x="14185" y="272826"/>
                  <a:pt x="0" y="0"/>
                </a:cubicBezTo>
                <a:close/>
              </a:path>
              <a:path w="10426536" h="6323176" stroke="0" extrusionOk="0">
                <a:moveTo>
                  <a:pt x="0" y="0"/>
                </a:moveTo>
                <a:cubicBezTo>
                  <a:pt x="137560" y="440"/>
                  <a:pt x="209133" y="-15067"/>
                  <a:pt x="382306" y="0"/>
                </a:cubicBezTo>
                <a:cubicBezTo>
                  <a:pt x="555479" y="15067"/>
                  <a:pt x="628438" y="12422"/>
                  <a:pt x="868878" y="0"/>
                </a:cubicBezTo>
                <a:cubicBezTo>
                  <a:pt x="1109318" y="-12422"/>
                  <a:pt x="1105068" y="-14081"/>
                  <a:pt x="1251184" y="0"/>
                </a:cubicBezTo>
                <a:cubicBezTo>
                  <a:pt x="1397300" y="14081"/>
                  <a:pt x="1590028" y="-19964"/>
                  <a:pt x="1842021" y="0"/>
                </a:cubicBezTo>
                <a:cubicBezTo>
                  <a:pt x="2094014" y="19964"/>
                  <a:pt x="2421840" y="-9321"/>
                  <a:pt x="2641389" y="0"/>
                </a:cubicBezTo>
                <a:cubicBezTo>
                  <a:pt x="2860938" y="9321"/>
                  <a:pt x="2940476" y="6574"/>
                  <a:pt x="3023695" y="0"/>
                </a:cubicBezTo>
                <a:cubicBezTo>
                  <a:pt x="3106914" y="-6574"/>
                  <a:pt x="3431323" y="7455"/>
                  <a:pt x="3718798" y="0"/>
                </a:cubicBezTo>
                <a:cubicBezTo>
                  <a:pt x="4006273" y="-7455"/>
                  <a:pt x="3993693" y="-8141"/>
                  <a:pt x="4205370" y="0"/>
                </a:cubicBezTo>
                <a:cubicBezTo>
                  <a:pt x="4417047" y="8141"/>
                  <a:pt x="4787073" y="16818"/>
                  <a:pt x="5109003" y="0"/>
                </a:cubicBezTo>
                <a:cubicBezTo>
                  <a:pt x="5430933" y="-16818"/>
                  <a:pt x="5573309" y="-11894"/>
                  <a:pt x="5804105" y="0"/>
                </a:cubicBezTo>
                <a:cubicBezTo>
                  <a:pt x="6034901" y="11894"/>
                  <a:pt x="6230900" y="11582"/>
                  <a:pt x="6394942" y="0"/>
                </a:cubicBezTo>
                <a:cubicBezTo>
                  <a:pt x="6558984" y="-11582"/>
                  <a:pt x="6792449" y="-25055"/>
                  <a:pt x="7090044" y="0"/>
                </a:cubicBezTo>
                <a:cubicBezTo>
                  <a:pt x="7387639" y="25055"/>
                  <a:pt x="7438684" y="-4890"/>
                  <a:pt x="7576616" y="0"/>
                </a:cubicBezTo>
                <a:cubicBezTo>
                  <a:pt x="7714548" y="4890"/>
                  <a:pt x="7988093" y="-15661"/>
                  <a:pt x="8167453" y="0"/>
                </a:cubicBezTo>
                <a:cubicBezTo>
                  <a:pt x="8346813" y="15661"/>
                  <a:pt x="8542046" y="10095"/>
                  <a:pt x="8758290" y="0"/>
                </a:cubicBezTo>
                <a:cubicBezTo>
                  <a:pt x="8974534" y="-10095"/>
                  <a:pt x="9296512" y="-9476"/>
                  <a:pt x="9557658" y="0"/>
                </a:cubicBezTo>
                <a:cubicBezTo>
                  <a:pt x="9818804" y="9476"/>
                  <a:pt x="10210625" y="-19810"/>
                  <a:pt x="10426536" y="0"/>
                </a:cubicBezTo>
                <a:cubicBezTo>
                  <a:pt x="10398116" y="309480"/>
                  <a:pt x="10460455" y="478220"/>
                  <a:pt x="10426536" y="758781"/>
                </a:cubicBezTo>
                <a:cubicBezTo>
                  <a:pt x="10392617" y="1039342"/>
                  <a:pt x="10407597" y="1058544"/>
                  <a:pt x="10426536" y="1264635"/>
                </a:cubicBezTo>
                <a:cubicBezTo>
                  <a:pt x="10445475" y="1470726"/>
                  <a:pt x="10440923" y="1643477"/>
                  <a:pt x="10426536" y="1896953"/>
                </a:cubicBezTo>
                <a:cubicBezTo>
                  <a:pt x="10412149" y="2150429"/>
                  <a:pt x="10396656" y="2437096"/>
                  <a:pt x="10426536" y="2592502"/>
                </a:cubicBezTo>
                <a:cubicBezTo>
                  <a:pt x="10456416" y="2747908"/>
                  <a:pt x="10414957" y="3032853"/>
                  <a:pt x="10426536" y="3224820"/>
                </a:cubicBezTo>
                <a:cubicBezTo>
                  <a:pt x="10438115" y="3416787"/>
                  <a:pt x="10397563" y="3709021"/>
                  <a:pt x="10426536" y="3920369"/>
                </a:cubicBezTo>
                <a:cubicBezTo>
                  <a:pt x="10455509" y="4131717"/>
                  <a:pt x="10410932" y="4339094"/>
                  <a:pt x="10426536" y="4615918"/>
                </a:cubicBezTo>
                <a:cubicBezTo>
                  <a:pt x="10442140" y="4892742"/>
                  <a:pt x="10436089" y="5068441"/>
                  <a:pt x="10426536" y="5248236"/>
                </a:cubicBezTo>
                <a:cubicBezTo>
                  <a:pt x="10416983" y="5428031"/>
                  <a:pt x="10412900" y="5546564"/>
                  <a:pt x="10426536" y="5690858"/>
                </a:cubicBezTo>
                <a:cubicBezTo>
                  <a:pt x="10440172" y="5835152"/>
                  <a:pt x="10424696" y="6138799"/>
                  <a:pt x="10426536" y="6323176"/>
                </a:cubicBezTo>
                <a:cubicBezTo>
                  <a:pt x="10270170" y="6338500"/>
                  <a:pt x="9960960" y="6339014"/>
                  <a:pt x="9835699" y="6323176"/>
                </a:cubicBezTo>
                <a:cubicBezTo>
                  <a:pt x="9710438" y="6307338"/>
                  <a:pt x="9547408" y="6346752"/>
                  <a:pt x="9349127" y="6323176"/>
                </a:cubicBezTo>
                <a:cubicBezTo>
                  <a:pt x="9150846" y="6299600"/>
                  <a:pt x="9068867" y="6313307"/>
                  <a:pt x="8966821" y="6323176"/>
                </a:cubicBezTo>
                <a:cubicBezTo>
                  <a:pt x="8864775" y="6333045"/>
                  <a:pt x="8608802" y="6314404"/>
                  <a:pt x="8480249" y="6323176"/>
                </a:cubicBezTo>
                <a:cubicBezTo>
                  <a:pt x="8351696" y="6331948"/>
                  <a:pt x="8106245" y="6320526"/>
                  <a:pt x="7993678" y="6323176"/>
                </a:cubicBezTo>
                <a:cubicBezTo>
                  <a:pt x="7881111" y="6325826"/>
                  <a:pt x="7587518" y="6328485"/>
                  <a:pt x="7402841" y="6323176"/>
                </a:cubicBezTo>
                <a:cubicBezTo>
                  <a:pt x="7218164" y="6317867"/>
                  <a:pt x="7022032" y="6294339"/>
                  <a:pt x="6707738" y="6323176"/>
                </a:cubicBezTo>
                <a:cubicBezTo>
                  <a:pt x="6393444" y="6352013"/>
                  <a:pt x="6341019" y="6293386"/>
                  <a:pt x="6012636" y="6323176"/>
                </a:cubicBezTo>
                <a:cubicBezTo>
                  <a:pt x="5684253" y="6352966"/>
                  <a:pt x="5466801" y="6328060"/>
                  <a:pt x="5213268" y="6323176"/>
                </a:cubicBezTo>
                <a:cubicBezTo>
                  <a:pt x="4959735" y="6318292"/>
                  <a:pt x="4830600" y="6331863"/>
                  <a:pt x="4726696" y="6323176"/>
                </a:cubicBezTo>
                <a:cubicBezTo>
                  <a:pt x="4622792" y="6314489"/>
                  <a:pt x="4326971" y="6318477"/>
                  <a:pt x="4031594" y="6323176"/>
                </a:cubicBezTo>
                <a:cubicBezTo>
                  <a:pt x="3736217" y="6327875"/>
                  <a:pt x="3764634" y="6316686"/>
                  <a:pt x="3545022" y="6323176"/>
                </a:cubicBezTo>
                <a:cubicBezTo>
                  <a:pt x="3325410" y="6329666"/>
                  <a:pt x="3219831" y="6297473"/>
                  <a:pt x="2954185" y="6323176"/>
                </a:cubicBezTo>
                <a:cubicBezTo>
                  <a:pt x="2688539" y="6348879"/>
                  <a:pt x="2664803" y="6332556"/>
                  <a:pt x="2571879" y="6323176"/>
                </a:cubicBezTo>
                <a:cubicBezTo>
                  <a:pt x="2478955" y="6313796"/>
                  <a:pt x="2374513" y="6336006"/>
                  <a:pt x="2189573" y="6323176"/>
                </a:cubicBezTo>
                <a:cubicBezTo>
                  <a:pt x="2004633" y="6310346"/>
                  <a:pt x="1788402" y="6332162"/>
                  <a:pt x="1598736" y="6323176"/>
                </a:cubicBezTo>
                <a:cubicBezTo>
                  <a:pt x="1409070" y="6314190"/>
                  <a:pt x="1192816" y="6337263"/>
                  <a:pt x="1007898" y="6323176"/>
                </a:cubicBezTo>
                <a:cubicBezTo>
                  <a:pt x="822980" y="6309089"/>
                  <a:pt x="279213" y="6340323"/>
                  <a:pt x="0" y="6323176"/>
                </a:cubicBezTo>
                <a:cubicBezTo>
                  <a:pt x="11255" y="6191726"/>
                  <a:pt x="27409" y="6009083"/>
                  <a:pt x="0" y="5754090"/>
                </a:cubicBezTo>
                <a:cubicBezTo>
                  <a:pt x="-27409" y="5499097"/>
                  <a:pt x="12610" y="5345033"/>
                  <a:pt x="0" y="5058541"/>
                </a:cubicBezTo>
                <a:cubicBezTo>
                  <a:pt x="-12610" y="4772049"/>
                  <a:pt x="22863" y="4726950"/>
                  <a:pt x="0" y="4552687"/>
                </a:cubicBezTo>
                <a:cubicBezTo>
                  <a:pt x="-22863" y="4378424"/>
                  <a:pt x="23143" y="4212259"/>
                  <a:pt x="0" y="3983601"/>
                </a:cubicBezTo>
                <a:cubicBezTo>
                  <a:pt x="-23143" y="3754943"/>
                  <a:pt x="-9077" y="3628959"/>
                  <a:pt x="0" y="3477747"/>
                </a:cubicBezTo>
                <a:cubicBezTo>
                  <a:pt x="9077" y="3326535"/>
                  <a:pt x="11207" y="3109136"/>
                  <a:pt x="0" y="2782197"/>
                </a:cubicBezTo>
                <a:cubicBezTo>
                  <a:pt x="-11207" y="2455258"/>
                  <a:pt x="23153" y="2216123"/>
                  <a:pt x="0" y="2023416"/>
                </a:cubicBezTo>
                <a:cubicBezTo>
                  <a:pt x="-23153" y="1830709"/>
                  <a:pt x="3848" y="1775075"/>
                  <a:pt x="0" y="1580794"/>
                </a:cubicBezTo>
                <a:cubicBezTo>
                  <a:pt x="-3848" y="1386513"/>
                  <a:pt x="-14347" y="1315377"/>
                  <a:pt x="0" y="1138172"/>
                </a:cubicBezTo>
                <a:cubicBezTo>
                  <a:pt x="14347" y="960967"/>
                  <a:pt x="41927" y="49719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8086672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FF Yaseer" panose="00000500000000000000" pitchFamily="50" charset="-78"/>
              <a:ea typeface="+mn-ea"/>
              <a:cs typeface="FF Yaseer" panose="00000500000000000000" pitchFamily="50" charset="-7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88078D-3121-46DD-AB87-6D025CDFD335}"/>
              </a:ext>
            </a:extLst>
          </p:cNvPr>
          <p:cNvSpPr txBox="1"/>
          <p:nvPr/>
        </p:nvSpPr>
        <p:spPr>
          <a:xfrm>
            <a:off x="2500828" y="1066864"/>
            <a:ext cx="11016868" cy="15081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657600" marR="0" lvl="8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rPr>
              <a:t>صلي كل كلمة من الكلمات التالية من العمود ( أ )  بالمعنى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rPr>
              <a:t> 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rPr>
              <a:t>المناسب لها  في العمود ( ب ) 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F Yaseer" panose="00000500000000000000" pitchFamily="50" charset="-78"/>
              <a:ea typeface="+mn-ea"/>
              <a:cs typeface="FF Yaseer" panose="00000500000000000000" pitchFamily="50" charset="-78"/>
            </a:endParaRP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89F928D5-5E82-454B-AE9D-B6C3EECB8A80}"/>
              </a:ext>
            </a:extLst>
          </p:cNvPr>
          <p:cNvGraphicFramePr>
            <a:graphicFrameLocks noGrp="1"/>
          </p:cNvGraphicFramePr>
          <p:nvPr/>
        </p:nvGraphicFramePr>
        <p:xfrm>
          <a:off x="7418090" y="2625213"/>
          <a:ext cx="3497572" cy="3632309"/>
        </p:xfrm>
        <a:graphic>
          <a:graphicData uri="http://schemas.openxmlformats.org/drawingml/2006/table">
            <a:tbl>
              <a:tblPr rtl="1" firstRow="1" bandRow="1">
                <a:tableStyleId>{7DF18680-E054-41AD-8BC1-D1AEF772440D}</a:tableStyleId>
              </a:tblPr>
              <a:tblGrid>
                <a:gridCol w="3497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0994"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0" dirty="0">
                          <a:solidFill>
                            <a:schemeClr val="tx1"/>
                          </a:solidFill>
                          <a:latin typeface="FF Yaseer" panose="00000500000000000000" pitchFamily="50" charset="-78"/>
                          <a:cs typeface="FF Yaseer" panose="00000500000000000000" pitchFamily="50" charset="-78"/>
                        </a:rPr>
                        <a:t>العمود </a:t>
                      </a:r>
                      <a:r>
                        <a:rPr lang="ar-BH" sz="4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FF Yaseer" panose="00000500000000000000" pitchFamily="50" charset="-78"/>
                          <a:cs typeface="FF Yaseer" panose="00000500000000000000" pitchFamily="50" charset="-78"/>
                        </a:rPr>
                        <a:t>(أ)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263">
                <a:tc>
                  <a:txBody>
                    <a:bodyPr/>
                    <a:lstStyle/>
                    <a:p>
                      <a:pPr algn="ctr" rtl="0"/>
                      <a:r>
                        <a:rPr lang="ar-BH" sz="2400" b="1" dirty="0">
                          <a:latin typeface="FF Yaseer" panose="00000500000000000000" pitchFamily="50" charset="-78"/>
                          <a:cs typeface="FF Yaseer" panose="00000500000000000000" pitchFamily="50" charset="-78"/>
                        </a:rPr>
                        <a:t> فَرَض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6263">
                <a:tc>
                  <a:txBody>
                    <a:bodyPr/>
                    <a:lstStyle/>
                    <a:p>
                      <a:pPr algn="ctr" rtl="0"/>
                      <a:r>
                        <a:rPr lang="ar-BH" sz="2400" b="1" dirty="0">
                          <a:latin typeface="FF Yaseer" panose="00000500000000000000" pitchFamily="50" charset="-78"/>
                          <a:cs typeface="FF Yaseer" panose="00000500000000000000" pitchFamily="50" charset="-78"/>
                        </a:rPr>
                        <a:t>فُسوق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6263">
                <a:tc>
                  <a:txBody>
                    <a:bodyPr/>
                    <a:lstStyle/>
                    <a:p>
                      <a:pPr algn="ctr" rtl="0"/>
                      <a:r>
                        <a:rPr lang="ar-BH" sz="2400" b="1" dirty="0">
                          <a:latin typeface="FF Yaseer" panose="00000500000000000000" pitchFamily="50" charset="-78"/>
                          <a:cs typeface="FF Yaseer" panose="00000500000000000000" pitchFamily="50" charset="-78"/>
                        </a:rPr>
                        <a:t>جدال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6263">
                <a:tc>
                  <a:txBody>
                    <a:bodyPr/>
                    <a:lstStyle/>
                    <a:p>
                      <a:pPr algn="ctr" rtl="0"/>
                      <a:r>
                        <a:rPr lang="ar-BH" sz="2400" b="1" dirty="0">
                          <a:latin typeface="FF Yaseer" panose="00000500000000000000" pitchFamily="50" charset="-78"/>
                          <a:cs typeface="FF Yaseer" panose="00000500000000000000" pitchFamily="50" charset="-78"/>
                        </a:rPr>
                        <a:t>الزاد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6263">
                <a:tc>
                  <a:txBody>
                    <a:bodyPr/>
                    <a:lstStyle/>
                    <a:p>
                      <a:pPr algn="ctr" rtl="0"/>
                      <a:r>
                        <a:rPr lang="ar-BH" sz="2400" b="1" baseline="0" dirty="0">
                          <a:latin typeface="FF Yaseer" panose="00000500000000000000" pitchFamily="50" charset="-78"/>
                          <a:cs typeface="FF Yaseer" panose="00000500000000000000" pitchFamily="50" charset="-78"/>
                        </a:rPr>
                        <a:t>رَفَث</a:t>
                      </a:r>
                      <a:endParaRPr lang="ar-BH" sz="2400" b="1" dirty="0">
                        <a:latin typeface="FF Yaseer" panose="00000500000000000000" pitchFamily="50" charset="-78"/>
                        <a:cs typeface="FF Yaseer" panose="00000500000000000000" pitchFamily="50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E653ECCE-2F5B-4B83-BF51-1E9D356369E5}"/>
              </a:ext>
            </a:extLst>
          </p:cNvPr>
          <p:cNvGraphicFramePr>
            <a:graphicFrameLocks noGrp="1"/>
          </p:cNvGraphicFramePr>
          <p:nvPr/>
        </p:nvGraphicFramePr>
        <p:xfrm>
          <a:off x="1237028" y="2619316"/>
          <a:ext cx="4858972" cy="3638207"/>
        </p:xfrm>
        <a:graphic>
          <a:graphicData uri="http://schemas.openxmlformats.org/drawingml/2006/table">
            <a:tbl>
              <a:tblPr rtl="1" firstRow="1" bandRow="1">
                <a:tableStyleId>{7DF18680-E054-41AD-8BC1-D1AEF772440D}</a:tableStyleId>
              </a:tblPr>
              <a:tblGrid>
                <a:gridCol w="4858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9142"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1" baseline="0" dirty="0">
                          <a:solidFill>
                            <a:schemeClr val="tx1"/>
                          </a:solidFill>
                          <a:latin typeface="FF Yaseer" panose="00000500000000000000" pitchFamily="50" charset="-78"/>
                          <a:cs typeface="FF Yaseer" panose="00000500000000000000" pitchFamily="50" charset="-78"/>
                        </a:rPr>
                        <a:t>العمود (ب)</a:t>
                      </a:r>
                      <a:endParaRPr lang="ar-BH" sz="3200" b="1" dirty="0">
                        <a:solidFill>
                          <a:schemeClr val="tx1"/>
                        </a:solidFill>
                        <a:latin typeface="FF Yaseer" panose="00000500000000000000" pitchFamily="50" charset="-78"/>
                        <a:cs typeface="FF Yaseer" panose="00000500000000000000" pitchFamily="50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813"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1" dirty="0">
                          <a:latin typeface="FF Yaseer" panose="00000500000000000000" pitchFamily="50" charset="-78"/>
                          <a:cs typeface="FF Yaseer" panose="00000500000000000000" pitchFamily="50" charset="-78"/>
                        </a:rPr>
                        <a:t>خروج عن طاعة الله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813"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1" dirty="0">
                          <a:latin typeface="FF Yaseer" panose="00000500000000000000" pitchFamily="50" charset="-78"/>
                          <a:cs typeface="FF Yaseer" panose="00000500000000000000" pitchFamily="50" charset="-78"/>
                        </a:rPr>
                        <a:t>فحش في القول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813"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1" dirty="0">
                          <a:latin typeface="FF Yaseer" panose="00000500000000000000" pitchFamily="50" charset="-78"/>
                          <a:cs typeface="FF Yaseer" panose="00000500000000000000" pitchFamily="50" charset="-78"/>
                        </a:rPr>
                        <a:t>ألزم نفسه بالإحرام،</a:t>
                      </a:r>
                      <a:r>
                        <a:rPr lang="ar-BH" sz="2400" b="1" baseline="0" dirty="0">
                          <a:latin typeface="FF Yaseer" panose="00000500000000000000" pitchFamily="50" charset="-78"/>
                          <a:cs typeface="FF Yaseer" panose="00000500000000000000" pitchFamily="50" charset="-78"/>
                        </a:rPr>
                        <a:t> نوى الحج </a:t>
                      </a:r>
                      <a:endParaRPr lang="ar-BH" sz="2400" b="1" dirty="0">
                        <a:latin typeface="FF Yaseer" panose="00000500000000000000" pitchFamily="50" charset="-78"/>
                        <a:cs typeface="FF Yaseer" panose="00000500000000000000" pitchFamily="50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5813"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1" dirty="0">
                          <a:latin typeface="FF Yaseer" panose="00000500000000000000" pitchFamily="50" charset="-78"/>
                          <a:cs typeface="FF Yaseer" panose="00000500000000000000" pitchFamily="50" charset="-78"/>
                        </a:rPr>
                        <a:t>مجادلة</a:t>
                      </a:r>
                      <a:r>
                        <a:rPr lang="ar-BH" sz="2400" b="1" baseline="0" dirty="0">
                          <a:latin typeface="FF Yaseer" panose="00000500000000000000" pitchFamily="50" charset="-78"/>
                          <a:cs typeface="FF Yaseer" panose="00000500000000000000" pitchFamily="50" charset="-78"/>
                        </a:rPr>
                        <a:t> تؤدي إلى الخصومة </a:t>
                      </a:r>
                      <a:endParaRPr lang="ar-BH" sz="2400" b="1" dirty="0">
                        <a:latin typeface="FF Yaseer" panose="00000500000000000000" pitchFamily="50" charset="-78"/>
                        <a:cs typeface="FF Yaseer" panose="00000500000000000000" pitchFamily="50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5813"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1" dirty="0">
                          <a:latin typeface="FF Yaseer" panose="00000500000000000000" pitchFamily="50" charset="-78"/>
                          <a:cs typeface="FF Yaseer" panose="00000500000000000000" pitchFamily="50" charset="-78"/>
                        </a:rPr>
                        <a:t> مايتزود</a:t>
                      </a:r>
                      <a:r>
                        <a:rPr lang="ar-BH" sz="2400" b="1" baseline="0" dirty="0">
                          <a:latin typeface="FF Yaseer" panose="00000500000000000000" pitchFamily="50" charset="-78"/>
                          <a:cs typeface="FF Yaseer" panose="00000500000000000000" pitchFamily="50" charset="-78"/>
                        </a:rPr>
                        <a:t> به الإنسان لسفره من طعام وشراب </a:t>
                      </a:r>
                      <a:endParaRPr lang="ar-BH" sz="2400" b="1" dirty="0">
                        <a:latin typeface="FF Yaseer" panose="00000500000000000000" pitchFamily="50" charset="-78"/>
                        <a:cs typeface="FF Yaseer" panose="00000500000000000000" pitchFamily="50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Picture 7" descr="A white plat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4FD02670-D472-FBF5-9ACD-A6F22092E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477" y="-36124"/>
            <a:ext cx="3162613" cy="15081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8FB1D4-121A-D803-7FF5-350436B0C573}"/>
              </a:ext>
            </a:extLst>
          </p:cNvPr>
          <p:cNvSpPr txBox="1"/>
          <p:nvPr/>
        </p:nvSpPr>
        <p:spPr>
          <a:xfrm>
            <a:off x="4022278" y="277311"/>
            <a:ext cx="3395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3600" b="1" noProof="0" dirty="0">
                <a:latin typeface="FF Yaseer" panose="00000500000000000000" pitchFamily="50" charset="-78"/>
                <a:cs typeface="FF Yaseer" panose="00000500000000000000" pitchFamily="50" charset="-78"/>
              </a:rPr>
              <a:t>تصويب الإجابات</a:t>
            </a:r>
            <a:endParaRPr kumimoji="0" lang="en-AE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3FAD8F4-0FC9-ED8E-4E73-1E38DFDA3B78}"/>
              </a:ext>
            </a:extLst>
          </p:cNvPr>
          <p:cNvCxnSpPr/>
          <p:nvPr/>
        </p:nvCxnSpPr>
        <p:spPr>
          <a:xfrm flipH="1">
            <a:off x="5761822" y="3569465"/>
            <a:ext cx="2368626" cy="13220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621C666-8858-1F9A-3B02-DE5BBEDE8D51}"/>
              </a:ext>
            </a:extLst>
          </p:cNvPr>
          <p:cNvCxnSpPr>
            <a:cxnSpLocks/>
          </p:cNvCxnSpPr>
          <p:nvPr/>
        </p:nvCxnSpPr>
        <p:spPr>
          <a:xfrm flipH="1" flipV="1">
            <a:off x="5353053" y="3569465"/>
            <a:ext cx="2627976" cy="6610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93DCA12-64A8-16E9-AAC3-B0C539510823}"/>
              </a:ext>
            </a:extLst>
          </p:cNvPr>
          <p:cNvCxnSpPr>
            <a:cxnSpLocks/>
          </p:cNvCxnSpPr>
          <p:nvPr/>
        </p:nvCxnSpPr>
        <p:spPr>
          <a:xfrm flipH="1">
            <a:off x="5836783" y="4687438"/>
            <a:ext cx="1875024" cy="73286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C6F8E1B-6DC5-AB96-8A56-61FAA84BD528}"/>
              </a:ext>
            </a:extLst>
          </p:cNvPr>
          <p:cNvCxnSpPr>
            <a:cxnSpLocks/>
          </p:cNvCxnSpPr>
          <p:nvPr/>
        </p:nvCxnSpPr>
        <p:spPr>
          <a:xfrm flipH="1">
            <a:off x="5938092" y="5320201"/>
            <a:ext cx="2052150" cy="77590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4A2EB26-3E27-C4EE-14B5-83A1986FB15A}"/>
              </a:ext>
            </a:extLst>
          </p:cNvPr>
          <p:cNvCxnSpPr>
            <a:cxnSpLocks/>
          </p:cNvCxnSpPr>
          <p:nvPr/>
        </p:nvCxnSpPr>
        <p:spPr>
          <a:xfrm flipH="1" flipV="1">
            <a:off x="5836783" y="4192959"/>
            <a:ext cx="2014571" cy="17132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31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jj _ Eid _ Ka'ba _ Umrah  Animation _ Graphics &amp; Animation">
            <a:hlinkClick r:id="" action="ppaction://media"/>
            <a:extLst>
              <a:ext uri="{FF2B5EF4-FFF2-40B4-BE49-F238E27FC236}">
                <a16:creationId xmlns:a16="http://schemas.microsoft.com/office/drawing/2014/main" id="{E69D997F-DF9D-4F00-A533-91E5AF0AD5C4}"/>
              </a:ext>
            </a:extLst>
          </p:cNvPr>
          <p:cNvPicPr>
            <a:picLocks noGrp="1" noChangeAspect="1"/>
          </p:cNvPicPr>
          <p:nvPr>
            <p:ph idx="4294967295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748" end="14581.906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 descr="A white plat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11B2284-F072-4434-89CF-8109A62A4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477" y="-32872"/>
            <a:ext cx="4052334" cy="19388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C9A24C-F455-4D56-8F95-1379FE0FC0AF}"/>
              </a:ext>
            </a:extLst>
          </p:cNvPr>
          <p:cNvSpPr txBox="1"/>
          <p:nvPr/>
        </p:nvSpPr>
        <p:spPr>
          <a:xfrm>
            <a:off x="3123123" y="433503"/>
            <a:ext cx="6118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800" b="1" dirty="0">
                <a:latin typeface="FF Yaseer" panose="00000500000000000000" pitchFamily="50" charset="-78"/>
                <a:cs typeface="FF Yaseer" panose="00000500000000000000" pitchFamily="50" charset="-78"/>
              </a:rPr>
              <a:t>إلى اللقاء </a:t>
            </a:r>
            <a:endParaRPr kumimoji="0" lang="en-AE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2838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  <p:bldP spid="6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حج">
            <a:hlinkClick r:id="" action="ppaction://media"/>
            <a:extLst>
              <a:ext uri="{FF2B5EF4-FFF2-40B4-BE49-F238E27FC236}">
                <a16:creationId xmlns:a16="http://schemas.microsoft.com/office/drawing/2014/main" id="{932D0470-BD74-4A97-945E-C1DE939C7E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606" end="18041.5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8334" y="0"/>
            <a:ext cx="12230334" cy="6851474"/>
          </a:xfrm>
          <a:prstGeom prst="rect">
            <a:avLst/>
          </a:prstGeom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E66AF386-8B50-439F-8B03-DE28A551E531}"/>
              </a:ext>
            </a:extLst>
          </p:cNvPr>
          <p:cNvSpPr/>
          <p:nvPr/>
        </p:nvSpPr>
        <p:spPr>
          <a:xfrm flipH="1">
            <a:off x="10175954" y="144846"/>
            <a:ext cx="2007433" cy="646331"/>
          </a:xfrm>
          <a:custGeom>
            <a:avLst/>
            <a:gdLst>
              <a:gd name="connsiteX0" fmla="*/ 0 w 2007433"/>
              <a:gd name="connsiteY0" fmla="*/ 0 h 646331"/>
              <a:gd name="connsiteX1" fmla="*/ 544580 w 2007433"/>
              <a:gd name="connsiteY1" fmla="*/ 0 h 646331"/>
              <a:gd name="connsiteX2" fmla="*/ 1055475 w 2007433"/>
              <a:gd name="connsiteY2" fmla="*/ 0 h 646331"/>
              <a:gd name="connsiteX3" fmla="*/ 1684268 w 2007433"/>
              <a:gd name="connsiteY3" fmla="*/ 0 h 646331"/>
              <a:gd name="connsiteX4" fmla="*/ 2007433 w 2007433"/>
              <a:gd name="connsiteY4" fmla="*/ 323166 h 646331"/>
              <a:gd name="connsiteX5" fmla="*/ 1684268 w 2007433"/>
              <a:gd name="connsiteY5" fmla="*/ 646331 h 646331"/>
              <a:gd name="connsiteX6" fmla="*/ 1156531 w 2007433"/>
              <a:gd name="connsiteY6" fmla="*/ 646331 h 646331"/>
              <a:gd name="connsiteX7" fmla="*/ 645636 w 2007433"/>
              <a:gd name="connsiteY7" fmla="*/ 646331 h 646331"/>
              <a:gd name="connsiteX8" fmla="*/ 0 w 2007433"/>
              <a:gd name="connsiteY8" fmla="*/ 646331 h 646331"/>
              <a:gd name="connsiteX9" fmla="*/ 0 w 2007433"/>
              <a:gd name="connsiteY9" fmla="*/ 342555 h 646331"/>
              <a:gd name="connsiteX10" fmla="*/ 0 w 2007433"/>
              <a:gd name="connsiteY1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7433" h="646331" fill="none" extrusionOk="0">
                <a:moveTo>
                  <a:pt x="0" y="0"/>
                </a:moveTo>
                <a:cubicBezTo>
                  <a:pt x="264268" y="-15419"/>
                  <a:pt x="343438" y="59366"/>
                  <a:pt x="544580" y="0"/>
                </a:cubicBezTo>
                <a:cubicBezTo>
                  <a:pt x="745722" y="-59366"/>
                  <a:pt x="845965" y="59100"/>
                  <a:pt x="1055475" y="0"/>
                </a:cubicBezTo>
                <a:cubicBezTo>
                  <a:pt x="1264985" y="-59100"/>
                  <a:pt x="1436115" y="69472"/>
                  <a:pt x="1684268" y="0"/>
                </a:cubicBezTo>
                <a:cubicBezTo>
                  <a:pt x="1784655" y="46559"/>
                  <a:pt x="1902174" y="290618"/>
                  <a:pt x="2007433" y="323166"/>
                </a:cubicBezTo>
                <a:cubicBezTo>
                  <a:pt x="1895656" y="482470"/>
                  <a:pt x="1745407" y="566862"/>
                  <a:pt x="1684268" y="646331"/>
                </a:cubicBezTo>
                <a:cubicBezTo>
                  <a:pt x="1453518" y="686335"/>
                  <a:pt x="1280327" y="613753"/>
                  <a:pt x="1156531" y="646331"/>
                </a:cubicBezTo>
                <a:cubicBezTo>
                  <a:pt x="1032735" y="678909"/>
                  <a:pt x="805321" y="585683"/>
                  <a:pt x="645636" y="646331"/>
                </a:cubicBezTo>
                <a:cubicBezTo>
                  <a:pt x="485952" y="706979"/>
                  <a:pt x="144582" y="620302"/>
                  <a:pt x="0" y="646331"/>
                </a:cubicBezTo>
                <a:cubicBezTo>
                  <a:pt x="-11378" y="551354"/>
                  <a:pt x="32920" y="453761"/>
                  <a:pt x="0" y="342555"/>
                </a:cubicBezTo>
                <a:cubicBezTo>
                  <a:pt x="-32920" y="231349"/>
                  <a:pt x="19474" y="141434"/>
                  <a:pt x="0" y="0"/>
                </a:cubicBezTo>
                <a:close/>
              </a:path>
              <a:path w="2007433" h="646331" stroke="0" extrusionOk="0">
                <a:moveTo>
                  <a:pt x="0" y="0"/>
                </a:moveTo>
                <a:cubicBezTo>
                  <a:pt x="257696" y="-7159"/>
                  <a:pt x="424522" y="47359"/>
                  <a:pt x="578265" y="0"/>
                </a:cubicBezTo>
                <a:cubicBezTo>
                  <a:pt x="732009" y="-47359"/>
                  <a:pt x="907938" y="42266"/>
                  <a:pt x="1156531" y="0"/>
                </a:cubicBezTo>
                <a:cubicBezTo>
                  <a:pt x="1405124" y="-42266"/>
                  <a:pt x="1480036" y="50554"/>
                  <a:pt x="1684268" y="0"/>
                </a:cubicBezTo>
                <a:cubicBezTo>
                  <a:pt x="1830837" y="79335"/>
                  <a:pt x="1865385" y="236006"/>
                  <a:pt x="2007433" y="323166"/>
                </a:cubicBezTo>
                <a:cubicBezTo>
                  <a:pt x="1948764" y="454421"/>
                  <a:pt x="1740858" y="566574"/>
                  <a:pt x="1684268" y="646331"/>
                </a:cubicBezTo>
                <a:cubicBezTo>
                  <a:pt x="1466343" y="671588"/>
                  <a:pt x="1379387" y="638390"/>
                  <a:pt x="1173373" y="646331"/>
                </a:cubicBezTo>
                <a:cubicBezTo>
                  <a:pt x="967359" y="654272"/>
                  <a:pt x="880280" y="626442"/>
                  <a:pt x="628793" y="646331"/>
                </a:cubicBezTo>
                <a:cubicBezTo>
                  <a:pt x="377306" y="666220"/>
                  <a:pt x="165090" y="578846"/>
                  <a:pt x="0" y="646331"/>
                </a:cubicBezTo>
                <a:cubicBezTo>
                  <a:pt x="-13367" y="507673"/>
                  <a:pt x="6244" y="486362"/>
                  <a:pt x="0" y="336092"/>
                </a:cubicBezTo>
                <a:cubicBezTo>
                  <a:pt x="-6244" y="185822"/>
                  <a:pt x="24119" y="77019"/>
                  <a:pt x="0" y="0"/>
                </a:cubicBezTo>
                <a:close/>
              </a:path>
            </a:pathLst>
          </a:custGeom>
          <a:solidFill>
            <a:srgbClr val="FF993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6198386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الهدف</a:t>
            </a:r>
            <a:endParaRPr lang="en-AE" sz="2800" b="1" dirty="0">
              <a:solidFill>
                <a:schemeClr val="tx1"/>
              </a:solidFill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E3C70A8-A40A-AF40-59B6-278212274CFB}"/>
              </a:ext>
            </a:extLst>
          </p:cNvPr>
          <p:cNvGrpSpPr/>
          <p:nvPr/>
        </p:nvGrpSpPr>
        <p:grpSpPr>
          <a:xfrm>
            <a:off x="563633" y="-136694"/>
            <a:ext cx="6642491" cy="3684124"/>
            <a:chOff x="563633" y="-103643"/>
            <a:chExt cx="6642491" cy="3684124"/>
          </a:xfrm>
        </p:grpSpPr>
        <p:pic>
          <p:nvPicPr>
            <p:cNvPr id="24" name="Picture 23" descr="A white plat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DEB14713-9633-9C22-7E9A-8CEB9B571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633" y="-103643"/>
              <a:ext cx="6642491" cy="368412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CD13309-3F4A-176B-B3A1-B8EC8DF05EF9}"/>
                </a:ext>
              </a:extLst>
            </p:cNvPr>
            <p:cNvSpPr txBox="1"/>
            <p:nvPr/>
          </p:nvSpPr>
          <p:spPr>
            <a:xfrm>
              <a:off x="732463" y="846261"/>
              <a:ext cx="611826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BH" sz="4000" b="1" dirty="0">
                  <a:latin typeface="FF Yaseer" panose="00000500000000000000" pitchFamily="50" charset="-78"/>
                  <a:cs typeface="FF Yaseer" panose="00000500000000000000" pitchFamily="50" charset="-78"/>
                </a:rPr>
                <a:t>تفسير معاني المفردات الجديدة في الآية الكريمة تفسيرًا سليمًا.</a:t>
              </a:r>
              <a:endParaRPr kumimoji="0" lang="en-AE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F Yaseer" panose="00000500000000000000" pitchFamily="50" charset="-78"/>
                <a:cs typeface="FF Yaseer" panose="00000500000000000000" pitchFamily="50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516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us | Motion design video, Character design animation, Motion design">
            <a:extLst>
              <a:ext uri="{FF2B5EF4-FFF2-40B4-BE49-F238E27FC236}">
                <a16:creationId xmlns:a16="http://schemas.microsoft.com/office/drawing/2014/main" id="{743E576E-D6D0-4908-8CE0-2F22E41323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white plat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5742FE-FE82-4009-86AC-2D1AE76BB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477" y="-107310"/>
            <a:ext cx="4052334" cy="1938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8F5C1B-54D9-4EC5-9EAF-BEA05A0B6A72}"/>
              </a:ext>
            </a:extLst>
          </p:cNvPr>
          <p:cNvSpPr txBox="1"/>
          <p:nvPr/>
        </p:nvSpPr>
        <p:spPr>
          <a:xfrm>
            <a:off x="3222514" y="336311"/>
            <a:ext cx="61182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400" b="1" noProof="0" dirty="0">
                <a:latin typeface="FF Yaseer" panose="00000500000000000000" pitchFamily="50" charset="-78"/>
                <a:cs typeface="FF Yaseer" panose="00000500000000000000" pitchFamily="50" charset="-78"/>
              </a:rPr>
              <a:t>معاني المفردات</a:t>
            </a:r>
            <a:endParaRPr kumimoji="0" lang="en-AE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2696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2B2E15-E39F-41EB-B172-7EBD95FF8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F31004-C16F-4563-896E-5B99F397ED6C}"/>
              </a:ext>
            </a:extLst>
          </p:cNvPr>
          <p:cNvSpPr/>
          <p:nvPr/>
        </p:nvSpPr>
        <p:spPr>
          <a:xfrm>
            <a:off x="882732" y="267412"/>
            <a:ext cx="10426536" cy="6323176"/>
          </a:xfrm>
          <a:custGeom>
            <a:avLst/>
            <a:gdLst>
              <a:gd name="connsiteX0" fmla="*/ 0 w 10426536"/>
              <a:gd name="connsiteY0" fmla="*/ 0 h 6323176"/>
              <a:gd name="connsiteX1" fmla="*/ 382306 w 10426536"/>
              <a:gd name="connsiteY1" fmla="*/ 0 h 6323176"/>
              <a:gd name="connsiteX2" fmla="*/ 1181674 w 10426536"/>
              <a:gd name="connsiteY2" fmla="*/ 0 h 6323176"/>
              <a:gd name="connsiteX3" fmla="*/ 1668246 w 10426536"/>
              <a:gd name="connsiteY3" fmla="*/ 0 h 6323176"/>
              <a:gd name="connsiteX4" fmla="*/ 2259083 w 10426536"/>
              <a:gd name="connsiteY4" fmla="*/ 0 h 6323176"/>
              <a:gd name="connsiteX5" fmla="*/ 3058451 w 10426536"/>
              <a:gd name="connsiteY5" fmla="*/ 0 h 6323176"/>
              <a:gd name="connsiteX6" fmla="*/ 3857818 w 10426536"/>
              <a:gd name="connsiteY6" fmla="*/ 0 h 6323176"/>
              <a:gd name="connsiteX7" fmla="*/ 4761451 w 10426536"/>
              <a:gd name="connsiteY7" fmla="*/ 0 h 6323176"/>
              <a:gd name="connsiteX8" fmla="*/ 5248023 w 10426536"/>
              <a:gd name="connsiteY8" fmla="*/ 0 h 6323176"/>
              <a:gd name="connsiteX9" fmla="*/ 5838860 w 10426536"/>
              <a:gd name="connsiteY9" fmla="*/ 0 h 6323176"/>
              <a:gd name="connsiteX10" fmla="*/ 6638228 w 10426536"/>
              <a:gd name="connsiteY10" fmla="*/ 0 h 6323176"/>
              <a:gd name="connsiteX11" fmla="*/ 7437596 w 10426536"/>
              <a:gd name="connsiteY11" fmla="*/ 0 h 6323176"/>
              <a:gd name="connsiteX12" fmla="*/ 7819902 w 10426536"/>
              <a:gd name="connsiteY12" fmla="*/ 0 h 6323176"/>
              <a:gd name="connsiteX13" fmla="*/ 8723535 w 10426536"/>
              <a:gd name="connsiteY13" fmla="*/ 0 h 6323176"/>
              <a:gd name="connsiteX14" fmla="*/ 9522903 w 10426536"/>
              <a:gd name="connsiteY14" fmla="*/ 0 h 6323176"/>
              <a:gd name="connsiteX15" fmla="*/ 10426536 w 10426536"/>
              <a:gd name="connsiteY15" fmla="*/ 0 h 6323176"/>
              <a:gd name="connsiteX16" fmla="*/ 10426536 w 10426536"/>
              <a:gd name="connsiteY16" fmla="*/ 695549 h 6323176"/>
              <a:gd name="connsiteX17" fmla="*/ 10426536 w 10426536"/>
              <a:gd name="connsiteY17" fmla="*/ 1264635 h 6323176"/>
              <a:gd name="connsiteX18" fmla="*/ 10426536 w 10426536"/>
              <a:gd name="connsiteY18" fmla="*/ 1896953 h 6323176"/>
              <a:gd name="connsiteX19" fmla="*/ 10426536 w 10426536"/>
              <a:gd name="connsiteY19" fmla="*/ 2592502 h 6323176"/>
              <a:gd name="connsiteX20" fmla="*/ 10426536 w 10426536"/>
              <a:gd name="connsiteY20" fmla="*/ 3288052 h 6323176"/>
              <a:gd name="connsiteX21" fmla="*/ 10426536 w 10426536"/>
              <a:gd name="connsiteY21" fmla="*/ 3857137 h 6323176"/>
              <a:gd name="connsiteX22" fmla="*/ 10426536 w 10426536"/>
              <a:gd name="connsiteY22" fmla="*/ 4489455 h 6323176"/>
              <a:gd name="connsiteX23" fmla="*/ 10426536 w 10426536"/>
              <a:gd name="connsiteY23" fmla="*/ 5248236 h 6323176"/>
              <a:gd name="connsiteX24" fmla="*/ 10426536 w 10426536"/>
              <a:gd name="connsiteY24" fmla="*/ 6323176 h 6323176"/>
              <a:gd name="connsiteX25" fmla="*/ 9731434 w 10426536"/>
              <a:gd name="connsiteY25" fmla="*/ 6323176 h 6323176"/>
              <a:gd name="connsiteX26" fmla="*/ 8827800 w 10426536"/>
              <a:gd name="connsiteY26" fmla="*/ 6323176 h 6323176"/>
              <a:gd name="connsiteX27" fmla="*/ 8236963 w 10426536"/>
              <a:gd name="connsiteY27" fmla="*/ 6323176 h 6323176"/>
              <a:gd name="connsiteX28" fmla="*/ 7437596 w 10426536"/>
              <a:gd name="connsiteY28" fmla="*/ 6323176 h 6323176"/>
              <a:gd name="connsiteX29" fmla="*/ 6638228 w 10426536"/>
              <a:gd name="connsiteY29" fmla="*/ 6323176 h 6323176"/>
              <a:gd name="connsiteX30" fmla="*/ 6151656 w 10426536"/>
              <a:gd name="connsiteY30" fmla="*/ 6323176 h 6323176"/>
              <a:gd name="connsiteX31" fmla="*/ 5665085 w 10426536"/>
              <a:gd name="connsiteY31" fmla="*/ 6323176 h 6323176"/>
              <a:gd name="connsiteX32" fmla="*/ 5074248 w 10426536"/>
              <a:gd name="connsiteY32" fmla="*/ 6323176 h 6323176"/>
              <a:gd name="connsiteX33" fmla="*/ 4483410 w 10426536"/>
              <a:gd name="connsiteY33" fmla="*/ 6323176 h 6323176"/>
              <a:gd name="connsiteX34" fmla="*/ 3579777 w 10426536"/>
              <a:gd name="connsiteY34" fmla="*/ 6323176 h 6323176"/>
              <a:gd name="connsiteX35" fmla="*/ 3093206 w 10426536"/>
              <a:gd name="connsiteY35" fmla="*/ 6323176 h 6323176"/>
              <a:gd name="connsiteX36" fmla="*/ 2606634 w 10426536"/>
              <a:gd name="connsiteY36" fmla="*/ 6323176 h 6323176"/>
              <a:gd name="connsiteX37" fmla="*/ 2120062 w 10426536"/>
              <a:gd name="connsiteY37" fmla="*/ 6323176 h 6323176"/>
              <a:gd name="connsiteX38" fmla="*/ 1216429 w 10426536"/>
              <a:gd name="connsiteY38" fmla="*/ 6323176 h 6323176"/>
              <a:gd name="connsiteX39" fmla="*/ 0 w 10426536"/>
              <a:gd name="connsiteY39" fmla="*/ 6323176 h 6323176"/>
              <a:gd name="connsiteX40" fmla="*/ 0 w 10426536"/>
              <a:gd name="connsiteY40" fmla="*/ 5690858 h 6323176"/>
              <a:gd name="connsiteX41" fmla="*/ 0 w 10426536"/>
              <a:gd name="connsiteY41" fmla="*/ 4995309 h 6323176"/>
              <a:gd name="connsiteX42" fmla="*/ 0 w 10426536"/>
              <a:gd name="connsiteY42" fmla="*/ 4236528 h 6323176"/>
              <a:gd name="connsiteX43" fmla="*/ 0 w 10426536"/>
              <a:gd name="connsiteY43" fmla="*/ 3793906 h 6323176"/>
              <a:gd name="connsiteX44" fmla="*/ 0 w 10426536"/>
              <a:gd name="connsiteY44" fmla="*/ 3288052 h 6323176"/>
              <a:gd name="connsiteX45" fmla="*/ 0 w 10426536"/>
              <a:gd name="connsiteY45" fmla="*/ 2529270 h 6323176"/>
              <a:gd name="connsiteX46" fmla="*/ 0 w 10426536"/>
              <a:gd name="connsiteY46" fmla="*/ 1833721 h 6323176"/>
              <a:gd name="connsiteX47" fmla="*/ 0 w 10426536"/>
              <a:gd name="connsiteY47" fmla="*/ 1391099 h 6323176"/>
              <a:gd name="connsiteX48" fmla="*/ 0 w 10426536"/>
              <a:gd name="connsiteY48" fmla="*/ 695549 h 6323176"/>
              <a:gd name="connsiteX49" fmla="*/ 0 w 10426536"/>
              <a:gd name="connsiteY49" fmla="*/ 0 h 6323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426536" h="6323176" fill="none" extrusionOk="0">
                <a:moveTo>
                  <a:pt x="0" y="0"/>
                </a:moveTo>
                <a:cubicBezTo>
                  <a:pt x="190811" y="-17735"/>
                  <a:pt x="253242" y="2934"/>
                  <a:pt x="382306" y="0"/>
                </a:cubicBezTo>
                <a:cubicBezTo>
                  <a:pt x="511370" y="-2934"/>
                  <a:pt x="793427" y="-23143"/>
                  <a:pt x="1181674" y="0"/>
                </a:cubicBezTo>
                <a:cubicBezTo>
                  <a:pt x="1569921" y="23143"/>
                  <a:pt x="1452107" y="-332"/>
                  <a:pt x="1668246" y="0"/>
                </a:cubicBezTo>
                <a:cubicBezTo>
                  <a:pt x="1884385" y="332"/>
                  <a:pt x="2015300" y="919"/>
                  <a:pt x="2259083" y="0"/>
                </a:cubicBezTo>
                <a:cubicBezTo>
                  <a:pt x="2502866" y="-919"/>
                  <a:pt x="2740360" y="-13689"/>
                  <a:pt x="3058451" y="0"/>
                </a:cubicBezTo>
                <a:cubicBezTo>
                  <a:pt x="3376542" y="13689"/>
                  <a:pt x="3473202" y="-25997"/>
                  <a:pt x="3857818" y="0"/>
                </a:cubicBezTo>
                <a:cubicBezTo>
                  <a:pt x="4242434" y="25997"/>
                  <a:pt x="4313784" y="-2161"/>
                  <a:pt x="4761451" y="0"/>
                </a:cubicBezTo>
                <a:cubicBezTo>
                  <a:pt x="5209118" y="2161"/>
                  <a:pt x="5039729" y="13970"/>
                  <a:pt x="5248023" y="0"/>
                </a:cubicBezTo>
                <a:cubicBezTo>
                  <a:pt x="5456317" y="-13970"/>
                  <a:pt x="5586782" y="-27395"/>
                  <a:pt x="5838860" y="0"/>
                </a:cubicBezTo>
                <a:cubicBezTo>
                  <a:pt x="6090938" y="27395"/>
                  <a:pt x="6256677" y="16987"/>
                  <a:pt x="6638228" y="0"/>
                </a:cubicBezTo>
                <a:cubicBezTo>
                  <a:pt x="7019779" y="-16987"/>
                  <a:pt x="7260710" y="14452"/>
                  <a:pt x="7437596" y="0"/>
                </a:cubicBezTo>
                <a:cubicBezTo>
                  <a:pt x="7614482" y="-14452"/>
                  <a:pt x="7645722" y="-4878"/>
                  <a:pt x="7819902" y="0"/>
                </a:cubicBezTo>
                <a:cubicBezTo>
                  <a:pt x="7994082" y="4878"/>
                  <a:pt x="8450166" y="-1424"/>
                  <a:pt x="8723535" y="0"/>
                </a:cubicBezTo>
                <a:cubicBezTo>
                  <a:pt x="8996904" y="1424"/>
                  <a:pt x="9356439" y="-15938"/>
                  <a:pt x="9522903" y="0"/>
                </a:cubicBezTo>
                <a:cubicBezTo>
                  <a:pt x="9689367" y="15938"/>
                  <a:pt x="10123167" y="6165"/>
                  <a:pt x="10426536" y="0"/>
                </a:cubicBezTo>
                <a:cubicBezTo>
                  <a:pt x="10431024" y="187831"/>
                  <a:pt x="10408494" y="391185"/>
                  <a:pt x="10426536" y="695549"/>
                </a:cubicBezTo>
                <a:cubicBezTo>
                  <a:pt x="10444578" y="999913"/>
                  <a:pt x="10430662" y="1039899"/>
                  <a:pt x="10426536" y="1264635"/>
                </a:cubicBezTo>
                <a:cubicBezTo>
                  <a:pt x="10422410" y="1489371"/>
                  <a:pt x="10436984" y="1674578"/>
                  <a:pt x="10426536" y="1896953"/>
                </a:cubicBezTo>
                <a:cubicBezTo>
                  <a:pt x="10416088" y="2119328"/>
                  <a:pt x="10415990" y="2309241"/>
                  <a:pt x="10426536" y="2592502"/>
                </a:cubicBezTo>
                <a:cubicBezTo>
                  <a:pt x="10437082" y="2875763"/>
                  <a:pt x="10394835" y="2989312"/>
                  <a:pt x="10426536" y="3288052"/>
                </a:cubicBezTo>
                <a:cubicBezTo>
                  <a:pt x="10458238" y="3586792"/>
                  <a:pt x="10422968" y="3713757"/>
                  <a:pt x="10426536" y="3857137"/>
                </a:cubicBezTo>
                <a:cubicBezTo>
                  <a:pt x="10430104" y="4000517"/>
                  <a:pt x="10397945" y="4354657"/>
                  <a:pt x="10426536" y="4489455"/>
                </a:cubicBezTo>
                <a:cubicBezTo>
                  <a:pt x="10455127" y="4624253"/>
                  <a:pt x="10428900" y="4884723"/>
                  <a:pt x="10426536" y="5248236"/>
                </a:cubicBezTo>
                <a:cubicBezTo>
                  <a:pt x="10424172" y="5611749"/>
                  <a:pt x="10460077" y="6002861"/>
                  <a:pt x="10426536" y="6323176"/>
                </a:cubicBezTo>
                <a:cubicBezTo>
                  <a:pt x="10103243" y="6293881"/>
                  <a:pt x="10032240" y="6315494"/>
                  <a:pt x="9731434" y="6323176"/>
                </a:cubicBezTo>
                <a:cubicBezTo>
                  <a:pt x="9430628" y="6330858"/>
                  <a:pt x="9135412" y="6312006"/>
                  <a:pt x="8827800" y="6323176"/>
                </a:cubicBezTo>
                <a:cubicBezTo>
                  <a:pt x="8520188" y="6334346"/>
                  <a:pt x="8447542" y="6297819"/>
                  <a:pt x="8236963" y="6323176"/>
                </a:cubicBezTo>
                <a:cubicBezTo>
                  <a:pt x="8026384" y="6348533"/>
                  <a:pt x="7731612" y="6286885"/>
                  <a:pt x="7437596" y="6323176"/>
                </a:cubicBezTo>
                <a:cubicBezTo>
                  <a:pt x="7143580" y="6359467"/>
                  <a:pt x="7018555" y="6310558"/>
                  <a:pt x="6638228" y="6323176"/>
                </a:cubicBezTo>
                <a:cubicBezTo>
                  <a:pt x="6257901" y="6335794"/>
                  <a:pt x="6372001" y="6344672"/>
                  <a:pt x="6151656" y="6323176"/>
                </a:cubicBezTo>
                <a:cubicBezTo>
                  <a:pt x="5931311" y="6301680"/>
                  <a:pt x="5768798" y="6316879"/>
                  <a:pt x="5665085" y="6323176"/>
                </a:cubicBezTo>
                <a:cubicBezTo>
                  <a:pt x="5561372" y="6329473"/>
                  <a:pt x="5313946" y="6337892"/>
                  <a:pt x="5074248" y="6323176"/>
                </a:cubicBezTo>
                <a:cubicBezTo>
                  <a:pt x="4834550" y="6308460"/>
                  <a:pt x="4696585" y="6346853"/>
                  <a:pt x="4483410" y="6323176"/>
                </a:cubicBezTo>
                <a:cubicBezTo>
                  <a:pt x="4270235" y="6299499"/>
                  <a:pt x="3865387" y="6306285"/>
                  <a:pt x="3579777" y="6323176"/>
                </a:cubicBezTo>
                <a:cubicBezTo>
                  <a:pt x="3294167" y="6340067"/>
                  <a:pt x="3246774" y="6334353"/>
                  <a:pt x="3093206" y="6323176"/>
                </a:cubicBezTo>
                <a:cubicBezTo>
                  <a:pt x="2939638" y="6311999"/>
                  <a:pt x="2720373" y="6337972"/>
                  <a:pt x="2606634" y="6323176"/>
                </a:cubicBezTo>
                <a:cubicBezTo>
                  <a:pt x="2492895" y="6308380"/>
                  <a:pt x="2338483" y="6326196"/>
                  <a:pt x="2120062" y="6323176"/>
                </a:cubicBezTo>
                <a:cubicBezTo>
                  <a:pt x="1901641" y="6320156"/>
                  <a:pt x="1566279" y="6340598"/>
                  <a:pt x="1216429" y="6323176"/>
                </a:cubicBezTo>
                <a:cubicBezTo>
                  <a:pt x="866579" y="6305754"/>
                  <a:pt x="409288" y="6360783"/>
                  <a:pt x="0" y="6323176"/>
                </a:cubicBezTo>
                <a:cubicBezTo>
                  <a:pt x="1833" y="6190954"/>
                  <a:pt x="8409" y="5986617"/>
                  <a:pt x="0" y="5690858"/>
                </a:cubicBezTo>
                <a:cubicBezTo>
                  <a:pt x="-8409" y="5395099"/>
                  <a:pt x="28062" y="5332740"/>
                  <a:pt x="0" y="4995309"/>
                </a:cubicBezTo>
                <a:cubicBezTo>
                  <a:pt x="-28062" y="4657878"/>
                  <a:pt x="11790" y="4541161"/>
                  <a:pt x="0" y="4236528"/>
                </a:cubicBezTo>
                <a:cubicBezTo>
                  <a:pt x="-11790" y="3931895"/>
                  <a:pt x="9824" y="3978876"/>
                  <a:pt x="0" y="3793906"/>
                </a:cubicBezTo>
                <a:cubicBezTo>
                  <a:pt x="-9824" y="3608936"/>
                  <a:pt x="8523" y="3414465"/>
                  <a:pt x="0" y="3288052"/>
                </a:cubicBezTo>
                <a:cubicBezTo>
                  <a:pt x="-8523" y="3161639"/>
                  <a:pt x="-14193" y="2834777"/>
                  <a:pt x="0" y="2529270"/>
                </a:cubicBezTo>
                <a:cubicBezTo>
                  <a:pt x="14193" y="2223763"/>
                  <a:pt x="-5729" y="2034173"/>
                  <a:pt x="0" y="1833721"/>
                </a:cubicBezTo>
                <a:cubicBezTo>
                  <a:pt x="5729" y="1633269"/>
                  <a:pt x="-9687" y="1591004"/>
                  <a:pt x="0" y="1391099"/>
                </a:cubicBezTo>
                <a:cubicBezTo>
                  <a:pt x="9687" y="1191194"/>
                  <a:pt x="-14294" y="949253"/>
                  <a:pt x="0" y="695549"/>
                </a:cubicBezTo>
                <a:cubicBezTo>
                  <a:pt x="14294" y="441845"/>
                  <a:pt x="14185" y="272826"/>
                  <a:pt x="0" y="0"/>
                </a:cubicBezTo>
                <a:close/>
              </a:path>
              <a:path w="10426536" h="6323176" stroke="0" extrusionOk="0">
                <a:moveTo>
                  <a:pt x="0" y="0"/>
                </a:moveTo>
                <a:cubicBezTo>
                  <a:pt x="137560" y="440"/>
                  <a:pt x="209133" y="-15067"/>
                  <a:pt x="382306" y="0"/>
                </a:cubicBezTo>
                <a:cubicBezTo>
                  <a:pt x="555479" y="15067"/>
                  <a:pt x="628438" y="12422"/>
                  <a:pt x="868878" y="0"/>
                </a:cubicBezTo>
                <a:cubicBezTo>
                  <a:pt x="1109318" y="-12422"/>
                  <a:pt x="1105068" y="-14081"/>
                  <a:pt x="1251184" y="0"/>
                </a:cubicBezTo>
                <a:cubicBezTo>
                  <a:pt x="1397300" y="14081"/>
                  <a:pt x="1590028" y="-19964"/>
                  <a:pt x="1842021" y="0"/>
                </a:cubicBezTo>
                <a:cubicBezTo>
                  <a:pt x="2094014" y="19964"/>
                  <a:pt x="2421840" y="-9321"/>
                  <a:pt x="2641389" y="0"/>
                </a:cubicBezTo>
                <a:cubicBezTo>
                  <a:pt x="2860938" y="9321"/>
                  <a:pt x="2940476" y="6574"/>
                  <a:pt x="3023695" y="0"/>
                </a:cubicBezTo>
                <a:cubicBezTo>
                  <a:pt x="3106914" y="-6574"/>
                  <a:pt x="3431323" y="7455"/>
                  <a:pt x="3718798" y="0"/>
                </a:cubicBezTo>
                <a:cubicBezTo>
                  <a:pt x="4006273" y="-7455"/>
                  <a:pt x="3993693" y="-8141"/>
                  <a:pt x="4205370" y="0"/>
                </a:cubicBezTo>
                <a:cubicBezTo>
                  <a:pt x="4417047" y="8141"/>
                  <a:pt x="4787073" y="16818"/>
                  <a:pt x="5109003" y="0"/>
                </a:cubicBezTo>
                <a:cubicBezTo>
                  <a:pt x="5430933" y="-16818"/>
                  <a:pt x="5573309" y="-11894"/>
                  <a:pt x="5804105" y="0"/>
                </a:cubicBezTo>
                <a:cubicBezTo>
                  <a:pt x="6034901" y="11894"/>
                  <a:pt x="6230900" y="11582"/>
                  <a:pt x="6394942" y="0"/>
                </a:cubicBezTo>
                <a:cubicBezTo>
                  <a:pt x="6558984" y="-11582"/>
                  <a:pt x="6792449" y="-25055"/>
                  <a:pt x="7090044" y="0"/>
                </a:cubicBezTo>
                <a:cubicBezTo>
                  <a:pt x="7387639" y="25055"/>
                  <a:pt x="7438684" y="-4890"/>
                  <a:pt x="7576616" y="0"/>
                </a:cubicBezTo>
                <a:cubicBezTo>
                  <a:pt x="7714548" y="4890"/>
                  <a:pt x="7988093" y="-15661"/>
                  <a:pt x="8167453" y="0"/>
                </a:cubicBezTo>
                <a:cubicBezTo>
                  <a:pt x="8346813" y="15661"/>
                  <a:pt x="8542046" y="10095"/>
                  <a:pt x="8758290" y="0"/>
                </a:cubicBezTo>
                <a:cubicBezTo>
                  <a:pt x="8974534" y="-10095"/>
                  <a:pt x="9296512" y="-9476"/>
                  <a:pt x="9557658" y="0"/>
                </a:cubicBezTo>
                <a:cubicBezTo>
                  <a:pt x="9818804" y="9476"/>
                  <a:pt x="10210625" y="-19810"/>
                  <a:pt x="10426536" y="0"/>
                </a:cubicBezTo>
                <a:cubicBezTo>
                  <a:pt x="10398116" y="309480"/>
                  <a:pt x="10460455" y="478220"/>
                  <a:pt x="10426536" y="758781"/>
                </a:cubicBezTo>
                <a:cubicBezTo>
                  <a:pt x="10392617" y="1039342"/>
                  <a:pt x="10407597" y="1058544"/>
                  <a:pt x="10426536" y="1264635"/>
                </a:cubicBezTo>
                <a:cubicBezTo>
                  <a:pt x="10445475" y="1470726"/>
                  <a:pt x="10440923" y="1643477"/>
                  <a:pt x="10426536" y="1896953"/>
                </a:cubicBezTo>
                <a:cubicBezTo>
                  <a:pt x="10412149" y="2150429"/>
                  <a:pt x="10396656" y="2437096"/>
                  <a:pt x="10426536" y="2592502"/>
                </a:cubicBezTo>
                <a:cubicBezTo>
                  <a:pt x="10456416" y="2747908"/>
                  <a:pt x="10414957" y="3032853"/>
                  <a:pt x="10426536" y="3224820"/>
                </a:cubicBezTo>
                <a:cubicBezTo>
                  <a:pt x="10438115" y="3416787"/>
                  <a:pt x="10397563" y="3709021"/>
                  <a:pt x="10426536" y="3920369"/>
                </a:cubicBezTo>
                <a:cubicBezTo>
                  <a:pt x="10455509" y="4131717"/>
                  <a:pt x="10410932" y="4339094"/>
                  <a:pt x="10426536" y="4615918"/>
                </a:cubicBezTo>
                <a:cubicBezTo>
                  <a:pt x="10442140" y="4892742"/>
                  <a:pt x="10436089" y="5068441"/>
                  <a:pt x="10426536" y="5248236"/>
                </a:cubicBezTo>
                <a:cubicBezTo>
                  <a:pt x="10416983" y="5428031"/>
                  <a:pt x="10412900" y="5546564"/>
                  <a:pt x="10426536" y="5690858"/>
                </a:cubicBezTo>
                <a:cubicBezTo>
                  <a:pt x="10440172" y="5835152"/>
                  <a:pt x="10424696" y="6138799"/>
                  <a:pt x="10426536" y="6323176"/>
                </a:cubicBezTo>
                <a:cubicBezTo>
                  <a:pt x="10270170" y="6338500"/>
                  <a:pt x="9960960" y="6339014"/>
                  <a:pt x="9835699" y="6323176"/>
                </a:cubicBezTo>
                <a:cubicBezTo>
                  <a:pt x="9710438" y="6307338"/>
                  <a:pt x="9547408" y="6346752"/>
                  <a:pt x="9349127" y="6323176"/>
                </a:cubicBezTo>
                <a:cubicBezTo>
                  <a:pt x="9150846" y="6299600"/>
                  <a:pt x="9068867" y="6313307"/>
                  <a:pt x="8966821" y="6323176"/>
                </a:cubicBezTo>
                <a:cubicBezTo>
                  <a:pt x="8864775" y="6333045"/>
                  <a:pt x="8608802" y="6314404"/>
                  <a:pt x="8480249" y="6323176"/>
                </a:cubicBezTo>
                <a:cubicBezTo>
                  <a:pt x="8351696" y="6331948"/>
                  <a:pt x="8106245" y="6320526"/>
                  <a:pt x="7993678" y="6323176"/>
                </a:cubicBezTo>
                <a:cubicBezTo>
                  <a:pt x="7881111" y="6325826"/>
                  <a:pt x="7587518" y="6328485"/>
                  <a:pt x="7402841" y="6323176"/>
                </a:cubicBezTo>
                <a:cubicBezTo>
                  <a:pt x="7218164" y="6317867"/>
                  <a:pt x="7022032" y="6294339"/>
                  <a:pt x="6707738" y="6323176"/>
                </a:cubicBezTo>
                <a:cubicBezTo>
                  <a:pt x="6393444" y="6352013"/>
                  <a:pt x="6341019" y="6293386"/>
                  <a:pt x="6012636" y="6323176"/>
                </a:cubicBezTo>
                <a:cubicBezTo>
                  <a:pt x="5684253" y="6352966"/>
                  <a:pt x="5466801" y="6328060"/>
                  <a:pt x="5213268" y="6323176"/>
                </a:cubicBezTo>
                <a:cubicBezTo>
                  <a:pt x="4959735" y="6318292"/>
                  <a:pt x="4830600" y="6331863"/>
                  <a:pt x="4726696" y="6323176"/>
                </a:cubicBezTo>
                <a:cubicBezTo>
                  <a:pt x="4622792" y="6314489"/>
                  <a:pt x="4326971" y="6318477"/>
                  <a:pt x="4031594" y="6323176"/>
                </a:cubicBezTo>
                <a:cubicBezTo>
                  <a:pt x="3736217" y="6327875"/>
                  <a:pt x="3764634" y="6316686"/>
                  <a:pt x="3545022" y="6323176"/>
                </a:cubicBezTo>
                <a:cubicBezTo>
                  <a:pt x="3325410" y="6329666"/>
                  <a:pt x="3219831" y="6297473"/>
                  <a:pt x="2954185" y="6323176"/>
                </a:cubicBezTo>
                <a:cubicBezTo>
                  <a:pt x="2688539" y="6348879"/>
                  <a:pt x="2664803" y="6332556"/>
                  <a:pt x="2571879" y="6323176"/>
                </a:cubicBezTo>
                <a:cubicBezTo>
                  <a:pt x="2478955" y="6313796"/>
                  <a:pt x="2374513" y="6336006"/>
                  <a:pt x="2189573" y="6323176"/>
                </a:cubicBezTo>
                <a:cubicBezTo>
                  <a:pt x="2004633" y="6310346"/>
                  <a:pt x="1788402" y="6332162"/>
                  <a:pt x="1598736" y="6323176"/>
                </a:cubicBezTo>
                <a:cubicBezTo>
                  <a:pt x="1409070" y="6314190"/>
                  <a:pt x="1192816" y="6337263"/>
                  <a:pt x="1007898" y="6323176"/>
                </a:cubicBezTo>
                <a:cubicBezTo>
                  <a:pt x="822980" y="6309089"/>
                  <a:pt x="279213" y="6340323"/>
                  <a:pt x="0" y="6323176"/>
                </a:cubicBezTo>
                <a:cubicBezTo>
                  <a:pt x="11255" y="6191726"/>
                  <a:pt x="27409" y="6009083"/>
                  <a:pt x="0" y="5754090"/>
                </a:cubicBezTo>
                <a:cubicBezTo>
                  <a:pt x="-27409" y="5499097"/>
                  <a:pt x="12610" y="5345033"/>
                  <a:pt x="0" y="5058541"/>
                </a:cubicBezTo>
                <a:cubicBezTo>
                  <a:pt x="-12610" y="4772049"/>
                  <a:pt x="22863" y="4726950"/>
                  <a:pt x="0" y="4552687"/>
                </a:cubicBezTo>
                <a:cubicBezTo>
                  <a:pt x="-22863" y="4378424"/>
                  <a:pt x="23143" y="4212259"/>
                  <a:pt x="0" y="3983601"/>
                </a:cubicBezTo>
                <a:cubicBezTo>
                  <a:pt x="-23143" y="3754943"/>
                  <a:pt x="-9077" y="3628959"/>
                  <a:pt x="0" y="3477747"/>
                </a:cubicBezTo>
                <a:cubicBezTo>
                  <a:pt x="9077" y="3326535"/>
                  <a:pt x="11207" y="3109136"/>
                  <a:pt x="0" y="2782197"/>
                </a:cubicBezTo>
                <a:cubicBezTo>
                  <a:pt x="-11207" y="2455258"/>
                  <a:pt x="23153" y="2216123"/>
                  <a:pt x="0" y="2023416"/>
                </a:cubicBezTo>
                <a:cubicBezTo>
                  <a:pt x="-23153" y="1830709"/>
                  <a:pt x="3848" y="1775075"/>
                  <a:pt x="0" y="1580794"/>
                </a:cubicBezTo>
                <a:cubicBezTo>
                  <a:pt x="-3848" y="1386513"/>
                  <a:pt x="-14347" y="1315377"/>
                  <a:pt x="0" y="1138172"/>
                </a:cubicBezTo>
                <a:cubicBezTo>
                  <a:pt x="14347" y="960967"/>
                  <a:pt x="41927" y="49719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8086672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FF Yaseer" panose="00000500000000000000" pitchFamily="50" charset="-78"/>
              <a:ea typeface="+mn-ea"/>
              <a:cs typeface="FF Yaseer" panose="00000500000000000000" pitchFamily="50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76CAEB-FDC0-47EE-B7CC-CFFD1D36766E}"/>
              </a:ext>
            </a:extLst>
          </p:cNvPr>
          <p:cNvSpPr txBox="1"/>
          <p:nvPr/>
        </p:nvSpPr>
        <p:spPr>
          <a:xfrm>
            <a:off x="1776666" y="451264"/>
            <a:ext cx="8638668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FF Yaseer Solid" panose="00000500000000000000" pitchFamily="50" charset="-78"/>
                <a:ea typeface="+mn-ea"/>
                <a:cs typeface="FF Yaseer Solid" panose="00000500000000000000" pitchFamily="50" charset="-78"/>
              </a:rPr>
              <a:t>ابحثي في الآية الكريمة التالية عن الكلمات الجديدة ثم دوّنيها في سبورتكِ الصغيرة 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FF Yaseer Solid" panose="00000500000000000000" pitchFamily="50" charset="-78"/>
              <a:ea typeface="+mn-ea"/>
              <a:cs typeface="FF Yaseer Solid" panose="00000500000000000000" pitchFamily="50" charset="-78"/>
            </a:endParaRPr>
          </a:p>
        </p:txBody>
      </p:sp>
      <p:pic>
        <p:nvPicPr>
          <p:cNvPr id="26" name="Picture 2" descr="Page Background">
            <a:extLst>
              <a:ext uri="{FF2B5EF4-FFF2-40B4-BE49-F238E27FC236}">
                <a16:creationId xmlns:a16="http://schemas.microsoft.com/office/drawing/2014/main" id="{164B3767-C9FD-4EB8-9411-642797772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7" t="35445" r="13121" b="35521"/>
          <a:stretch/>
        </p:blipFill>
        <p:spPr bwMode="auto">
          <a:xfrm>
            <a:off x="1313783" y="2224090"/>
            <a:ext cx="9564433" cy="4182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46297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2B2E15-E39F-41EB-B172-7EBD95FF8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F31004-C16F-4563-896E-5B99F397ED6C}"/>
              </a:ext>
            </a:extLst>
          </p:cNvPr>
          <p:cNvSpPr/>
          <p:nvPr/>
        </p:nvSpPr>
        <p:spPr>
          <a:xfrm>
            <a:off x="882732" y="267412"/>
            <a:ext cx="10426536" cy="6323176"/>
          </a:xfrm>
          <a:custGeom>
            <a:avLst/>
            <a:gdLst>
              <a:gd name="connsiteX0" fmla="*/ 0 w 10426536"/>
              <a:gd name="connsiteY0" fmla="*/ 0 h 6323176"/>
              <a:gd name="connsiteX1" fmla="*/ 382306 w 10426536"/>
              <a:gd name="connsiteY1" fmla="*/ 0 h 6323176"/>
              <a:gd name="connsiteX2" fmla="*/ 1181674 w 10426536"/>
              <a:gd name="connsiteY2" fmla="*/ 0 h 6323176"/>
              <a:gd name="connsiteX3" fmla="*/ 1668246 w 10426536"/>
              <a:gd name="connsiteY3" fmla="*/ 0 h 6323176"/>
              <a:gd name="connsiteX4" fmla="*/ 2259083 w 10426536"/>
              <a:gd name="connsiteY4" fmla="*/ 0 h 6323176"/>
              <a:gd name="connsiteX5" fmla="*/ 3058451 w 10426536"/>
              <a:gd name="connsiteY5" fmla="*/ 0 h 6323176"/>
              <a:gd name="connsiteX6" fmla="*/ 3857818 w 10426536"/>
              <a:gd name="connsiteY6" fmla="*/ 0 h 6323176"/>
              <a:gd name="connsiteX7" fmla="*/ 4761451 w 10426536"/>
              <a:gd name="connsiteY7" fmla="*/ 0 h 6323176"/>
              <a:gd name="connsiteX8" fmla="*/ 5248023 w 10426536"/>
              <a:gd name="connsiteY8" fmla="*/ 0 h 6323176"/>
              <a:gd name="connsiteX9" fmla="*/ 5838860 w 10426536"/>
              <a:gd name="connsiteY9" fmla="*/ 0 h 6323176"/>
              <a:gd name="connsiteX10" fmla="*/ 6638228 w 10426536"/>
              <a:gd name="connsiteY10" fmla="*/ 0 h 6323176"/>
              <a:gd name="connsiteX11" fmla="*/ 7437596 w 10426536"/>
              <a:gd name="connsiteY11" fmla="*/ 0 h 6323176"/>
              <a:gd name="connsiteX12" fmla="*/ 7819902 w 10426536"/>
              <a:gd name="connsiteY12" fmla="*/ 0 h 6323176"/>
              <a:gd name="connsiteX13" fmla="*/ 8723535 w 10426536"/>
              <a:gd name="connsiteY13" fmla="*/ 0 h 6323176"/>
              <a:gd name="connsiteX14" fmla="*/ 9522903 w 10426536"/>
              <a:gd name="connsiteY14" fmla="*/ 0 h 6323176"/>
              <a:gd name="connsiteX15" fmla="*/ 10426536 w 10426536"/>
              <a:gd name="connsiteY15" fmla="*/ 0 h 6323176"/>
              <a:gd name="connsiteX16" fmla="*/ 10426536 w 10426536"/>
              <a:gd name="connsiteY16" fmla="*/ 695549 h 6323176"/>
              <a:gd name="connsiteX17" fmla="*/ 10426536 w 10426536"/>
              <a:gd name="connsiteY17" fmla="*/ 1264635 h 6323176"/>
              <a:gd name="connsiteX18" fmla="*/ 10426536 w 10426536"/>
              <a:gd name="connsiteY18" fmla="*/ 1896953 h 6323176"/>
              <a:gd name="connsiteX19" fmla="*/ 10426536 w 10426536"/>
              <a:gd name="connsiteY19" fmla="*/ 2592502 h 6323176"/>
              <a:gd name="connsiteX20" fmla="*/ 10426536 w 10426536"/>
              <a:gd name="connsiteY20" fmla="*/ 3288052 h 6323176"/>
              <a:gd name="connsiteX21" fmla="*/ 10426536 w 10426536"/>
              <a:gd name="connsiteY21" fmla="*/ 3857137 h 6323176"/>
              <a:gd name="connsiteX22" fmla="*/ 10426536 w 10426536"/>
              <a:gd name="connsiteY22" fmla="*/ 4489455 h 6323176"/>
              <a:gd name="connsiteX23" fmla="*/ 10426536 w 10426536"/>
              <a:gd name="connsiteY23" fmla="*/ 5248236 h 6323176"/>
              <a:gd name="connsiteX24" fmla="*/ 10426536 w 10426536"/>
              <a:gd name="connsiteY24" fmla="*/ 6323176 h 6323176"/>
              <a:gd name="connsiteX25" fmla="*/ 9731434 w 10426536"/>
              <a:gd name="connsiteY25" fmla="*/ 6323176 h 6323176"/>
              <a:gd name="connsiteX26" fmla="*/ 8827800 w 10426536"/>
              <a:gd name="connsiteY26" fmla="*/ 6323176 h 6323176"/>
              <a:gd name="connsiteX27" fmla="*/ 8236963 w 10426536"/>
              <a:gd name="connsiteY27" fmla="*/ 6323176 h 6323176"/>
              <a:gd name="connsiteX28" fmla="*/ 7437596 w 10426536"/>
              <a:gd name="connsiteY28" fmla="*/ 6323176 h 6323176"/>
              <a:gd name="connsiteX29" fmla="*/ 6638228 w 10426536"/>
              <a:gd name="connsiteY29" fmla="*/ 6323176 h 6323176"/>
              <a:gd name="connsiteX30" fmla="*/ 6151656 w 10426536"/>
              <a:gd name="connsiteY30" fmla="*/ 6323176 h 6323176"/>
              <a:gd name="connsiteX31" fmla="*/ 5665085 w 10426536"/>
              <a:gd name="connsiteY31" fmla="*/ 6323176 h 6323176"/>
              <a:gd name="connsiteX32" fmla="*/ 5074248 w 10426536"/>
              <a:gd name="connsiteY32" fmla="*/ 6323176 h 6323176"/>
              <a:gd name="connsiteX33" fmla="*/ 4483410 w 10426536"/>
              <a:gd name="connsiteY33" fmla="*/ 6323176 h 6323176"/>
              <a:gd name="connsiteX34" fmla="*/ 3579777 w 10426536"/>
              <a:gd name="connsiteY34" fmla="*/ 6323176 h 6323176"/>
              <a:gd name="connsiteX35" fmla="*/ 3093206 w 10426536"/>
              <a:gd name="connsiteY35" fmla="*/ 6323176 h 6323176"/>
              <a:gd name="connsiteX36" fmla="*/ 2606634 w 10426536"/>
              <a:gd name="connsiteY36" fmla="*/ 6323176 h 6323176"/>
              <a:gd name="connsiteX37" fmla="*/ 2120062 w 10426536"/>
              <a:gd name="connsiteY37" fmla="*/ 6323176 h 6323176"/>
              <a:gd name="connsiteX38" fmla="*/ 1216429 w 10426536"/>
              <a:gd name="connsiteY38" fmla="*/ 6323176 h 6323176"/>
              <a:gd name="connsiteX39" fmla="*/ 0 w 10426536"/>
              <a:gd name="connsiteY39" fmla="*/ 6323176 h 6323176"/>
              <a:gd name="connsiteX40" fmla="*/ 0 w 10426536"/>
              <a:gd name="connsiteY40" fmla="*/ 5690858 h 6323176"/>
              <a:gd name="connsiteX41" fmla="*/ 0 w 10426536"/>
              <a:gd name="connsiteY41" fmla="*/ 4995309 h 6323176"/>
              <a:gd name="connsiteX42" fmla="*/ 0 w 10426536"/>
              <a:gd name="connsiteY42" fmla="*/ 4236528 h 6323176"/>
              <a:gd name="connsiteX43" fmla="*/ 0 w 10426536"/>
              <a:gd name="connsiteY43" fmla="*/ 3793906 h 6323176"/>
              <a:gd name="connsiteX44" fmla="*/ 0 w 10426536"/>
              <a:gd name="connsiteY44" fmla="*/ 3288052 h 6323176"/>
              <a:gd name="connsiteX45" fmla="*/ 0 w 10426536"/>
              <a:gd name="connsiteY45" fmla="*/ 2529270 h 6323176"/>
              <a:gd name="connsiteX46" fmla="*/ 0 w 10426536"/>
              <a:gd name="connsiteY46" fmla="*/ 1833721 h 6323176"/>
              <a:gd name="connsiteX47" fmla="*/ 0 w 10426536"/>
              <a:gd name="connsiteY47" fmla="*/ 1391099 h 6323176"/>
              <a:gd name="connsiteX48" fmla="*/ 0 w 10426536"/>
              <a:gd name="connsiteY48" fmla="*/ 695549 h 6323176"/>
              <a:gd name="connsiteX49" fmla="*/ 0 w 10426536"/>
              <a:gd name="connsiteY49" fmla="*/ 0 h 6323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426536" h="6323176" fill="none" extrusionOk="0">
                <a:moveTo>
                  <a:pt x="0" y="0"/>
                </a:moveTo>
                <a:cubicBezTo>
                  <a:pt x="190811" y="-17735"/>
                  <a:pt x="253242" y="2934"/>
                  <a:pt x="382306" y="0"/>
                </a:cubicBezTo>
                <a:cubicBezTo>
                  <a:pt x="511370" y="-2934"/>
                  <a:pt x="793427" y="-23143"/>
                  <a:pt x="1181674" y="0"/>
                </a:cubicBezTo>
                <a:cubicBezTo>
                  <a:pt x="1569921" y="23143"/>
                  <a:pt x="1452107" y="-332"/>
                  <a:pt x="1668246" y="0"/>
                </a:cubicBezTo>
                <a:cubicBezTo>
                  <a:pt x="1884385" y="332"/>
                  <a:pt x="2015300" y="919"/>
                  <a:pt x="2259083" y="0"/>
                </a:cubicBezTo>
                <a:cubicBezTo>
                  <a:pt x="2502866" y="-919"/>
                  <a:pt x="2740360" y="-13689"/>
                  <a:pt x="3058451" y="0"/>
                </a:cubicBezTo>
                <a:cubicBezTo>
                  <a:pt x="3376542" y="13689"/>
                  <a:pt x="3473202" y="-25997"/>
                  <a:pt x="3857818" y="0"/>
                </a:cubicBezTo>
                <a:cubicBezTo>
                  <a:pt x="4242434" y="25997"/>
                  <a:pt x="4313784" y="-2161"/>
                  <a:pt x="4761451" y="0"/>
                </a:cubicBezTo>
                <a:cubicBezTo>
                  <a:pt x="5209118" y="2161"/>
                  <a:pt x="5039729" y="13970"/>
                  <a:pt x="5248023" y="0"/>
                </a:cubicBezTo>
                <a:cubicBezTo>
                  <a:pt x="5456317" y="-13970"/>
                  <a:pt x="5586782" y="-27395"/>
                  <a:pt x="5838860" y="0"/>
                </a:cubicBezTo>
                <a:cubicBezTo>
                  <a:pt x="6090938" y="27395"/>
                  <a:pt x="6256677" y="16987"/>
                  <a:pt x="6638228" y="0"/>
                </a:cubicBezTo>
                <a:cubicBezTo>
                  <a:pt x="7019779" y="-16987"/>
                  <a:pt x="7260710" y="14452"/>
                  <a:pt x="7437596" y="0"/>
                </a:cubicBezTo>
                <a:cubicBezTo>
                  <a:pt x="7614482" y="-14452"/>
                  <a:pt x="7645722" y="-4878"/>
                  <a:pt x="7819902" y="0"/>
                </a:cubicBezTo>
                <a:cubicBezTo>
                  <a:pt x="7994082" y="4878"/>
                  <a:pt x="8450166" y="-1424"/>
                  <a:pt x="8723535" y="0"/>
                </a:cubicBezTo>
                <a:cubicBezTo>
                  <a:pt x="8996904" y="1424"/>
                  <a:pt x="9356439" y="-15938"/>
                  <a:pt x="9522903" y="0"/>
                </a:cubicBezTo>
                <a:cubicBezTo>
                  <a:pt x="9689367" y="15938"/>
                  <a:pt x="10123167" y="6165"/>
                  <a:pt x="10426536" y="0"/>
                </a:cubicBezTo>
                <a:cubicBezTo>
                  <a:pt x="10431024" y="187831"/>
                  <a:pt x="10408494" y="391185"/>
                  <a:pt x="10426536" y="695549"/>
                </a:cubicBezTo>
                <a:cubicBezTo>
                  <a:pt x="10444578" y="999913"/>
                  <a:pt x="10430662" y="1039899"/>
                  <a:pt x="10426536" y="1264635"/>
                </a:cubicBezTo>
                <a:cubicBezTo>
                  <a:pt x="10422410" y="1489371"/>
                  <a:pt x="10436984" y="1674578"/>
                  <a:pt x="10426536" y="1896953"/>
                </a:cubicBezTo>
                <a:cubicBezTo>
                  <a:pt x="10416088" y="2119328"/>
                  <a:pt x="10415990" y="2309241"/>
                  <a:pt x="10426536" y="2592502"/>
                </a:cubicBezTo>
                <a:cubicBezTo>
                  <a:pt x="10437082" y="2875763"/>
                  <a:pt x="10394835" y="2989312"/>
                  <a:pt x="10426536" y="3288052"/>
                </a:cubicBezTo>
                <a:cubicBezTo>
                  <a:pt x="10458238" y="3586792"/>
                  <a:pt x="10422968" y="3713757"/>
                  <a:pt x="10426536" y="3857137"/>
                </a:cubicBezTo>
                <a:cubicBezTo>
                  <a:pt x="10430104" y="4000517"/>
                  <a:pt x="10397945" y="4354657"/>
                  <a:pt x="10426536" y="4489455"/>
                </a:cubicBezTo>
                <a:cubicBezTo>
                  <a:pt x="10455127" y="4624253"/>
                  <a:pt x="10428900" y="4884723"/>
                  <a:pt x="10426536" y="5248236"/>
                </a:cubicBezTo>
                <a:cubicBezTo>
                  <a:pt x="10424172" y="5611749"/>
                  <a:pt x="10460077" y="6002861"/>
                  <a:pt x="10426536" y="6323176"/>
                </a:cubicBezTo>
                <a:cubicBezTo>
                  <a:pt x="10103243" y="6293881"/>
                  <a:pt x="10032240" y="6315494"/>
                  <a:pt x="9731434" y="6323176"/>
                </a:cubicBezTo>
                <a:cubicBezTo>
                  <a:pt x="9430628" y="6330858"/>
                  <a:pt x="9135412" y="6312006"/>
                  <a:pt x="8827800" y="6323176"/>
                </a:cubicBezTo>
                <a:cubicBezTo>
                  <a:pt x="8520188" y="6334346"/>
                  <a:pt x="8447542" y="6297819"/>
                  <a:pt x="8236963" y="6323176"/>
                </a:cubicBezTo>
                <a:cubicBezTo>
                  <a:pt x="8026384" y="6348533"/>
                  <a:pt x="7731612" y="6286885"/>
                  <a:pt x="7437596" y="6323176"/>
                </a:cubicBezTo>
                <a:cubicBezTo>
                  <a:pt x="7143580" y="6359467"/>
                  <a:pt x="7018555" y="6310558"/>
                  <a:pt x="6638228" y="6323176"/>
                </a:cubicBezTo>
                <a:cubicBezTo>
                  <a:pt x="6257901" y="6335794"/>
                  <a:pt x="6372001" y="6344672"/>
                  <a:pt x="6151656" y="6323176"/>
                </a:cubicBezTo>
                <a:cubicBezTo>
                  <a:pt x="5931311" y="6301680"/>
                  <a:pt x="5768798" y="6316879"/>
                  <a:pt x="5665085" y="6323176"/>
                </a:cubicBezTo>
                <a:cubicBezTo>
                  <a:pt x="5561372" y="6329473"/>
                  <a:pt x="5313946" y="6337892"/>
                  <a:pt x="5074248" y="6323176"/>
                </a:cubicBezTo>
                <a:cubicBezTo>
                  <a:pt x="4834550" y="6308460"/>
                  <a:pt x="4696585" y="6346853"/>
                  <a:pt x="4483410" y="6323176"/>
                </a:cubicBezTo>
                <a:cubicBezTo>
                  <a:pt x="4270235" y="6299499"/>
                  <a:pt x="3865387" y="6306285"/>
                  <a:pt x="3579777" y="6323176"/>
                </a:cubicBezTo>
                <a:cubicBezTo>
                  <a:pt x="3294167" y="6340067"/>
                  <a:pt x="3246774" y="6334353"/>
                  <a:pt x="3093206" y="6323176"/>
                </a:cubicBezTo>
                <a:cubicBezTo>
                  <a:pt x="2939638" y="6311999"/>
                  <a:pt x="2720373" y="6337972"/>
                  <a:pt x="2606634" y="6323176"/>
                </a:cubicBezTo>
                <a:cubicBezTo>
                  <a:pt x="2492895" y="6308380"/>
                  <a:pt x="2338483" y="6326196"/>
                  <a:pt x="2120062" y="6323176"/>
                </a:cubicBezTo>
                <a:cubicBezTo>
                  <a:pt x="1901641" y="6320156"/>
                  <a:pt x="1566279" y="6340598"/>
                  <a:pt x="1216429" y="6323176"/>
                </a:cubicBezTo>
                <a:cubicBezTo>
                  <a:pt x="866579" y="6305754"/>
                  <a:pt x="409288" y="6360783"/>
                  <a:pt x="0" y="6323176"/>
                </a:cubicBezTo>
                <a:cubicBezTo>
                  <a:pt x="1833" y="6190954"/>
                  <a:pt x="8409" y="5986617"/>
                  <a:pt x="0" y="5690858"/>
                </a:cubicBezTo>
                <a:cubicBezTo>
                  <a:pt x="-8409" y="5395099"/>
                  <a:pt x="28062" y="5332740"/>
                  <a:pt x="0" y="4995309"/>
                </a:cubicBezTo>
                <a:cubicBezTo>
                  <a:pt x="-28062" y="4657878"/>
                  <a:pt x="11790" y="4541161"/>
                  <a:pt x="0" y="4236528"/>
                </a:cubicBezTo>
                <a:cubicBezTo>
                  <a:pt x="-11790" y="3931895"/>
                  <a:pt x="9824" y="3978876"/>
                  <a:pt x="0" y="3793906"/>
                </a:cubicBezTo>
                <a:cubicBezTo>
                  <a:pt x="-9824" y="3608936"/>
                  <a:pt x="8523" y="3414465"/>
                  <a:pt x="0" y="3288052"/>
                </a:cubicBezTo>
                <a:cubicBezTo>
                  <a:pt x="-8523" y="3161639"/>
                  <a:pt x="-14193" y="2834777"/>
                  <a:pt x="0" y="2529270"/>
                </a:cubicBezTo>
                <a:cubicBezTo>
                  <a:pt x="14193" y="2223763"/>
                  <a:pt x="-5729" y="2034173"/>
                  <a:pt x="0" y="1833721"/>
                </a:cubicBezTo>
                <a:cubicBezTo>
                  <a:pt x="5729" y="1633269"/>
                  <a:pt x="-9687" y="1591004"/>
                  <a:pt x="0" y="1391099"/>
                </a:cubicBezTo>
                <a:cubicBezTo>
                  <a:pt x="9687" y="1191194"/>
                  <a:pt x="-14294" y="949253"/>
                  <a:pt x="0" y="695549"/>
                </a:cubicBezTo>
                <a:cubicBezTo>
                  <a:pt x="14294" y="441845"/>
                  <a:pt x="14185" y="272826"/>
                  <a:pt x="0" y="0"/>
                </a:cubicBezTo>
                <a:close/>
              </a:path>
              <a:path w="10426536" h="6323176" stroke="0" extrusionOk="0">
                <a:moveTo>
                  <a:pt x="0" y="0"/>
                </a:moveTo>
                <a:cubicBezTo>
                  <a:pt x="137560" y="440"/>
                  <a:pt x="209133" y="-15067"/>
                  <a:pt x="382306" y="0"/>
                </a:cubicBezTo>
                <a:cubicBezTo>
                  <a:pt x="555479" y="15067"/>
                  <a:pt x="628438" y="12422"/>
                  <a:pt x="868878" y="0"/>
                </a:cubicBezTo>
                <a:cubicBezTo>
                  <a:pt x="1109318" y="-12422"/>
                  <a:pt x="1105068" y="-14081"/>
                  <a:pt x="1251184" y="0"/>
                </a:cubicBezTo>
                <a:cubicBezTo>
                  <a:pt x="1397300" y="14081"/>
                  <a:pt x="1590028" y="-19964"/>
                  <a:pt x="1842021" y="0"/>
                </a:cubicBezTo>
                <a:cubicBezTo>
                  <a:pt x="2094014" y="19964"/>
                  <a:pt x="2421840" y="-9321"/>
                  <a:pt x="2641389" y="0"/>
                </a:cubicBezTo>
                <a:cubicBezTo>
                  <a:pt x="2860938" y="9321"/>
                  <a:pt x="2940476" y="6574"/>
                  <a:pt x="3023695" y="0"/>
                </a:cubicBezTo>
                <a:cubicBezTo>
                  <a:pt x="3106914" y="-6574"/>
                  <a:pt x="3431323" y="7455"/>
                  <a:pt x="3718798" y="0"/>
                </a:cubicBezTo>
                <a:cubicBezTo>
                  <a:pt x="4006273" y="-7455"/>
                  <a:pt x="3993693" y="-8141"/>
                  <a:pt x="4205370" y="0"/>
                </a:cubicBezTo>
                <a:cubicBezTo>
                  <a:pt x="4417047" y="8141"/>
                  <a:pt x="4787073" y="16818"/>
                  <a:pt x="5109003" y="0"/>
                </a:cubicBezTo>
                <a:cubicBezTo>
                  <a:pt x="5430933" y="-16818"/>
                  <a:pt x="5573309" y="-11894"/>
                  <a:pt x="5804105" y="0"/>
                </a:cubicBezTo>
                <a:cubicBezTo>
                  <a:pt x="6034901" y="11894"/>
                  <a:pt x="6230900" y="11582"/>
                  <a:pt x="6394942" y="0"/>
                </a:cubicBezTo>
                <a:cubicBezTo>
                  <a:pt x="6558984" y="-11582"/>
                  <a:pt x="6792449" y="-25055"/>
                  <a:pt x="7090044" y="0"/>
                </a:cubicBezTo>
                <a:cubicBezTo>
                  <a:pt x="7387639" y="25055"/>
                  <a:pt x="7438684" y="-4890"/>
                  <a:pt x="7576616" y="0"/>
                </a:cubicBezTo>
                <a:cubicBezTo>
                  <a:pt x="7714548" y="4890"/>
                  <a:pt x="7988093" y="-15661"/>
                  <a:pt x="8167453" y="0"/>
                </a:cubicBezTo>
                <a:cubicBezTo>
                  <a:pt x="8346813" y="15661"/>
                  <a:pt x="8542046" y="10095"/>
                  <a:pt x="8758290" y="0"/>
                </a:cubicBezTo>
                <a:cubicBezTo>
                  <a:pt x="8974534" y="-10095"/>
                  <a:pt x="9296512" y="-9476"/>
                  <a:pt x="9557658" y="0"/>
                </a:cubicBezTo>
                <a:cubicBezTo>
                  <a:pt x="9818804" y="9476"/>
                  <a:pt x="10210625" y="-19810"/>
                  <a:pt x="10426536" y="0"/>
                </a:cubicBezTo>
                <a:cubicBezTo>
                  <a:pt x="10398116" y="309480"/>
                  <a:pt x="10460455" y="478220"/>
                  <a:pt x="10426536" y="758781"/>
                </a:cubicBezTo>
                <a:cubicBezTo>
                  <a:pt x="10392617" y="1039342"/>
                  <a:pt x="10407597" y="1058544"/>
                  <a:pt x="10426536" y="1264635"/>
                </a:cubicBezTo>
                <a:cubicBezTo>
                  <a:pt x="10445475" y="1470726"/>
                  <a:pt x="10440923" y="1643477"/>
                  <a:pt x="10426536" y="1896953"/>
                </a:cubicBezTo>
                <a:cubicBezTo>
                  <a:pt x="10412149" y="2150429"/>
                  <a:pt x="10396656" y="2437096"/>
                  <a:pt x="10426536" y="2592502"/>
                </a:cubicBezTo>
                <a:cubicBezTo>
                  <a:pt x="10456416" y="2747908"/>
                  <a:pt x="10414957" y="3032853"/>
                  <a:pt x="10426536" y="3224820"/>
                </a:cubicBezTo>
                <a:cubicBezTo>
                  <a:pt x="10438115" y="3416787"/>
                  <a:pt x="10397563" y="3709021"/>
                  <a:pt x="10426536" y="3920369"/>
                </a:cubicBezTo>
                <a:cubicBezTo>
                  <a:pt x="10455509" y="4131717"/>
                  <a:pt x="10410932" y="4339094"/>
                  <a:pt x="10426536" y="4615918"/>
                </a:cubicBezTo>
                <a:cubicBezTo>
                  <a:pt x="10442140" y="4892742"/>
                  <a:pt x="10436089" y="5068441"/>
                  <a:pt x="10426536" y="5248236"/>
                </a:cubicBezTo>
                <a:cubicBezTo>
                  <a:pt x="10416983" y="5428031"/>
                  <a:pt x="10412900" y="5546564"/>
                  <a:pt x="10426536" y="5690858"/>
                </a:cubicBezTo>
                <a:cubicBezTo>
                  <a:pt x="10440172" y="5835152"/>
                  <a:pt x="10424696" y="6138799"/>
                  <a:pt x="10426536" y="6323176"/>
                </a:cubicBezTo>
                <a:cubicBezTo>
                  <a:pt x="10270170" y="6338500"/>
                  <a:pt x="9960960" y="6339014"/>
                  <a:pt x="9835699" y="6323176"/>
                </a:cubicBezTo>
                <a:cubicBezTo>
                  <a:pt x="9710438" y="6307338"/>
                  <a:pt x="9547408" y="6346752"/>
                  <a:pt x="9349127" y="6323176"/>
                </a:cubicBezTo>
                <a:cubicBezTo>
                  <a:pt x="9150846" y="6299600"/>
                  <a:pt x="9068867" y="6313307"/>
                  <a:pt x="8966821" y="6323176"/>
                </a:cubicBezTo>
                <a:cubicBezTo>
                  <a:pt x="8864775" y="6333045"/>
                  <a:pt x="8608802" y="6314404"/>
                  <a:pt x="8480249" y="6323176"/>
                </a:cubicBezTo>
                <a:cubicBezTo>
                  <a:pt x="8351696" y="6331948"/>
                  <a:pt x="8106245" y="6320526"/>
                  <a:pt x="7993678" y="6323176"/>
                </a:cubicBezTo>
                <a:cubicBezTo>
                  <a:pt x="7881111" y="6325826"/>
                  <a:pt x="7587518" y="6328485"/>
                  <a:pt x="7402841" y="6323176"/>
                </a:cubicBezTo>
                <a:cubicBezTo>
                  <a:pt x="7218164" y="6317867"/>
                  <a:pt x="7022032" y="6294339"/>
                  <a:pt x="6707738" y="6323176"/>
                </a:cubicBezTo>
                <a:cubicBezTo>
                  <a:pt x="6393444" y="6352013"/>
                  <a:pt x="6341019" y="6293386"/>
                  <a:pt x="6012636" y="6323176"/>
                </a:cubicBezTo>
                <a:cubicBezTo>
                  <a:pt x="5684253" y="6352966"/>
                  <a:pt x="5466801" y="6328060"/>
                  <a:pt x="5213268" y="6323176"/>
                </a:cubicBezTo>
                <a:cubicBezTo>
                  <a:pt x="4959735" y="6318292"/>
                  <a:pt x="4830600" y="6331863"/>
                  <a:pt x="4726696" y="6323176"/>
                </a:cubicBezTo>
                <a:cubicBezTo>
                  <a:pt x="4622792" y="6314489"/>
                  <a:pt x="4326971" y="6318477"/>
                  <a:pt x="4031594" y="6323176"/>
                </a:cubicBezTo>
                <a:cubicBezTo>
                  <a:pt x="3736217" y="6327875"/>
                  <a:pt x="3764634" y="6316686"/>
                  <a:pt x="3545022" y="6323176"/>
                </a:cubicBezTo>
                <a:cubicBezTo>
                  <a:pt x="3325410" y="6329666"/>
                  <a:pt x="3219831" y="6297473"/>
                  <a:pt x="2954185" y="6323176"/>
                </a:cubicBezTo>
                <a:cubicBezTo>
                  <a:pt x="2688539" y="6348879"/>
                  <a:pt x="2664803" y="6332556"/>
                  <a:pt x="2571879" y="6323176"/>
                </a:cubicBezTo>
                <a:cubicBezTo>
                  <a:pt x="2478955" y="6313796"/>
                  <a:pt x="2374513" y="6336006"/>
                  <a:pt x="2189573" y="6323176"/>
                </a:cubicBezTo>
                <a:cubicBezTo>
                  <a:pt x="2004633" y="6310346"/>
                  <a:pt x="1788402" y="6332162"/>
                  <a:pt x="1598736" y="6323176"/>
                </a:cubicBezTo>
                <a:cubicBezTo>
                  <a:pt x="1409070" y="6314190"/>
                  <a:pt x="1192816" y="6337263"/>
                  <a:pt x="1007898" y="6323176"/>
                </a:cubicBezTo>
                <a:cubicBezTo>
                  <a:pt x="822980" y="6309089"/>
                  <a:pt x="279213" y="6340323"/>
                  <a:pt x="0" y="6323176"/>
                </a:cubicBezTo>
                <a:cubicBezTo>
                  <a:pt x="11255" y="6191726"/>
                  <a:pt x="27409" y="6009083"/>
                  <a:pt x="0" y="5754090"/>
                </a:cubicBezTo>
                <a:cubicBezTo>
                  <a:pt x="-27409" y="5499097"/>
                  <a:pt x="12610" y="5345033"/>
                  <a:pt x="0" y="5058541"/>
                </a:cubicBezTo>
                <a:cubicBezTo>
                  <a:pt x="-12610" y="4772049"/>
                  <a:pt x="22863" y="4726950"/>
                  <a:pt x="0" y="4552687"/>
                </a:cubicBezTo>
                <a:cubicBezTo>
                  <a:pt x="-22863" y="4378424"/>
                  <a:pt x="23143" y="4212259"/>
                  <a:pt x="0" y="3983601"/>
                </a:cubicBezTo>
                <a:cubicBezTo>
                  <a:pt x="-23143" y="3754943"/>
                  <a:pt x="-9077" y="3628959"/>
                  <a:pt x="0" y="3477747"/>
                </a:cubicBezTo>
                <a:cubicBezTo>
                  <a:pt x="9077" y="3326535"/>
                  <a:pt x="11207" y="3109136"/>
                  <a:pt x="0" y="2782197"/>
                </a:cubicBezTo>
                <a:cubicBezTo>
                  <a:pt x="-11207" y="2455258"/>
                  <a:pt x="23153" y="2216123"/>
                  <a:pt x="0" y="2023416"/>
                </a:cubicBezTo>
                <a:cubicBezTo>
                  <a:pt x="-23153" y="1830709"/>
                  <a:pt x="3848" y="1775075"/>
                  <a:pt x="0" y="1580794"/>
                </a:cubicBezTo>
                <a:cubicBezTo>
                  <a:pt x="-3848" y="1386513"/>
                  <a:pt x="-14347" y="1315377"/>
                  <a:pt x="0" y="1138172"/>
                </a:cubicBezTo>
                <a:cubicBezTo>
                  <a:pt x="14347" y="960967"/>
                  <a:pt x="41927" y="49719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8086672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FF Yaseer" panose="00000500000000000000" pitchFamily="50" charset="-78"/>
              <a:ea typeface="+mn-ea"/>
              <a:cs typeface="FF Yaseer" panose="00000500000000000000" pitchFamily="50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76CAEB-FDC0-47EE-B7CC-CFFD1D36766E}"/>
              </a:ext>
            </a:extLst>
          </p:cNvPr>
          <p:cNvSpPr txBox="1"/>
          <p:nvPr/>
        </p:nvSpPr>
        <p:spPr>
          <a:xfrm>
            <a:off x="1776666" y="451264"/>
            <a:ext cx="863866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80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F Yaseer Solid" panose="00000500000000000000" pitchFamily="50" charset="-78"/>
                <a:ea typeface="+mn-ea"/>
                <a:cs typeface="FF Yaseer Solid" panose="00000500000000000000" pitchFamily="50" charset="-78"/>
              </a:rPr>
              <a:t>الكلمات الجديدة في الآية الكريمة </a:t>
            </a:r>
            <a:endParaRPr kumimoji="0" lang="en-US" sz="360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F Yaseer Solid" panose="00000500000000000000" pitchFamily="50" charset="-78"/>
              <a:ea typeface="+mn-ea"/>
              <a:cs typeface="FF Yaseer Solid" panose="00000500000000000000" pitchFamily="50" charset="-78"/>
            </a:endParaRPr>
          </a:p>
        </p:txBody>
      </p:sp>
      <p:pic>
        <p:nvPicPr>
          <p:cNvPr id="26" name="Picture 2" descr="Page Background">
            <a:extLst>
              <a:ext uri="{FF2B5EF4-FFF2-40B4-BE49-F238E27FC236}">
                <a16:creationId xmlns:a16="http://schemas.microsoft.com/office/drawing/2014/main" id="{164B3767-C9FD-4EB8-9411-642797772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7" t="35445" r="13121" b="35521"/>
          <a:stretch/>
        </p:blipFill>
        <p:spPr bwMode="auto">
          <a:xfrm>
            <a:off x="1313783" y="1743112"/>
            <a:ext cx="9564433" cy="4663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5D20B70-745B-45BB-9B26-B1EB66DB21D8}"/>
              </a:ext>
            </a:extLst>
          </p:cNvPr>
          <p:cNvSpPr/>
          <p:nvPr/>
        </p:nvSpPr>
        <p:spPr>
          <a:xfrm>
            <a:off x="4838937" y="2715491"/>
            <a:ext cx="982554" cy="71350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26232D-6932-42FA-9F52-64E1E21FA1C8}"/>
              </a:ext>
            </a:extLst>
          </p:cNvPr>
          <p:cNvSpPr/>
          <p:nvPr/>
        </p:nvSpPr>
        <p:spPr>
          <a:xfrm>
            <a:off x="9132640" y="3498316"/>
            <a:ext cx="737389" cy="71350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A6F84-DEDE-45F1-B078-9CFE2830A173}"/>
              </a:ext>
            </a:extLst>
          </p:cNvPr>
          <p:cNvSpPr/>
          <p:nvPr/>
        </p:nvSpPr>
        <p:spPr>
          <a:xfrm>
            <a:off x="7400393" y="3490270"/>
            <a:ext cx="1215337" cy="63872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8C412F-46ED-4A39-8480-D5DCA65A8316}"/>
              </a:ext>
            </a:extLst>
          </p:cNvPr>
          <p:cNvSpPr/>
          <p:nvPr/>
        </p:nvSpPr>
        <p:spPr>
          <a:xfrm>
            <a:off x="5980518" y="3452879"/>
            <a:ext cx="988824" cy="71350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88D0BB-FB3F-4EAC-9FDC-EBF95891E1F6}"/>
              </a:ext>
            </a:extLst>
          </p:cNvPr>
          <p:cNvSpPr/>
          <p:nvPr/>
        </p:nvSpPr>
        <p:spPr>
          <a:xfrm>
            <a:off x="3606484" y="4211825"/>
            <a:ext cx="687220" cy="71350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A3B480-CB41-4578-A823-EFFC7A440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444" y="471682"/>
            <a:ext cx="1179504" cy="11795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33BE24-5DA6-41FA-8322-CE9AAFF6E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3" y="513462"/>
            <a:ext cx="1179504" cy="117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6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7D0805-4747-4B2A-995C-365507261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السوال">
            <a:extLst>
              <a:ext uri="{FF2B5EF4-FFF2-40B4-BE49-F238E27FC236}">
                <a16:creationId xmlns:a16="http://schemas.microsoft.com/office/drawing/2014/main" id="{D4A1E463-DA96-41A2-9498-61A06DF76EE2}"/>
              </a:ext>
            </a:extLst>
          </p:cNvPr>
          <p:cNvSpPr/>
          <p:nvPr/>
        </p:nvSpPr>
        <p:spPr>
          <a:xfrm>
            <a:off x="2209029" y="247293"/>
            <a:ext cx="7773942" cy="1531403"/>
          </a:xfrm>
          <a:prstGeom prst="roundRect">
            <a:avLst/>
          </a:prstGeom>
          <a:gradFill flip="none" rotWithShape="1">
            <a:gsLst>
              <a:gs pos="0">
                <a:srgbClr val="97BE3D">
                  <a:shade val="30000"/>
                  <a:satMod val="115000"/>
                  <a:alpha val="0"/>
                </a:srgbClr>
              </a:gs>
              <a:gs pos="100000">
                <a:srgbClr val="97BE3D">
                  <a:shade val="675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4400" b="1" noProof="0" dirty="0">
                <a:solidFill>
                  <a:srgbClr val="ED7D31">
                    <a:lumMod val="40000"/>
                    <a:lumOff val="60000"/>
                  </a:srgbClr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ابحثي في معجم المعاني عن معاني الكلمات التالية .</a:t>
            </a:r>
            <a:endParaRPr kumimoji="0" lang="ar-EG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FF Yaseer" panose="00000500000000000000" pitchFamily="50" charset="-78"/>
              <a:ea typeface="+mn-ea"/>
              <a:cs typeface="FF Yaseer" panose="00000500000000000000" pitchFamily="50" charset="-78"/>
            </a:endParaRPr>
          </a:p>
        </p:txBody>
      </p:sp>
      <p:sp>
        <p:nvSpPr>
          <p:cNvPr id="12" name="صح">
            <a:extLst>
              <a:ext uri="{FF2B5EF4-FFF2-40B4-BE49-F238E27FC236}">
                <a16:creationId xmlns:a16="http://schemas.microsoft.com/office/drawing/2014/main" id="{35ADB66C-014C-4530-BB6A-7D140BD2C5BE}"/>
              </a:ext>
            </a:extLst>
          </p:cNvPr>
          <p:cNvSpPr/>
          <p:nvPr/>
        </p:nvSpPr>
        <p:spPr>
          <a:xfrm>
            <a:off x="3109311" y="1778696"/>
            <a:ext cx="5973377" cy="1315203"/>
          </a:xfrm>
          <a:prstGeom prst="roundRect">
            <a:avLst/>
          </a:prstGeom>
          <a:gradFill flip="none" rotWithShape="1">
            <a:gsLst>
              <a:gs pos="0">
                <a:srgbClr val="97BE3D">
                  <a:shade val="30000"/>
                  <a:satMod val="115000"/>
                  <a:alpha val="0"/>
                </a:srgbClr>
              </a:gs>
              <a:gs pos="100000">
                <a:srgbClr val="97BE3D">
                  <a:shade val="675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rPr>
              <a:t>فرض –</a:t>
            </a:r>
            <a:r>
              <a:rPr kumimoji="0" lang="ar-BH" sz="4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rPr>
              <a:t> فسوق – جدال - الزاد</a:t>
            </a:r>
            <a:endParaRPr kumimoji="0" lang="ar-EG" sz="4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FF Yaseer" panose="00000500000000000000" pitchFamily="50" charset="-78"/>
              <a:ea typeface="+mn-ea"/>
              <a:cs typeface="FF Yaseer" panose="00000500000000000000" pitchFamily="50" charset="-78"/>
            </a:endParaRPr>
          </a:p>
        </p:txBody>
      </p:sp>
      <p:pic>
        <p:nvPicPr>
          <p:cNvPr id="13" name="التالي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238CD25-F46A-4D39-988E-3A69C6961CD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11016342" y="203586"/>
            <a:ext cx="874993" cy="9140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</p:pic>
      <p:pic>
        <p:nvPicPr>
          <p:cNvPr id="2" name="Picture 1">
            <a:hlinkClick r:id="rId6"/>
            <a:extLst>
              <a:ext uri="{FF2B5EF4-FFF2-40B4-BE49-F238E27FC236}">
                <a16:creationId xmlns:a16="http://schemas.microsoft.com/office/drawing/2014/main" id="{8661308F-294F-4A0A-BFEF-64A3BF0113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084" y="203586"/>
            <a:ext cx="140017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3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stant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125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268D6B37-8CA7-4241-8606-83E260683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خلفية السؤال والأجوبة"/>
          <p:cNvGrpSpPr/>
          <p:nvPr/>
        </p:nvGrpSpPr>
        <p:grpSpPr>
          <a:xfrm>
            <a:off x="3193776" y="596349"/>
            <a:ext cx="5804450" cy="5935080"/>
            <a:chOff x="3193776" y="596349"/>
            <a:chExt cx="5804450" cy="5935080"/>
          </a:xfrm>
        </p:grpSpPr>
        <p:sp>
          <p:nvSpPr>
            <p:cNvPr id="20" name="مستطيل مستدير الزوايا 19"/>
            <p:cNvSpPr/>
            <p:nvPr/>
          </p:nvSpPr>
          <p:spPr>
            <a:xfrm>
              <a:off x="7852229" y="3450772"/>
              <a:ext cx="188685" cy="3052033"/>
            </a:xfrm>
            <a:prstGeom prst="round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 Yaseer" panose="00000500000000000000" pitchFamily="50" charset="-78"/>
                <a:cs typeface="FF Yaseer" panose="00000500000000000000" pitchFamily="50" charset="-78"/>
              </a:endParaRPr>
            </a:p>
          </p:txBody>
        </p:sp>
        <p:sp>
          <p:nvSpPr>
            <p:cNvPr id="16" name="مستطيل مستدير الزوايا 15"/>
            <p:cNvSpPr/>
            <p:nvPr/>
          </p:nvSpPr>
          <p:spPr>
            <a:xfrm>
              <a:off x="4042229" y="3450772"/>
              <a:ext cx="188685" cy="3080657"/>
            </a:xfrm>
            <a:prstGeom prst="round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 Yaseer" panose="00000500000000000000" pitchFamily="50" charset="-78"/>
                <a:cs typeface="FF Yaseer" panose="00000500000000000000" pitchFamily="50" charset="-78"/>
              </a:endParaRPr>
            </a:p>
          </p:txBody>
        </p:sp>
        <p:sp>
          <p:nvSpPr>
            <p:cNvPr id="12" name="مستطيل 11"/>
            <p:cNvSpPr/>
            <p:nvPr/>
          </p:nvSpPr>
          <p:spPr>
            <a:xfrm>
              <a:off x="3193776" y="596349"/>
              <a:ext cx="5804450" cy="2959652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 Yaseer" panose="00000500000000000000" pitchFamily="50" charset="-78"/>
                <a:cs typeface="FF Yaseer" panose="00000500000000000000" pitchFamily="50" charset="-78"/>
              </a:endParaRPr>
            </a:p>
          </p:txBody>
        </p:sp>
        <p:sp>
          <p:nvSpPr>
            <p:cNvPr id="15" name="مستطيل 14"/>
            <p:cNvSpPr/>
            <p:nvPr/>
          </p:nvSpPr>
          <p:spPr>
            <a:xfrm>
              <a:off x="3388334" y="4668078"/>
              <a:ext cx="5138058" cy="650398"/>
            </a:xfrm>
            <a:prstGeom prst="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 Yaseer" panose="00000500000000000000" pitchFamily="50" charset="-78"/>
                <a:cs typeface="FF Yaseer" panose="00000500000000000000" pitchFamily="50" charset="-78"/>
              </a:endParaRPr>
            </a:p>
          </p:txBody>
        </p:sp>
      </p:grpSp>
      <p:pic>
        <p:nvPicPr>
          <p:cNvPr id="6" name="صورة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905" y="6241773"/>
            <a:ext cx="674749" cy="674749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2402">
            <a:off x="8338118" y="6179066"/>
            <a:ext cx="477942" cy="477942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9" y="6241773"/>
            <a:ext cx="402487" cy="402487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964" y="6214778"/>
            <a:ext cx="448210" cy="448210"/>
          </a:xfrm>
          <a:prstGeom prst="rect">
            <a:avLst/>
          </a:prstGeom>
        </p:spPr>
      </p:pic>
      <p:sp>
        <p:nvSpPr>
          <p:cNvPr id="3" name="مربع سؤال"/>
          <p:cNvSpPr txBox="1"/>
          <p:nvPr/>
        </p:nvSpPr>
        <p:spPr>
          <a:xfrm>
            <a:off x="3472048" y="1357250"/>
            <a:ext cx="5247903" cy="110799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6600" b="1" dirty="0">
                <a:solidFill>
                  <a:sysClr val="windowText" lastClr="000000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معنى كلمة فرض</a:t>
            </a:r>
            <a:endParaRPr kumimoji="0" lang="ar-JO" sz="6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  <p:sp>
        <p:nvSpPr>
          <p:cNvPr id="22" name="صحيح"/>
          <p:cNvSpPr txBox="1"/>
          <p:nvPr/>
        </p:nvSpPr>
        <p:spPr>
          <a:xfrm>
            <a:off x="3333411" y="4733701"/>
            <a:ext cx="5247903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lvl="0" algn="ctr" rtl="1">
              <a:defRPr/>
            </a:pPr>
            <a:r>
              <a:rPr lang="ar-BH" sz="3200" b="1" dirty="0">
                <a:solidFill>
                  <a:sysClr val="windowText" lastClr="000000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ألزم نفسه بالإحرام، نوى الحج</a:t>
            </a:r>
          </a:p>
        </p:txBody>
      </p:sp>
      <p:grpSp>
        <p:nvGrpSpPr>
          <p:cNvPr id="5" name="أحسنت"/>
          <p:cNvGrpSpPr/>
          <p:nvPr/>
        </p:nvGrpSpPr>
        <p:grpSpPr>
          <a:xfrm>
            <a:off x="3811172" y="3931804"/>
            <a:ext cx="4229742" cy="1983398"/>
            <a:chOff x="4151086" y="2307567"/>
            <a:chExt cx="3889828" cy="1983398"/>
          </a:xfrm>
        </p:grpSpPr>
        <p:sp>
          <p:nvSpPr>
            <p:cNvPr id="25" name="مستطيل 11"/>
            <p:cNvSpPr/>
            <p:nvPr/>
          </p:nvSpPr>
          <p:spPr>
            <a:xfrm>
              <a:off x="4151086" y="2307567"/>
              <a:ext cx="3889828" cy="1983398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88000"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F Yaseer" panose="00000500000000000000" pitchFamily="50" charset="-78"/>
                  <a:cs typeface="FF Yaseer" panose="00000500000000000000" pitchFamily="50" charset="-78"/>
                </a:rPr>
                <a:t>الكلمة التالية </a:t>
              </a:r>
              <a:endPara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Yaseer" panose="00000500000000000000" pitchFamily="50" charset="-78"/>
                <a:cs typeface="FF Yaseer" panose="00000500000000000000" pitchFamily="50" charset="-78"/>
              </a:endParaRPr>
            </a:p>
          </p:txBody>
        </p:sp>
        <p:sp>
          <p:nvSpPr>
            <p:cNvPr id="4" name="Right Arrow 3">
              <a:hlinkClick r:id="" action="ppaction://hlinkshowjump?jump=nextslide"/>
            </p:cNvPr>
            <p:cNvSpPr/>
            <p:nvPr/>
          </p:nvSpPr>
          <p:spPr>
            <a:xfrm flipH="1">
              <a:off x="5733382" y="3712935"/>
              <a:ext cx="725236" cy="359229"/>
            </a:xfrm>
            <a:prstGeom prst="rightArrow">
              <a:avLst>
                <a:gd name="adj1" fmla="val 55303"/>
                <a:gd name="adj2" fmla="val 87121"/>
              </a:avLst>
            </a:prstGeom>
            <a:solidFill>
              <a:srgbClr val="6633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12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 Yaseer" panose="00000500000000000000" pitchFamily="50" charset="-78"/>
                <a:cs typeface="FF Yaseer" panose="00000500000000000000" pitchFamily="50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24618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repeatCount="3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Effects 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2" grpId="0"/>
      <p:bldP spid="22" grpId="1"/>
      <p:bldP spid="22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268D6B37-8CA7-4241-8606-83E260683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خلفية السؤال والأجوبة"/>
          <p:cNvGrpSpPr/>
          <p:nvPr/>
        </p:nvGrpSpPr>
        <p:grpSpPr>
          <a:xfrm>
            <a:off x="3193776" y="596349"/>
            <a:ext cx="5804450" cy="5935080"/>
            <a:chOff x="3193776" y="596349"/>
            <a:chExt cx="5804450" cy="5935080"/>
          </a:xfrm>
        </p:grpSpPr>
        <p:sp>
          <p:nvSpPr>
            <p:cNvPr id="20" name="مستطيل مستدير الزوايا 19"/>
            <p:cNvSpPr/>
            <p:nvPr/>
          </p:nvSpPr>
          <p:spPr>
            <a:xfrm>
              <a:off x="7852229" y="3450772"/>
              <a:ext cx="188685" cy="3052033"/>
            </a:xfrm>
            <a:prstGeom prst="round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endParaRPr>
            </a:p>
          </p:txBody>
        </p:sp>
        <p:sp>
          <p:nvSpPr>
            <p:cNvPr id="16" name="مستطيل مستدير الزوايا 15"/>
            <p:cNvSpPr/>
            <p:nvPr/>
          </p:nvSpPr>
          <p:spPr>
            <a:xfrm>
              <a:off x="4042229" y="3450772"/>
              <a:ext cx="188685" cy="3080657"/>
            </a:xfrm>
            <a:prstGeom prst="round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endParaRPr>
            </a:p>
          </p:txBody>
        </p:sp>
        <p:sp>
          <p:nvSpPr>
            <p:cNvPr id="12" name="مستطيل 11"/>
            <p:cNvSpPr/>
            <p:nvPr/>
          </p:nvSpPr>
          <p:spPr>
            <a:xfrm>
              <a:off x="3193776" y="596349"/>
              <a:ext cx="5804450" cy="2959652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endParaRPr>
            </a:p>
          </p:txBody>
        </p:sp>
        <p:sp>
          <p:nvSpPr>
            <p:cNvPr id="15" name="مستطيل 14"/>
            <p:cNvSpPr/>
            <p:nvPr/>
          </p:nvSpPr>
          <p:spPr>
            <a:xfrm>
              <a:off x="3388334" y="4668078"/>
              <a:ext cx="5138058" cy="650398"/>
            </a:xfrm>
            <a:prstGeom prst="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endParaRPr>
            </a:p>
          </p:txBody>
        </p:sp>
      </p:grpSp>
      <p:pic>
        <p:nvPicPr>
          <p:cNvPr id="6" name="صورة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905" y="6241773"/>
            <a:ext cx="674749" cy="674749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2402">
            <a:off x="8338118" y="6179066"/>
            <a:ext cx="477942" cy="477942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9" y="6241773"/>
            <a:ext cx="402487" cy="402487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964" y="6214778"/>
            <a:ext cx="448210" cy="448210"/>
          </a:xfrm>
          <a:prstGeom prst="rect">
            <a:avLst/>
          </a:prstGeom>
        </p:spPr>
      </p:pic>
      <p:sp>
        <p:nvSpPr>
          <p:cNvPr id="3" name="مربع سؤال"/>
          <p:cNvSpPr txBox="1"/>
          <p:nvPr/>
        </p:nvSpPr>
        <p:spPr>
          <a:xfrm>
            <a:off x="3194274" y="622202"/>
            <a:ext cx="5526175" cy="248144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F Yaseer" panose="00000500000000000000" pitchFamily="50" charset="-78"/>
                <a:cs typeface="FF Yaseer" panose="00000500000000000000" pitchFamily="50" charset="-78"/>
              </a:rPr>
              <a:t>معنى كلمة رفَثْ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5400" b="1" dirty="0">
                <a:solidFill>
                  <a:sysClr val="windowText" lastClr="000000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رفَثَ الرجل في كلامهِ .</a:t>
            </a:r>
            <a:endParaRPr kumimoji="0" lang="ar-JO" sz="5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F Yaseer" panose="00000500000000000000" pitchFamily="50" charset="-78"/>
              <a:cs typeface="FF Yaseer" panose="00000500000000000000" pitchFamily="50" charset="-78"/>
            </a:endParaRPr>
          </a:p>
        </p:txBody>
      </p:sp>
      <p:sp>
        <p:nvSpPr>
          <p:cNvPr id="22" name="صحيح"/>
          <p:cNvSpPr txBox="1"/>
          <p:nvPr/>
        </p:nvSpPr>
        <p:spPr>
          <a:xfrm>
            <a:off x="3333411" y="4702923"/>
            <a:ext cx="5247903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rPr>
              <a:t>الفحش في القول</a:t>
            </a:r>
          </a:p>
        </p:txBody>
      </p:sp>
      <p:grpSp>
        <p:nvGrpSpPr>
          <p:cNvPr id="5" name="أحسنت"/>
          <p:cNvGrpSpPr/>
          <p:nvPr/>
        </p:nvGrpSpPr>
        <p:grpSpPr>
          <a:xfrm>
            <a:off x="4083279" y="3973837"/>
            <a:ext cx="3889828" cy="1983398"/>
            <a:chOff x="4151086" y="2307567"/>
            <a:chExt cx="3889828" cy="1983398"/>
          </a:xfrm>
        </p:grpSpPr>
        <p:sp>
          <p:nvSpPr>
            <p:cNvPr id="25" name="مستطيل 11"/>
            <p:cNvSpPr/>
            <p:nvPr/>
          </p:nvSpPr>
          <p:spPr>
            <a:xfrm>
              <a:off x="4151086" y="2307567"/>
              <a:ext cx="3889828" cy="1983398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88000"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F Yaseer" panose="00000500000000000000" pitchFamily="50" charset="-78"/>
                  <a:ea typeface="+mn-ea"/>
                  <a:cs typeface="FF Yaseer" panose="00000500000000000000" pitchFamily="50" charset="-78"/>
                </a:rPr>
                <a:t>الكلمة التالية </a:t>
              </a:r>
              <a:endPara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endParaRPr>
            </a:p>
          </p:txBody>
        </p:sp>
        <p:sp>
          <p:nvSpPr>
            <p:cNvPr id="4" name="Right Arrow 3">
              <a:hlinkClick r:id="" action="ppaction://hlinkshowjump?jump=nextslide"/>
            </p:cNvPr>
            <p:cNvSpPr/>
            <p:nvPr/>
          </p:nvSpPr>
          <p:spPr>
            <a:xfrm flipH="1">
              <a:off x="5733382" y="3712935"/>
              <a:ext cx="725236" cy="359229"/>
            </a:xfrm>
            <a:prstGeom prst="rightArrow">
              <a:avLst>
                <a:gd name="adj1" fmla="val 55303"/>
                <a:gd name="adj2" fmla="val 87121"/>
              </a:avLst>
            </a:prstGeom>
            <a:solidFill>
              <a:srgbClr val="6633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12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00490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repeatCount="3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Effects 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2" grpId="0"/>
      <p:bldP spid="22" grpId="1"/>
      <p:bldP spid="22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268D6B37-8CA7-4241-8606-83E260683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خلفية السؤال والأجوبة"/>
          <p:cNvGrpSpPr/>
          <p:nvPr/>
        </p:nvGrpSpPr>
        <p:grpSpPr>
          <a:xfrm>
            <a:off x="3193776" y="596349"/>
            <a:ext cx="5804450" cy="5935080"/>
            <a:chOff x="3193776" y="596349"/>
            <a:chExt cx="5804450" cy="5935080"/>
          </a:xfrm>
        </p:grpSpPr>
        <p:sp>
          <p:nvSpPr>
            <p:cNvPr id="20" name="مستطيل مستدير الزوايا 19"/>
            <p:cNvSpPr/>
            <p:nvPr/>
          </p:nvSpPr>
          <p:spPr>
            <a:xfrm>
              <a:off x="7852229" y="3450772"/>
              <a:ext cx="188685" cy="3052033"/>
            </a:xfrm>
            <a:prstGeom prst="round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endParaRPr>
            </a:p>
          </p:txBody>
        </p:sp>
        <p:sp>
          <p:nvSpPr>
            <p:cNvPr id="16" name="مستطيل مستدير الزوايا 15"/>
            <p:cNvSpPr/>
            <p:nvPr/>
          </p:nvSpPr>
          <p:spPr>
            <a:xfrm>
              <a:off x="4042229" y="3450772"/>
              <a:ext cx="188685" cy="3080657"/>
            </a:xfrm>
            <a:prstGeom prst="round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endParaRPr>
            </a:p>
          </p:txBody>
        </p:sp>
        <p:sp>
          <p:nvSpPr>
            <p:cNvPr id="12" name="مستطيل 11"/>
            <p:cNvSpPr/>
            <p:nvPr/>
          </p:nvSpPr>
          <p:spPr>
            <a:xfrm>
              <a:off x="3193776" y="596349"/>
              <a:ext cx="5804450" cy="2959652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endParaRPr>
            </a:p>
          </p:txBody>
        </p:sp>
        <p:sp>
          <p:nvSpPr>
            <p:cNvPr id="15" name="مستطيل 14"/>
            <p:cNvSpPr/>
            <p:nvPr/>
          </p:nvSpPr>
          <p:spPr>
            <a:xfrm>
              <a:off x="3388334" y="4668078"/>
              <a:ext cx="5138058" cy="650398"/>
            </a:xfrm>
            <a:prstGeom prst="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endParaRPr>
            </a:p>
          </p:txBody>
        </p:sp>
      </p:grpSp>
      <p:pic>
        <p:nvPicPr>
          <p:cNvPr id="6" name="صورة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905" y="6241773"/>
            <a:ext cx="674749" cy="674749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2402">
            <a:off x="8338118" y="6179066"/>
            <a:ext cx="477942" cy="477942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349" y="6241773"/>
            <a:ext cx="402487" cy="402487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964" y="6214778"/>
            <a:ext cx="448210" cy="448210"/>
          </a:xfrm>
          <a:prstGeom prst="rect">
            <a:avLst/>
          </a:prstGeom>
        </p:spPr>
      </p:pic>
      <p:sp>
        <p:nvSpPr>
          <p:cNvPr id="3" name="مربع سؤال"/>
          <p:cNvSpPr txBox="1"/>
          <p:nvPr/>
        </p:nvSpPr>
        <p:spPr>
          <a:xfrm>
            <a:off x="3472048" y="849419"/>
            <a:ext cx="5247903" cy="212365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6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rPr>
              <a:t>معنى كلمة فسوق</a:t>
            </a:r>
            <a:endParaRPr kumimoji="0" lang="ar-JO" sz="6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F Yaseer" panose="00000500000000000000" pitchFamily="50" charset="-78"/>
              <a:ea typeface="+mn-ea"/>
              <a:cs typeface="FF Yaseer" panose="00000500000000000000" pitchFamily="50" charset="-78"/>
            </a:endParaRPr>
          </a:p>
        </p:txBody>
      </p:sp>
      <p:sp>
        <p:nvSpPr>
          <p:cNvPr id="22" name="صحيح"/>
          <p:cNvSpPr txBox="1"/>
          <p:nvPr/>
        </p:nvSpPr>
        <p:spPr>
          <a:xfrm>
            <a:off x="3333411" y="4733701"/>
            <a:ext cx="5247903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lvl="0" algn="ctr" rtl="1">
              <a:defRPr/>
            </a:pPr>
            <a:r>
              <a:rPr lang="ar-BH" sz="3200" b="1" dirty="0">
                <a:solidFill>
                  <a:sysClr val="windowText" lastClr="000000"/>
                </a:solidFill>
                <a:latin typeface="FF Yaseer" panose="00000500000000000000" pitchFamily="50" charset="-78"/>
                <a:cs typeface="FF Yaseer" panose="00000500000000000000" pitchFamily="50" charset="-78"/>
              </a:rPr>
              <a:t>الخروج عن طاعة اللّه</a:t>
            </a:r>
          </a:p>
        </p:txBody>
      </p:sp>
      <p:grpSp>
        <p:nvGrpSpPr>
          <p:cNvPr id="5" name="أحسنت"/>
          <p:cNvGrpSpPr/>
          <p:nvPr/>
        </p:nvGrpSpPr>
        <p:grpSpPr>
          <a:xfrm>
            <a:off x="4091343" y="4251590"/>
            <a:ext cx="3889828" cy="1983398"/>
            <a:chOff x="4151086" y="2307567"/>
            <a:chExt cx="3889828" cy="1983398"/>
          </a:xfrm>
        </p:grpSpPr>
        <p:sp>
          <p:nvSpPr>
            <p:cNvPr id="25" name="مستطيل 11"/>
            <p:cNvSpPr/>
            <p:nvPr/>
          </p:nvSpPr>
          <p:spPr>
            <a:xfrm>
              <a:off x="4151086" y="2307567"/>
              <a:ext cx="3889828" cy="1983398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88000"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F Yaseer" panose="00000500000000000000" pitchFamily="50" charset="-78"/>
                  <a:ea typeface="+mn-ea"/>
                  <a:cs typeface="FF Yaseer" panose="00000500000000000000" pitchFamily="50" charset="-78"/>
                </a:rPr>
                <a:t>الكلمة التالية </a:t>
              </a:r>
              <a:endPara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endParaRPr>
            </a:p>
          </p:txBody>
        </p:sp>
        <p:sp>
          <p:nvSpPr>
            <p:cNvPr id="4" name="Right Arrow 3">
              <a:hlinkClick r:id="" action="ppaction://hlinkshowjump?jump=nextslide"/>
            </p:cNvPr>
            <p:cNvSpPr/>
            <p:nvPr/>
          </p:nvSpPr>
          <p:spPr>
            <a:xfrm flipH="1">
              <a:off x="5733382" y="3712935"/>
              <a:ext cx="725236" cy="359229"/>
            </a:xfrm>
            <a:prstGeom prst="rightArrow">
              <a:avLst>
                <a:gd name="adj1" fmla="val 55303"/>
                <a:gd name="adj2" fmla="val 87121"/>
              </a:avLst>
            </a:prstGeom>
            <a:solidFill>
              <a:srgbClr val="6633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8100" h="12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 Yaseer" panose="00000500000000000000" pitchFamily="50" charset="-78"/>
                <a:ea typeface="+mn-ea"/>
                <a:cs typeface="FF Yaseer" panose="00000500000000000000" pitchFamily="50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00809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repeatCount="3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Effects 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2" grpId="0"/>
      <p:bldP spid="22" grpId="1"/>
      <p:bldP spid="22" grpId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253312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6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1403</TotalTime>
  <Words>322</Words>
  <Application>Microsoft Office PowerPoint</Application>
  <PresentationFormat>Widescreen</PresentationFormat>
  <Paragraphs>75</Paragraphs>
  <Slides>15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Asmaa Font</vt:lpstr>
      <vt:lpstr>Calibri</vt:lpstr>
      <vt:lpstr>Calibri Light</vt:lpstr>
      <vt:lpstr>FF Yaseer</vt:lpstr>
      <vt:lpstr>FF Yaseer Solid</vt:lpstr>
      <vt:lpstr>Office Theme</vt:lpstr>
      <vt:lpstr>نسق Office</vt:lpstr>
      <vt:lpstr>2_نسق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مريم المسافري</dc:creator>
  <cp:lastModifiedBy>Fatima Osama Ali</cp:lastModifiedBy>
  <cp:revision>165</cp:revision>
  <dcterms:created xsi:type="dcterms:W3CDTF">2021-11-15T02:50:33Z</dcterms:created>
  <dcterms:modified xsi:type="dcterms:W3CDTF">2022-05-10T06:27:27Z</dcterms:modified>
</cp:coreProperties>
</file>