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71" r:id="rId2"/>
    <p:sldId id="269" r:id="rId3"/>
    <p:sldId id="258" r:id="rId4"/>
    <p:sldId id="270" r:id="rId5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>
        <p:scale>
          <a:sx n="79" d="100"/>
          <a:sy n="79" d="100"/>
        </p:scale>
        <p:origin x="-3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51F7C2-4470-410E-8E75-1BDE49916E70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D5CFD27-4CC1-47F0-88B7-8FD32B630C7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7579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CFD27-4CC1-47F0-88B7-8FD32B630C7D}" type="slidenum">
              <a:rPr lang="ar-BH" smtClean="0"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947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73558841"/>
      </p:ext>
    </p:extLst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365795934"/>
      </p:ext>
    </p:extLst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6685056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69702973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8840012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89001617"/>
      </p:ext>
    </p:extLst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17055818"/>
      </p:ext>
    </p:extLst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197797611"/>
      </p:ext>
    </p:extLst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22459883"/>
      </p:ext>
    </p:extLst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82798163"/>
      </p:ext>
    </p:extLst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81599803"/>
      </p:ext>
    </p:extLst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C237-0D88-4B9A-954F-5238E4BDAE7C}" type="datetimeFigureOut">
              <a:rPr lang="ar-BH" smtClean="0"/>
              <a:t>08/10/1443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2AF7-1459-4AF6-B731-C9CA09384A1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7014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915C5F6-4450-4673-8E13-E5B8A2217C5E}"/>
              </a:ext>
            </a:extLst>
          </p:cNvPr>
          <p:cNvSpPr txBox="1"/>
          <p:nvPr/>
        </p:nvSpPr>
        <p:spPr>
          <a:xfrm>
            <a:off x="4006299" y="97793"/>
            <a:ext cx="44322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Kingdom Of Bahrain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Ministry Of Education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Al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Monther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Primary Boys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imer Print" panose="020F0603020202060B02" pitchFamily="34" charset="0"/>
              </a:rPr>
              <a:t>school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6C45D71-F9F8-4ED4-8F46-A420D8D3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5" y="6157755"/>
            <a:ext cx="3101815" cy="7384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9" y="1240793"/>
            <a:ext cx="2162422" cy="232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76625" y="4937698"/>
            <a:ext cx="3549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FF0000"/>
                </a:solidFill>
                <a:latin typeface="Berlin Sans FB Demi" pitchFamily="34" charset="0"/>
              </a:rPr>
              <a:t>Senior Mr. Mohamed </a:t>
            </a:r>
            <a:r>
              <a:rPr lang="en-US" sz="2000" b="1" dirty="0" err="1">
                <a:solidFill>
                  <a:srgbClr val="FF0000"/>
                </a:solidFill>
                <a:latin typeface="Berlin Sans FB Demi" pitchFamily="34" charset="0"/>
              </a:rPr>
              <a:t>Fawzi</a:t>
            </a:r>
            <a:endParaRPr lang="en-US" sz="20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04" y="1733305"/>
            <a:ext cx="3506133" cy="264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9464" y="4870937"/>
            <a:ext cx="4667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FF0000"/>
                </a:solidFill>
                <a:latin typeface="Berlin Sans FB Demi" pitchFamily="34" charset="0"/>
              </a:rPr>
              <a:t>Principal Mr. Mohamed </a:t>
            </a:r>
            <a:r>
              <a:rPr lang="en-US" sz="2000" b="1" dirty="0" err="1">
                <a:solidFill>
                  <a:srgbClr val="FF0000"/>
                </a:solidFill>
                <a:latin typeface="Berlin Sans FB Demi" pitchFamily="34" charset="0"/>
              </a:rPr>
              <a:t>ELsamahegi</a:t>
            </a:r>
            <a:endParaRPr lang="en-US" sz="20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769" y="4239390"/>
            <a:ext cx="5514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Prepared by :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Mr.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Mahmoud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9" y="4022678"/>
            <a:ext cx="1957845" cy="203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252" y="3206657"/>
            <a:ext cx="1779180" cy="203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42" y="592069"/>
            <a:ext cx="1742073" cy="228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16769" y="1348584"/>
            <a:ext cx="61286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88E78"/>
                </a:solidFill>
                <a:latin typeface="Papyrus" pitchFamily="66" charset="0"/>
              </a:rPr>
              <a:t>Unit 5 : What’s the time?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9779" y="2883492"/>
            <a:ext cx="82461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5400" b="1" dirty="0" smtClean="0">
                <a:solidFill>
                  <a:srgbClr val="088E78"/>
                </a:solidFill>
                <a:latin typeface="Papyrus" pitchFamily="66" charset="0"/>
              </a:rPr>
              <a:t>To talk about daily routine.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33" y="5337808"/>
            <a:ext cx="2986590" cy="144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03" y="5337807"/>
            <a:ext cx="3407191" cy="144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MOE\Downloads\شعار الوزارة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41" y="23698"/>
            <a:ext cx="1612792" cy="12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wnloads\WhatsApp Image 2022-05-05 at 12.04.06 PM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94" y="97793"/>
            <a:ext cx="708669" cy="7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0541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7C0D9C-C83C-4844-927D-6B3B57959A27}"/>
              </a:ext>
            </a:extLst>
          </p:cNvPr>
          <p:cNvSpPr txBox="1"/>
          <p:nvPr/>
        </p:nvSpPr>
        <p:spPr>
          <a:xfrm>
            <a:off x="0" y="0"/>
            <a:ext cx="238673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imer Print" panose="020F0603020202060B02" pitchFamily="34" charset="0"/>
                <a:ea typeface="+mn-ea"/>
                <a:cs typeface="+mn-cs"/>
              </a:rPr>
              <a:t>Objective-1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imer Print" panose="020F0603020202060B02" pitchFamily="34" charset="0"/>
              <a:ea typeface="+mn-ea"/>
              <a:cs typeface="+mn-cs"/>
            </a:endParaRPr>
          </a:p>
        </p:txBody>
      </p:sp>
      <p:pic>
        <p:nvPicPr>
          <p:cNvPr id="9" name="Daily Routin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9569" y="854242"/>
            <a:ext cx="9492916" cy="4317196"/>
          </a:xfrm>
          <a:prstGeom prst="rect">
            <a:avLst/>
          </a:prstGeom>
        </p:spPr>
      </p:pic>
      <p:sp>
        <p:nvSpPr>
          <p:cNvPr id="10" name="Google Shape;2412;p40"/>
          <p:cNvSpPr/>
          <p:nvPr/>
        </p:nvSpPr>
        <p:spPr>
          <a:xfrm>
            <a:off x="3859560" y="38649"/>
            <a:ext cx="5669449" cy="5690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5D6D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Papyrus" pitchFamily="66" charset="0"/>
              </a:rPr>
              <a:t>Watch the following video.</a:t>
            </a:r>
            <a:endParaRPr lang="en-US" sz="3600" b="1" dirty="0">
              <a:solidFill>
                <a:srgbClr val="C00000"/>
              </a:solidFill>
              <a:latin typeface="Papyrus" pitchFamily="66" charset="0"/>
            </a:endParaRPr>
          </a:p>
        </p:txBody>
      </p:sp>
      <p:sp>
        <p:nvSpPr>
          <p:cNvPr id="11" name="Google Shape;2412;p40"/>
          <p:cNvSpPr/>
          <p:nvPr/>
        </p:nvSpPr>
        <p:spPr>
          <a:xfrm>
            <a:off x="0" y="5791352"/>
            <a:ext cx="7267074" cy="5690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5D6D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Papyrus" pitchFamily="66" charset="0"/>
              </a:rPr>
              <a:t>What’s Mohamed talking about?</a:t>
            </a:r>
            <a:endParaRPr lang="en-US" sz="3600" b="1" dirty="0">
              <a:solidFill>
                <a:srgbClr val="C00000"/>
              </a:solidFill>
              <a:latin typeface="Papyrus" pitchFamily="66" charset="0"/>
            </a:endParaRPr>
          </a:p>
        </p:txBody>
      </p:sp>
      <p:sp>
        <p:nvSpPr>
          <p:cNvPr id="12" name="Google Shape;2412;p40"/>
          <p:cNvSpPr/>
          <p:nvPr/>
        </p:nvSpPr>
        <p:spPr>
          <a:xfrm>
            <a:off x="7677581" y="5506836"/>
            <a:ext cx="4390093" cy="5690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5D6D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Papyrus" pitchFamily="66" charset="0"/>
              </a:rPr>
              <a:t>His daily routine.</a:t>
            </a:r>
            <a:endParaRPr lang="en-US" sz="3600" b="1" dirty="0">
              <a:solidFill>
                <a:srgbClr val="C00000"/>
              </a:solidFill>
              <a:latin typeface="Papyrus" pitchFamily="66" charset="0"/>
            </a:endParaRPr>
          </a:p>
        </p:txBody>
      </p:sp>
      <p:sp>
        <p:nvSpPr>
          <p:cNvPr id="13" name="Google Shape;2412;p40"/>
          <p:cNvSpPr/>
          <p:nvPr/>
        </p:nvSpPr>
        <p:spPr>
          <a:xfrm>
            <a:off x="8120026" y="6269147"/>
            <a:ext cx="3394195" cy="5690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5D6D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Papyrus" pitchFamily="66" charset="0"/>
              </a:rPr>
              <a:t>His family.</a:t>
            </a:r>
            <a:endParaRPr lang="en-US" sz="3600" b="1" dirty="0">
              <a:solidFill>
                <a:srgbClr val="C000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1340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aily Routin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0674" y="1383631"/>
            <a:ext cx="9492916" cy="4317196"/>
          </a:xfrm>
          <a:prstGeom prst="rect">
            <a:avLst/>
          </a:prstGeom>
        </p:spPr>
      </p:pic>
      <p:sp>
        <p:nvSpPr>
          <p:cNvPr id="5" name="Google Shape;2412;p40"/>
          <p:cNvSpPr/>
          <p:nvPr/>
        </p:nvSpPr>
        <p:spPr>
          <a:xfrm>
            <a:off x="3402359" y="361815"/>
            <a:ext cx="6812451" cy="5690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5D6D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Papyrus" pitchFamily="66" charset="0"/>
              </a:rPr>
              <a:t>Watch the following video again.</a:t>
            </a:r>
            <a:endParaRPr lang="en-US" sz="3600" b="1" dirty="0">
              <a:solidFill>
                <a:srgbClr val="C000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1617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12;p40"/>
          <p:cNvSpPr/>
          <p:nvPr/>
        </p:nvSpPr>
        <p:spPr>
          <a:xfrm>
            <a:off x="0" y="1170479"/>
            <a:ext cx="9228221" cy="104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5D6D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 rtl="0"/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1- Mohamed gets up at ………….........in the morning.</a:t>
            </a:r>
            <a:endParaRPr sz="28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Google Shape;2412;p40"/>
          <p:cNvSpPr/>
          <p:nvPr/>
        </p:nvSpPr>
        <p:spPr>
          <a:xfrm>
            <a:off x="102268" y="2457858"/>
            <a:ext cx="7303169" cy="104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5D6D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- He goes to school at ……………….. </a:t>
            </a:r>
            <a:endParaRPr sz="28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Google Shape;2412;p40"/>
          <p:cNvSpPr/>
          <p:nvPr/>
        </p:nvSpPr>
        <p:spPr>
          <a:xfrm>
            <a:off x="628649" y="3937742"/>
            <a:ext cx="7573879" cy="104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5D6D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l" rtl="0"/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3- He goes to school by………..</a:t>
            </a:r>
            <a:endParaRPr sz="28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Google Shape;2412;p40"/>
          <p:cNvSpPr/>
          <p:nvPr/>
        </p:nvSpPr>
        <p:spPr>
          <a:xfrm>
            <a:off x="890338" y="5507931"/>
            <a:ext cx="8061158" cy="104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5D6D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l" rtl="0"/>
            <a:r>
              <a:rPr 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4- He has lunch at 2 O’clock in the………..</a:t>
            </a:r>
            <a:endParaRPr sz="28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Google Shape;2416;p40"/>
          <p:cNvSpPr/>
          <p:nvPr/>
        </p:nvSpPr>
        <p:spPr>
          <a:xfrm flipH="1">
            <a:off x="4415588" y="2654658"/>
            <a:ext cx="2129405" cy="64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1305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7</a:t>
            </a:r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O’clock</a:t>
            </a:r>
            <a:endParaRPr sz="2800" dirty="0"/>
          </a:p>
        </p:txBody>
      </p:sp>
      <p:sp>
        <p:nvSpPr>
          <p:cNvPr id="10" name="Google Shape;2416;p40"/>
          <p:cNvSpPr/>
          <p:nvPr/>
        </p:nvSpPr>
        <p:spPr>
          <a:xfrm flipH="1">
            <a:off x="4162925" y="1251295"/>
            <a:ext cx="2081464" cy="64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1305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5 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O’clock</a:t>
            </a:r>
            <a:endParaRPr sz="2400" dirty="0"/>
          </a:p>
        </p:txBody>
      </p:sp>
      <p:sp>
        <p:nvSpPr>
          <p:cNvPr id="11" name="Google Shape;2416;p40"/>
          <p:cNvSpPr/>
          <p:nvPr/>
        </p:nvSpPr>
        <p:spPr>
          <a:xfrm flipH="1">
            <a:off x="4920917" y="4134542"/>
            <a:ext cx="2129405" cy="64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1305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bus</a:t>
            </a:r>
            <a:endParaRPr sz="2800" dirty="0"/>
          </a:p>
        </p:txBody>
      </p:sp>
      <p:sp>
        <p:nvSpPr>
          <p:cNvPr id="12" name="Google Shape;2416;p40"/>
          <p:cNvSpPr/>
          <p:nvPr/>
        </p:nvSpPr>
        <p:spPr>
          <a:xfrm flipH="1">
            <a:off x="6822091" y="5704731"/>
            <a:ext cx="2129405" cy="64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1305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afternoon</a:t>
            </a:r>
            <a:endParaRPr sz="2000" dirty="0"/>
          </a:p>
        </p:txBody>
      </p:sp>
      <p:sp>
        <p:nvSpPr>
          <p:cNvPr id="14" name="Google Shape;2416;p40"/>
          <p:cNvSpPr/>
          <p:nvPr/>
        </p:nvSpPr>
        <p:spPr>
          <a:xfrm flipH="1">
            <a:off x="3416827" y="129842"/>
            <a:ext cx="6256332" cy="64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1305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Complete the following sentences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49268105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8685C52C3734A8AB0C06CE408B5CB" ma:contentTypeVersion="15" ma:contentTypeDescription="Create a new document." ma:contentTypeScope="" ma:versionID="349ccbed7a16e0fa58f821e6cd5eb1c7">
  <xsd:schema xmlns:xsd="http://www.w3.org/2001/XMLSchema" xmlns:xs="http://www.w3.org/2001/XMLSchema" xmlns:p="http://schemas.microsoft.com/office/2006/metadata/properties" xmlns:ns2="64ae306b-f00a-4300-992c-7f119bd650de" xmlns:ns3="37edced1-1b39-4878-a517-2c9d66d7bd85" targetNamespace="http://schemas.microsoft.com/office/2006/metadata/properties" ma:root="true" ma:fieldsID="18c568bce693ef63c7f4d32e48c0101a" ns2:_="" ns3:_="">
    <xsd:import namespace="64ae306b-f00a-4300-992c-7f119bd650de"/>
    <xsd:import namespace="37edced1-1b39-4878-a517-2c9d66d7bd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e306b-f00a-4300-992c-7f119bd65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ad1112-0652-40ee-8987-c1253ed8b7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dced1-1b39-4878-a517-2c9d66d7bd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b83a268-8016-42c6-89d3-0c37dca45c1e}" ma:internalName="TaxCatchAll" ma:showField="CatchAllData" ma:web="37edced1-1b39-4878-a517-2c9d66d7bd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ae306b-f00a-4300-992c-7f119bd650de">
      <Terms xmlns="http://schemas.microsoft.com/office/infopath/2007/PartnerControls"/>
    </lcf76f155ced4ddcb4097134ff3c332f>
    <TaxCatchAll xmlns="37edced1-1b39-4878-a517-2c9d66d7bd85" xsi:nil="true"/>
  </documentManagement>
</p:properties>
</file>

<file path=customXml/itemProps1.xml><?xml version="1.0" encoding="utf-8"?>
<ds:datastoreItem xmlns:ds="http://schemas.openxmlformats.org/officeDocument/2006/customXml" ds:itemID="{B332D804-E72E-4D31-951D-FA8E8B19C830}"/>
</file>

<file path=customXml/itemProps2.xml><?xml version="1.0" encoding="utf-8"?>
<ds:datastoreItem xmlns:ds="http://schemas.openxmlformats.org/officeDocument/2006/customXml" ds:itemID="{D7A9A9AA-E38A-4D41-B14F-7A6B08B0FA04}"/>
</file>

<file path=customXml/itemProps3.xml><?xml version="1.0" encoding="utf-8"?>
<ds:datastoreItem xmlns:ds="http://schemas.openxmlformats.org/officeDocument/2006/customXml" ds:itemID="{7270D245-CA3E-41C7-99B4-03A15006E53C}"/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109</Words>
  <Application>Microsoft Office PowerPoint</Application>
  <PresentationFormat>Custom</PresentationFormat>
  <Paragraphs>24</Paragraphs>
  <Slides>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MOE</cp:lastModifiedBy>
  <cp:revision>104</cp:revision>
  <dcterms:created xsi:type="dcterms:W3CDTF">2021-02-21T16:35:40Z</dcterms:created>
  <dcterms:modified xsi:type="dcterms:W3CDTF">2022-05-09T09:39:32Z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0x010100EC18685C52C3734A8AB0C06CE408B5CB</vt:lpwstr>
  </property>
</Properties>
</file>