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2" r:id="rId3"/>
    <p:sldId id="263" r:id="rId4"/>
  </p:sldIdLst>
  <p:sldSz cx="12192000" cy="6858000"/>
  <p:notesSz cx="6858000" cy="9144000"/>
  <p:defaultTextStyle>
    <a:defPPr>
      <a:defRPr lang="ar-BH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8925C54-3B57-411A-945B-E3B217A5D96C}">
          <p14:sldIdLst>
            <p14:sldId id="256"/>
            <p14:sldId id="262"/>
            <p14:sldId id="263"/>
          </p14:sldIdLst>
        </p14:section>
        <p14:section name="Untitled Section" id="{789C5EE0-126F-4038-BB85-2ED1A1DBD1D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AEEE91-5372-4165-B1D4-49E2D72E088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BH"/>
        </a:p>
      </dgm:t>
    </dgm:pt>
    <dgm:pt modelId="{2DBBF968-A0A6-4A75-B5AD-469F6EADB647}">
      <dgm:prSet/>
      <dgm:spPr/>
      <dgm:t>
        <a:bodyPr/>
        <a:lstStyle/>
        <a:p>
          <a:pPr rtl="1"/>
          <a:r>
            <a:rPr lang="en-US" b="1" dirty="0"/>
            <a:t>Listening Practice</a:t>
          </a:r>
          <a:endParaRPr lang="ar-BH" dirty="0"/>
        </a:p>
      </dgm:t>
    </dgm:pt>
    <dgm:pt modelId="{E0F85946-209B-4B94-9CEC-0D0DCD8F886F}" type="parTrans" cxnId="{819DA211-F07C-4FE5-BB1E-4DCE02647CA8}">
      <dgm:prSet/>
      <dgm:spPr/>
      <dgm:t>
        <a:bodyPr/>
        <a:lstStyle/>
        <a:p>
          <a:pPr rtl="1"/>
          <a:endParaRPr lang="ar-BH"/>
        </a:p>
      </dgm:t>
    </dgm:pt>
    <dgm:pt modelId="{0F19D272-8F55-4190-8A09-64AB73B1F503}" type="sibTrans" cxnId="{819DA211-F07C-4FE5-BB1E-4DCE02647CA8}">
      <dgm:prSet/>
      <dgm:spPr/>
      <dgm:t>
        <a:bodyPr/>
        <a:lstStyle/>
        <a:p>
          <a:pPr rtl="1"/>
          <a:endParaRPr lang="ar-BH"/>
        </a:p>
      </dgm:t>
    </dgm:pt>
    <dgm:pt modelId="{15834C57-25B8-407B-8FC7-B671CE16200B}" type="pres">
      <dgm:prSet presAssocID="{C3AEEE91-5372-4165-B1D4-49E2D72E0883}" presName="linearFlow" presStyleCnt="0">
        <dgm:presLayoutVars>
          <dgm:dir/>
          <dgm:resizeHandles val="exact"/>
        </dgm:presLayoutVars>
      </dgm:prSet>
      <dgm:spPr/>
    </dgm:pt>
    <dgm:pt modelId="{08B65EAA-B16F-4951-9B8E-BCE33A2AC0F2}" type="pres">
      <dgm:prSet presAssocID="{2DBBF968-A0A6-4A75-B5AD-469F6EADB647}" presName="composite" presStyleCnt="0"/>
      <dgm:spPr/>
    </dgm:pt>
    <dgm:pt modelId="{DA428870-7B7A-4FD9-8155-F04A2205A8B3}" type="pres">
      <dgm:prSet presAssocID="{2DBBF968-A0A6-4A75-B5AD-469F6EADB647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</dgm:spPr>
    </dgm:pt>
    <dgm:pt modelId="{8ECE7F39-B146-49A6-ABF5-62632B88C13E}" type="pres">
      <dgm:prSet presAssocID="{2DBBF968-A0A6-4A75-B5AD-469F6EADB647}" presName="txShp" presStyleLbl="node1" presStyleIdx="0" presStyleCnt="1">
        <dgm:presLayoutVars>
          <dgm:bulletEnabled val="1"/>
        </dgm:presLayoutVars>
      </dgm:prSet>
      <dgm:spPr/>
    </dgm:pt>
  </dgm:ptLst>
  <dgm:cxnLst>
    <dgm:cxn modelId="{819DA211-F07C-4FE5-BB1E-4DCE02647CA8}" srcId="{C3AEEE91-5372-4165-B1D4-49E2D72E0883}" destId="{2DBBF968-A0A6-4A75-B5AD-469F6EADB647}" srcOrd="0" destOrd="0" parTransId="{E0F85946-209B-4B94-9CEC-0D0DCD8F886F}" sibTransId="{0F19D272-8F55-4190-8A09-64AB73B1F503}"/>
    <dgm:cxn modelId="{B8F43C1E-1168-4159-A44E-4EEFDE50B1D4}" type="presOf" srcId="{2DBBF968-A0A6-4A75-B5AD-469F6EADB647}" destId="{8ECE7F39-B146-49A6-ABF5-62632B88C13E}" srcOrd="0" destOrd="0" presId="urn:microsoft.com/office/officeart/2005/8/layout/vList3"/>
    <dgm:cxn modelId="{AD9B5166-37AF-4EC6-A418-59A2F2FD7911}" type="presOf" srcId="{C3AEEE91-5372-4165-B1D4-49E2D72E0883}" destId="{15834C57-25B8-407B-8FC7-B671CE16200B}" srcOrd="0" destOrd="0" presId="urn:microsoft.com/office/officeart/2005/8/layout/vList3"/>
    <dgm:cxn modelId="{8BC19C29-8FE8-45DA-B4B8-36F03B5371F9}" type="presParOf" srcId="{15834C57-25B8-407B-8FC7-B671CE16200B}" destId="{08B65EAA-B16F-4951-9B8E-BCE33A2AC0F2}" srcOrd="0" destOrd="0" presId="urn:microsoft.com/office/officeart/2005/8/layout/vList3"/>
    <dgm:cxn modelId="{CE9206D9-CABC-4ABE-B34F-7E2FDD05B22D}" type="presParOf" srcId="{08B65EAA-B16F-4951-9B8E-BCE33A2AC0F2}" destId="{DA428870-7B7A-4FD9-8155-F04A2205A8B3}" srcOrd="0" destOrd="0" presId="urn:microsoft.com/office/officeart/2005/8/layout/vList3"/>
    <dgm:cxn modelId="{69B35E2E-4AE0-484B-86CF-F5A709B217AF}" type="presParOf" srcId="{08B65EAA-B16F-4951-9B8E-BCE33A2AC0F2}" destId="{8ECE7F39-B146-49A6-ABF5-62632B88C13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087E09-FE33-436D-ACA9-F9CFA9BC28D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BH"/>
        </a:p>
      </dgm:t>
    </dgm:pt>
    <dgm:pt modelId="{215FAEE1-E203-48D5-A9F2-B91A58B8D1C3}">
      <dgm:prSet/>
      <dgm:spPr/>
      <dgm:t>
        <a:bodyPr/>
        <a:lstStyle/>
        <a:p>
          <a:pPr rtl="1"/>
          <a:r>
            <a:rPr lang="en-US" b="1" u="sng" dirty="0"/>
            <a:t>Learning objective</a:t>
          </a:r>
          <a:endParaRPr lang="ar-BH" dirty="0"/>
        </a:p>
      </dgm:t>
    </dgm:pt>
    <dgm:pt modelId="{3336630B-E772-48D3-AB62-18180867CC8C}" type="parTrans" cxnId="{EFB92AB1-82C5-4BE3-BC97-FD0A5370C68B}">
      <dgm:prSet/>
      <dgm:spPr/>
      <dgm:t>
        <a:bodyPr/>
        <a:lstStyle/>
        <a:p>
          <a:pPr rtl="1"/>
          <a:endParaRPr lang="ar-BH"/>
        </a:p>
      </dgm:t>
    </dgm:pt>
    <dgm:pt modelId="{1DC90715-177F-4328-BE4A-E5EA892E20D2}" type="sibTrans" cxnId="{EFB92AB1-82C5-4BE3-BC97-FD0A5370C68B}">
      <dgm:prSet/>
      <dgm:spPr/>
      <dgm:t>
        <a:bodyPr/>
        <a:lstStyle/>
        <a:p>
          <a:pPr rtl="1"/>
          <a:endParaRPr lang="ar-BH"/>
        </a:p>
      </dgm:t>
    </dgm:pt>
    <dgm:pt modelId="{F9A0CB68-4414-4E81-922D-09E62CC4E51F}" type="pres">
      <dgm:prSet presAssocID="{62087E09-FE33-436D-ACA9-F9CFA9BC28DB}" presName="Name0" presStyleCnt="0">
        <dgm:presLayoutVars>
          <dgm:dir/>
          <dgm:animLvl val="lvl"/>
          <dgm:resizeHandles val="exact"/>
        </dgm:presLayoutVars>
      </dgm:prSet>
      <dgm:spPr/>
    </dgm:pt>
    <dgm:pt modelId="{327D1FD4-F51E-4E10-A667-96B081EEE323}" type="pres">
      <dgm:prSet presAssocID="{215FAEE1-E203-48D5-A9F2-B91A58B8D1C3}" presName="linNode" presStyleCnt="0"/>
      <dgm:spPr/>
    </dgm:pt>
    <dgm:pt modelId="{7C6CDCD7-0E34-4251-9269-D36EF9712A4F}" type="pres">
      <dgm:prSet presAssocID="{215FAEE1-E203-48D5-A9F2-B91A58B8D1C3}" presName="parentText" presStyleLbl="node1" presStyleIdx="0" presStyleCnt="1">
        <dgm:presLayoutVars>
          <dgm:chMax val="1"/>
          <dgm:bulletEnabled val="1"/>
        </dgm:presLayoutVars>
      </dgm:prSet>
      <dgm:spPr/>
    </dgm:pt>
  </dgm:ptLst>
  <dgm:cxnLst>
    <dgm:cxn modelId="{EFB92AB1-82C5-4BE3-BC97-FD0A5370C68B}" srcId="{62087E09-FE33-436D-ACA9-F9CFA9BC28DB}" destId="{215FAEE1-E203-48D5-A9F2-B91A58B8D1C3}" srcOrd="0" destOrd="0" parTransId="{3336630B-E772-48D3-AB62-18180867CC8C}" sibTransId="{1DC90715-177F-4328-BE4A-E5EA892E20D2}"/>
    <dgm:cxn modelId="{2CE60ABA-9144-47D4-8539-240996D56CC2}" type="presOf" srcId="{62087E09-FE33-436D-ACA9-F9CFA9BC28DB}" destId="{F9A0CB68-4414-4E81-922D-09E62CC4E51F}" srcOrd="0" destOrd="0" presId="urn:microsoft.com/office/officeart/2005/8/layout/vList5"/>
    <dgm:cxn modelId="{6301C3D8-C454-43C2-A848-E55DC13EB74E}" type="presOf" srcId="{215FAEE1-E203-48D5-A9F2-B91A58B8D1C3}" destId="{7C6CDCD7-0E34-4251-9269-D36EF9712A4F}" srcOrd="0" destOrd="0" presId="urn:microsoft.com/office/officeart/2005/8/layout/vList5"/>
    <dgm:cxn modelId="{DE651C5B-DDF4-4EB2-B3C9-ED6B65084EF6}" type="presParOf" srcId="{F9A0CB68-4414-4E81-922D-09E62CC4E51F}" destId="{327D1FD4-F51E-4E10-A667-96B081EEE323}" srcOrd="0" destOrd="0" presId="urn:microsoft.com/office/officeart/2005/8/layout/vList5"/>
    <dgm:cxn modelId="{2FCF7A31-B361-44C2-A940-7800E48BBD33}" type="presParOf" srcId="{327D1FD4-F51E-4E10-A667-96B081EEE323}" destId="{7C6CDCD7-0E34-4251-9269-D36EF9712A4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CE7F39-B146-49A6-ABF5-62632B88C13E}">
      <dsp:nvSpPr>
        <dsp:cNvPr id="0" name=""/>
        <dsp:cNvSpPr/>
      </dsp:nvSpPr>
      <dsp:spPr>
        <a:xfrm rot="10800000">
          <a:off x="2046398" y="0"/>
          <a:ext cx="6080760" cy="205911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8013" tIns="217170" rIns="405384" bIns="217170" numCol="1" spcCol="1270" anchor="ctr" anchorCtr="0">
          <a:noAutofit/>
        </a:bodyPr>
        <a:lstStyle/>
        <a:p>
          <a:pPr marL="0" lvl="0" indent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b="1" kern="1200" dirty="0"/>
            <a:t>Listening Practice</a:t>
          </a:r>
          <a:endParaRPr lang="ar-BH" sz="5700" kern="1200" dirty="0"/>
        </a:p>
      </dsp:txBody>
      <dsp:txXfrm rot="10800000">
        <a:off x="2561177" y="0"/>
        <a:ext cx="5565981" cy="2059115"/>
      </dsp:txXfrm>
    </dsp:sp>
    <dsp:sp modelId="{DA428870-7B7A-4FD9-8155-F04A2205A8B3}">
      <dsp:nvSpPr>
        <dsp:cNvPr id="0" name=""/>
        <dsp:cNvSpPr/>
      </dsp:nvSpPr>
      <dsp:spPr>
        <a:xfrm>
          <a:off x="1016841" y="0"/>
          <a:ext cx="2059115" cy="205911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6CDCD7-0E34-4251-9269-D36EF9712A4F}">
      <dsp:nvSpPr>
        <dsp:cNvPr id="0" name=""/>
        <dsp:cNvSpPr/>
      </dsp:nvSpPr>
      <dsp:spPr>
        <a:xfrm>
          <a:off x="3364992" y="0"/>
          <a:ext cx="3785616" cy="13255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u="sng" kern="1200" dirty="0"/>
            <a:t>Learning objective</a:t>
          </a:r>
          <a:endParaRPr lang="ar-BH" sz="3700" kern="1200" dirty="0"/>
        </a:p>
      </dsp:txBody>
      <dsp:txXfrm>
        <a:off x="3429701" y="64709"/>
        <a:ext cx="3656198" cy="1196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0DB8-CC8E-4EAC-881B-4EC4AC8113FD}" type="datetimeFigureOut">
              <a:rPr lang="ar-BH" smtClean="0"/>
              <a:t>01/11/1443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1BE7-D3E8-4C78-94B8-351DF729F1D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3905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0DB8-CC8E-4EAC-881B-4EC4AC8113FD}" type="datetimeFigureOut">
              <a:rPr lang="ar-BH" smtClean="0"/>
              <a:t>01/11/1443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1BE7-D3E8-4C78-94B8-351DF729F1D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71723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0DB8-CC8E-4EAC-881B-4EC4AC8113FD}" type="datetimeFigureOut">
              <a:rPr lang="ar-BH" smtClean="0"/>
              <a:t>01/11/1443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1BE7-D3E8-4C78-94B8-351DF729F1D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97683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0DB8-CC8E-4EAC-881B-4EC4AC8113FD}" type="datetimeFigureOut">
              <a:rPr lang="ar-BH" smtClean="0"/>
              <a:t>01/11/1443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1BE7-D3E8-4C78-94B8-351DF729F1D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95864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0DB8-CC8E-4EAC-881B-4EC4AC8113FD}" type="datetimeFigureOut">
              <a:rPr lang="ar-BH" smtClean="0"/>
              <a:t>01/11/1443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1BE7-D3E8-4C78-94B8-351DF729F1D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65534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0DB8-CC8E-4EAC-881B-4EC4AC8113FD}" type="datetimeFigureOut">
              <a:rPr lang="ar-BH" smtClean="0"/>
              <a:t>01/11/1443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1BE7-D3E8-4C78-94B8-351DF729F1D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68936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0DB8-CC8E-4EAC-881B-4EC4AC8113FD}" type="datetimeFigureOut">
              <a:rPr lang="ar-BH" smtClean="0"/>
              <a:t>01/11/1443</a:t>
            </a:fld>
            <a:endParaRPr lang="ar-B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1BE7-D3E8-4C78-94B8-351DF729F1D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43957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0DB8-CC8E-4EAC-881B-4EC4AC8113FD}" type="datetimeFigureOut">
              <a:rPr lang="ar-BH" smtClean="0"/>
              <a:t>01/11/1443</a:t>
            </a:fld>
            <a:endParaRPr lang="ar-B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1BE7-D3E8-4C78-94B8-351DF729F1D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9837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0DB8-CC8E-4EAC-881B-4EC4AC8113FD}" type="datetimeFigureOut">
              <a:rPr lang="ar-BH" smtClean="0"/>
              <a:t>01/11/1443</a:t>
            </a:fld>
            <a:endParaRPr lang="ar-B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1BE7-D3E8-4C78-94B8-351DF729F1D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91486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0DB8-CC8E-4EAC-881B-4EC4AC8113FD}" type="datetimeFigureOut">
              <a:rPr lang="ar-BH" smtClean="0"/>
              <a:t>01/11/1443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1BE7-D3E8-4C78-94B8-351DF729F1D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4543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B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0DB8-CC8E-4EAC-881B-4EC4AC8113FD}" type="datetimeFigureOut">
              <a:rPr lang="ar-BH" smtClean="0"/>
              <a:t>01/11/1443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1BE7-D3E8-4C78-94B8-351DF729F1D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87094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30DB8-CC8E-4EAC-881B-4EC4AC8113FD}" type="datetimeFigureOut">
              <a:rPr lang="ar-BH" smtClean="0"/>
              <a:t>01/11/1443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F1BE7-D3E8-4C78-94B8-351DF729F1D5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45839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BH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r/Jji5fTmmr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92241418"/>
              </p:ext>
            </p:extLst>
          </p:nvPr>
        </p:nvGraphicFramePr>
        <p:xfrm>
          <a:off x="1524000" y="1450847"/>
          <a:ext cx="9144000" cy="2059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Prepared by: Mr. Ahmed Mahmood Abdul-</a:t>
            </a:r>
            <a:r>
              <a:rPr lang="en-US" b="1" dirty="0" err="1"/>
              <a:t>Sattar</a:t>
            </a:r>
            <a:endParaRPr lang="en-US" b="1" dirty="0"/>
          </a:p>
          <a:p>
            <a:r>
              <a:rPr lang="en-US" b="1" dirty="0"/>
              <a:t>Teacher of English</a:t>
            </a:r>
          </a:p>
          <a:p>
            <a:r>
              <a:rPr lang="en-US" b="1" dirty="0"/>
              <a:t>The Primary Religious Institute</a:t>
            </a:r>
            <a:endParaRPr lang="ar-BH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7173" y="223108"/>
            <a:ext cx="10046648" cy="16143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7073" y="5092826"/>
            <a:ext cx="3266848" cy="118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20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75039956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02696" cy="4351338"/>
          </a:xfrm>
        </p:spPr>
        <p:txBody>
          <a:bodyPr>
            <a:normAutofit/>
          </a:bodyPr>
          <a:lstStyle/>
          <a:p>
            <a:pPr algn="l"/>
            <a:endParaRPr lang="en-US" sz="4800" b="1" dirty="0"/>
          </a:p>
          <a:p>
            <a:pPr algn="l"/>
            <a:endParaRPr lang="en-US" sz="4800" b="1" dirty="0"/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To listen for details. </a:t>
            </a:r>
          </a:p>
        </p:txBody>
      </p:sp>
    </p:spTree>
    <p:extLst>
      <p:ext uri="{BB962C8B-B14F-4D97-AF65-F5344CB8AC3E}">
        <p14:creationId xmlns:p14="http://schemas.microsoft.com/office/powerpoint/2010/main" val="3731032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/>
              <a:t>Listening Practice</a:t>
            </a:r>
            <a:endParaRPr lang="ar-BH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>
                <a:hlinkClick r:id="rId2"/>
              </a:rPr>
              <a:t>https://forms.office.com/r/Jji5fTmmrT</a:t>
            </a:r>
            <a:endParaRPr lang="en-US"/>
          </a:p>
          <a:p>
            <a:pPr algn="l"/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4262639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29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Listening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64</cp:revision>
  <dcterms:created xsi:type="dcterms:W3CDTF">2022-03-06T05:20:39Z</dcterms:created>
  <dcterms:modified xsi:type="dcterms:W3CDTF">2022-06-01T00:26:15Z</dcterms:modified>
</cp:coreProperties>
</file>