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A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4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439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85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7704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3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78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7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2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6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7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4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2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4348C-4BD5-4B73-AEDF-F32E05BF8AD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C3E9147-6125-4AB7-814A-B77A60918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7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96B66E-2CD5-46FF-977F-0010A2F5D3D2}"/>
              </a:ext>
            </a:extLst>
          </p:cNvPr>
          <p:cNvSpPr/>
          <p:nvPr/>
        </p:nvSpPr>
        <p:spPr>
          <a:xfrm>
            <a:off x="1993691" y="2377696"/>
            <a:ext cx="6844581" cy="1364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D8A311-46B7-498A-851C-C063F80129E1}"/>
              </a:ext>
            </a:extLst>
          </p:cNvPr>
          <p:cNvSpPr txBox="1"/>
          <p:nvPr/>
        </p:nvSpPr>
        <p:spPr>
          <a:xfrm>
            <a:off x="2137669" y="2566906"/>
            <a:ext cx="6685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should/shouldn’t</a:t>
            </a:r>
            <a:endParaRPr lang="ar-BH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SHOULD - SHOULDN'T (İngilizcede Öğüt - Tavsiye Verme) Konu Anlatımı ve Mini  Alıştırma - İngilizce Sokağı">
            <a:extLst>
              <a:ext uri="{FF2B5EF4-FFF2-40B4-BE49-F238E27FC236}">
                <a16:creationId xmlns:a16="http://schemas.microsoft.com/office/drawing/2014/main" id="{5658E7EC-2429-41AD-B2EE-65838ECD7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44" y="4074121"/>
            <a:ext cx="3639175" cy="22477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333F1C-AFAC-48B4-9527-B26D44845F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964" y="4959"/>
            <a:ext cx="8349521" cy="16648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0244EE-A9F0-4E61-92DB-77233C10F05B}"/>
              </a:ext>
            </a:extLst>
          </p:cNvPr>
          <p:cNvSpPr txBox="1"/>
          <p:nvPr/>
        </p:nvSpPr>
        <p:spPr>
          <a:xfrm>
            <a:off x="4796852" y="4782485"/>
            <a:ext cx="4026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</a:rPr>
              <a:t>Ahmed Mohamed Abdulla </a:t>
            </a: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</a:rPr>
              <a:t>6 / C 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8" name="Picture 2" descr="رخصة المشاع الابداعي">
            <a:extLst>
              <a:ext uri="{FF2B5EF4-FFF2-40B4-BE49-F238E27FC236}">
                <a16:creationId xmlns:a16="http://schemas.microsoft.com/office/drawing/2014/main" id="{284B9F6A-2472-46C7-A08F-2BD941232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9777" y="5613482"/>
            <a:ext cx="2268197" cy="79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76307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0E41E9B-0427-42B7-9EF4-0467CDAA8011}"/>
              </a:ext>
            </a:extLst>
          </p:cNvPr>
          <p:cNvSpPr/>
          <p:nvPr/>
        </p:nvSpPr>
        <p:spPr>
          <a:xfrm>
            <a:off x="3015522" y="325316"/>
            <a:ext cx="4604478" cy="984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6E29D0-B396-4136-BB34-63A6E8B57726}"/>
              </a:ext>
            </a:extLst>
          </p:cNvPr>
          <p:cNvSpPr txBox="1"/>
          <p:nvPr/>
        </p:nvSpPr>
        <p:spPr>
          <a:xfrm>
            <a:off x="2688860" y="417511"/>
            <a:ext cx="5187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Rule</a:t>
            </a:r>
            <a:endParaRPr lang="en-US" sz="48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C44BB-5547-4A82-9E85-A9ED71D5F52D}"/>
              </a:ext>
            </a:extLst>
          </p:cNvPr>
          <p:cNvSpPr/>
          <p:nvPr/>
        </p:nvSpPr>
        <p:spPr>
          <a:xfrm>
            <a:off x="597877" y="1670538"/>
            <a:ext cx="9003323" cy="1389185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7AA08B-29F9-4051-B0F4-BCEF28AFD928}"/>
              </a:ext>
            </a:extLst>
          </p:cNvPr>
          <p:cNvSpPr txBox="1"/>
          <p:nvPr/>
        </p:nvSpPr>
        <p:spPr>
          <a:xfrm>
            <a:off x="738554" y="1841827"/>
            <a:ext cx="87571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2">
                    <a:lumMod val="10000"/>
                  </a:schemeClr>
                </a:solidFill>
              </a:rPr>
              <a:t>We use </a:t>
            </a:r>
            <a:r>
              <a:rPr lang="en-GB" sz="3200" b="1" dirty="0">
                <a:solidFill>
                  <a:srgbClr val="C00000"/>
                </a:solidFill>
              </a:rPr>
              <a:t>should</a:t>
            </a:r>
            <a:r>
              <a:rPr lang="en-GB" sz="3200" dirty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GB" sz="3200" b="1" dirty="0">
                <a:solidFill>
                  <a:srgbClr val="C00000"/>
                </a:solidFill>
              </a:rPr>
              <a:t>shouldn’t</a:t>
            </a:r>
            <a:r>
              <a:rPr lang="en-GB" sz="3200" dirty="0">
                <a:solidFill>
                  <a:schemeClr val="bg2">
                    <a:lumMod val="10000"/>
                  </a:schemeClr>
                </a:solidFill>
              </a:rPr>
              <a:t> to give advice or to talk about what we think is right or wrong 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140F547-4A5C-4BAB-BE03-E7771E2E88A4}"/>
              </a:ext>
            </a:extLst>
          </p:cNvPr>
          <p:cNvSpPr/>
          <p:nvPr/>
        </p:nvSpPr>
        <p:spPr>
          <a:xfrm>
            <a:off x="738554" y="3282800"/>
            <a:ext cx="2523632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FBCED-BBB6-4DF6-9513-55F3DFADBE2F}"/>
              </a:ext>
            </a:extLst>
          </p:cNvPr>
          <p:cNvSpPr txBox="1"/>
          <p:nvPr/>
        </p:nvSpPr>
        <p:spPr>
          <a:xfrm>
            <a:off x="-669754" y="3295827"/>
            <a:ext cx="5187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4" name="Picture 6" descr="Tired Man Working on the Computer 2 Stock Vector - Illustration of sitting,  keyboard: 65015419">
            <a:extLst>
              <a:ext uri="{FF2B5EF4-FFF2-40B4-BE49-F238E27FC236}">
                <a16:creationId xmlns:a16="http://schemas.microsoft.com/office/drawing/2014/main" id="{12C06B13-6C84-41C1-912E-D6381ABA01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9"/>
          <a:stretch/>
        </p:blipFill>
        <p:spPr bwMode="auto">
          <a:xfrm>
            <a:off x="865963" y="4123198"/>
            <a:ext cx="2454487" cy="241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9B018449-681E-44E0-BE59-0313F98F0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193" y="4263876"/>
            <a:ext cx="2212975" cy="209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010847E-2FDD-4843-A46A-3C9F260D1806}"/>
              </a:ext>
            </a:extLst>
          </p:cNvPr>
          <p:cNvSpPr/>
          <p:nvPr/>
        </p:nvSpPr>
        <p:spPr>
          <a:xfrm>
            <a:off x="3620613" y="3721317"/>
            <a:ext cx="4140066" cy="803762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7B73F2-8A12-4FA3-893A-35FB357E0536}"/>
              </a:ext>
            </a:extLst>
          </p:cNvPr>
          <p:cNvSpPr/>
          <p:nvPr/>
        </p:nvSpPr>
        <p:spPr>
          <a:xfrm>
            <a:off x="3262186" y="4919694"/>
            <a:ext cx="3816565" cy="803762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15395F-4DE1-40B3-8CA3-AD8E94BC5210}"/>
              </a:ext>
            </a:extLst>
          </p:cNvPr>
          <p:cNvSpPr txBox="1"/>
          <p:nvPr/>
        </p:nvSpPr>
        <p:spPr>
          <a:xfrm>
            <a:off x="4220939" y="3994303"/>
            <a:ext cx="3075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2">
                    <a:lumMod val="10000"/>
                  </a:schemeClr>
                </a:solidFill>
              </a:rPr>
              <a:t>You look tired 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86E94B-685D-4605-AE44-149831F52D2D}"/>
              </a:ext>
            </a:extLst>
          </p:cNvPr>
          <p:cNvSpPr txBox="1"/>
          <p:nvPr/>
        </p:nvSpPr>
        <p:spPr>
          <a:xfrm>
            <a:off x="2911904" y="5076050"/>
            <a:ext cx="4375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You </a:t>
            </a:r>
            <a:r>
              <a:rPr lang="en-GB" sz="2800" b="1" dirty="0">
                <a:solidFill>
                  <a:srgbClr val="C00000"/>
                </a:solidFill>
              </a:rPr>
              <a:t>should</a:t>
            </a:r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 go to bed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89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D07AA25-D638-4EDB-80F3-B7150EF8ECC3}"/>
              </a:ext>
            </a:extLst>
          </p:cNvPr>
          <p:cNvSpPr/>
          <p:nvPr/>
        </p:nvSpPr>
        <p:spPr>
          <a:xfrm>
            <a:off x="2552193" y="5096261"/>
            <a:ext cx="6837485" cy="956202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8D71AF-19BE-4219-A1D2-F51A934B8F42}"/>
              </a:ext>
            </a:extLst>
          </p:cNvPr>
          <p:cNvSpPr/>
          <p:nvPr/>
        </p:nvSpPr>
        <p:spPr>
          <a:xfrm>
            <a:off x="2776546" y="909985"/>
            <a:ext cx="6837485" cy="956202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4" name="Picture 2" descr="Happy Little Cute Kid Playing Video Game. the Boy Has Addiction To Computer  Game Stock Vector - Illustration of clipart, cartoon: 169919615">
            <a:extLst>
              <a:ext uri="{FF2B5EF4-FFF2-40B4-BE49-F238E27FC236}">
                <a16:creationId xmlns:a16="http://schemas.microsoft.com/office/drawing/2014/main" id="{5061A8F5-8AEF-4EA7-A8B7-DEE0ED75F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01" y="457201"/>
            <a:ext cx="2319964" cy="18617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B722E5-104D-4B06-90BE-7604200AE17E}"/>
              </a:ext>
            </a:extLst>
          </p:cNvPr>
          <p:cNvSpPr txBox="1"/>
          <p:nvPr/>
        </p:nvSpPr>
        <p:spPr>
          <a:xfrm>
            <a:off x="1941783" y="1108891"/>
            <a:ext cx="8757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2">
                    <a:lumMod val="10000"/>
                  </a:schemeClr>
                </a:solidFill>
              </a:rPr>
              <a:t>He</a:t>
            </a:r>
            <a:r>
              <a:rPr lang="en-GB" sz="2800" b="1" dirty="0">
                <a:solidFill>
                  <a:srgbClr val="C00000"/>
                </a:solidFill>
              </a:rPr>
              <a:t> shouldn’t</a:t>
            </a:r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 play a lot of video games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327FCF8C-8909-44FA-8878-CCB876364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446" y="2517878"/>
            <a:ext cx="1072673" cy="1861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C2D878-0537-4A62-A3B6-4E23D84F117D}"/>
              </a:ext>
            </a:extLst>
          </p:cNvPr>
          <p:cNvSpPr/>
          <p:nvPr/>
        </p:nvSpPr>
        <p:spPr>
          <a:xfrm>
            <a:off x="2552194" y="2968484"/>
            <a:ext cx="6837485" cy="956202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C3CB9B-329E-408A-94B3-265279C2588B}"/>
              </a:ext>
            </a:extLst>
          </p:cNvPr>
          <p:cNvSpPr txBox="1"/>
          <p:nvPr/>
        </p:nvSpPr>
        <p:spPr>
          <a:xfrm>
            <a:off x="2604949" y="3184975"/>
            <a:ext cx="610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2">
                    <a:lumMod val="10000"/>
                  </a:schemeClr>
                </a:solidFill>
              </a:rPr>
              <a:t>You </a:t>
            </a:r>
            <a:r>
              <a:rPr lang="en-GB" sz="2800" b="1" dirty="0">
                <a:solidFill>
                  <a:srgbClr val="C00000"/>
                </a:solidFill>
              </a:rPr>
              <a:t>should </a:t>
            </a:r>
            <a:r>
              <a:rPr lang="en-GB" sz="2800" dirty="0">
                <a:solidFill>
                  <a:schemeClr val="bg2">
                    <a:lumMod val="10000"/>
                  </a:schemeClr>
                </a:solidFill>
              </a:rPr>
              <a:t> brush your teeth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78" name="Picture 6" descr="Drink Water clipart - Clipart World">
            <a:extLst>
              <a:ext uri="{FF2B5EF4-FFF2-40B4-BE49-F238E27FC236}">
                <a16:creationId xmlns:a16="http://schemas.microsoft.com/office/drawing/2014/main" id="{91CEE8B8-C5C6-4427-BEBC-F78A60F83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04" y="4926431"/>
            <a:ext cx="1508245" cy="1582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934C03B-56D1-4FC8-8688-E9D10FFA8B1C}"/>
              </a:ext>
            </a:extLst>
          </p:cNvPr>
          <p:cNvSpPr txBox="1"/>
          <p:nvPr/>
        </p:nvSpPr>
        <p:spPr>
          <a:xfrm>
            <a:off x="2604948" y="5312752"/>
            <a:ext cx="610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2">
                    <a:lumMod val="10000"/>
                  </a:schemeClr>
                </a:solidFill>
              </a:rPr>
              <a:t>We </a:t>
            </a:r>
            <a:r>
              <a:rPr lang="en-GB" sz="2800" b="1" dirty="0">
                <a:solidFill>
                  <a:srgbClr val="C00000"/>
                </a:solidFill>
              </a:rPr>
              <a:t>Should</a:t>
            </a:r>
            <a:r>
              <a:rPr lang="en-GB" sz="2800" b="1" dirty="0">
                <a:solidFill>
                  <a:schemeClr val="bg2">
                    <a:lumMod val="10000"/>
                  </a:schemeClr>
                </a:solidFill>
              </a:rPr>
              <a:t> drink a lot of water 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AB0C-E9F3-47C6-90EA-5A770F239533}"/>
              </a:ext>
            </a:extLst>
          </p:cNvPr>
          <p:cNvSpPr txBox="1"/>
          <p:nvPr/>
        </p:nvSpPr>
        <p:spPr>
          <a:xfrm>
            <a:off x="439616" y="562131"/>
            <a:ext cx="689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the correct option </a:t>
            </a:r>
            <a:endParaRPr lang="en-US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12F64-C1B2-41A8-9D8D-232C8B964B5B}"/>
              </a:ext>
            </a:extLst>
          </p:cNvPr>
          <p:cNvSpPr txBox="1"/>
          <p:nvPr/>
        </p:nvSpPr>
        <p:spPr>
          <a:xfrm>
            <a:off x="439616" y="1320729"/>
            <a:ext cx="981221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You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shouldn’t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brush your teeth twice a day to have a bright smile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People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shouldn’t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hurt the animals because they are our friends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It is going to rain . You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take an umbrella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We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sleep at night to be fresh </a:t>
            </a:r>
            <a:endParaRPr lang="ar-BH" sz="20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We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help old people 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41360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AB0C-E9F3-47C6-90EA-5A770F239533}"/>
              </a:ext>
            </a:extLst>
          </p:cNvPr>
          <p:cNvSpPr txBox="1"/>
          <p:nvPr/>
        </p:nvSpPr>
        <p:spPr>
          <a:xfrm>
            <a:off x="439616" y="562131"/>
            <a:ext cx="689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the correct option </a:t>
            </a:r>
            <a:endParaRPr lang="en-US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12F64-C1B2-41A8-9D8D-232C8B964B5B}"/>
              </a:ext>
            </a:extLst>
          </p:cNvPr>
          <p:cNvSpPr txBox="1"/>
          <p:nvPr/>
        </p:nvSpPr>
        <p:spPr>
          <a:xfrm>
            <a:off x="439616" y="1320729"/>
            <a:ext cx="981221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You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shouldn’t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brush your teeth twice a day to have a bright smile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People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shouldn’t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hurt the animals because they are our friends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It is going to rain . You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take an umbrella 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We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sleep at night to be fresh </a:t>
            </a:r>
            <a:endParaRPr lang="ar-BH" sz="20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We </a:t>
            </a:r>
            <a:r>
              <a:rPr lang="en-GB" sz="2000" b="1" dirty="0">
                <a:solidFill>
                  <a:schemeClr val="bg2">
                    <a:lumMod val="10000"/>
                  </a:schemeClr>
                </a:solidFill>
              </a:rPr>
              <a:t>should / shouldn't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help old people 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6A983A2-F23A-4AC4-A8E5-563B9D342DF4}"/>
              </a:ext>
            </a:extLst>
          </p:cNvPr>
          <p:cNvSpPr/>
          <p:nvPr/>
        </p:nvSpPr>
        <p:spPr>
          <a:xfrm>
            <a:off x="1318846" y="1547446"/>
            <a:ext cx="879231" cy="6330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AE97F2-3C58-45E1-AB06-378F89DB880E}"/>
              </a:ext>
            </a:extLst>
          </p:cNvPr>
          <p:cNvSpPr/>
          <p:nvPr/>
        </p:nvSpPr>
        <p:spPr>
          <a:xfrm>
            <a:off x="2567355" y="2332892"/>
            <a:ext cx="1318846" cy="6330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710D2E8-6160-47F1-97CA-B39282C42064}"/>
              </a:ext>
            </a:extLst>
          </p:cNvPr>
          <p:cNvSpPr/>
          <p:nvPr/>
        </p:nvSpPr>
        <p:spPr>
          <a:xfrm>
            <a:off x="3371851" y="3018690"/>
            <a:ext cx="1028699" cy="6330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95A3153-EE27-4BD6-988C-92CDE93918D7}"/>
              </a:ext>
            </a:extLst>
          </p:cNvPr>
          <p:cNvSpPr/>
          <p:nvPr/>
        </p:nvSpPr>
        <p:spPr>
          <a:xfrm>
            <a:off x="1208942" y="3855947"/>
            <a:ext cx="879232" cy="6330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6FBE06-E334-4378-B901-62F487EE8F9A}"/>
              </a:ext>
            </a:extLst>
          </p:cNvPr>
          <p:cNvSpPr/>
          <p:nvPr/>
        </p:nvSpPr>
        <p:spPr>
          <a:xfrm>
            <a:off x="1248506" y="4576918"/>
            <a:ext cx="879232" cy="6330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4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Custom 12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CC9900"/>
      </a:accent1>
      <a:accent2>
        <a:srgbClr val="CC9900"/>
      </a:accent2>
      <a:accent3>
        <a:srgbClr val="CC9900"/>
      </a:accent3>
      <a:accent4>
        <a:srgbClr val="FFCC00"/>
      </a:accent4>
      <a:accent5>
        <a:srgbClr val="CC9900"/>
      </a:accent5>
      <a:accent6>
        <a:srgbClr val="CC9900"/>
      </a:accent6>
      <a:hlink>
        <a:srgbClr val="CC9900"/>
      </a:hlink>
      <a:folHlink>
        <a:srgbClr val="FFFFF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179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</dc:creator>
  <cp:lastModifiedBy>user</cp:lastModifiedBy>
  <cp:revision>6</cp:revision>
  <dcterms:created xsi:type="dcterms:W3CDTF">2022-04-22T12:26:06Z</dcterms:created>
  <dcterms:modified xsi:type="dcterms:W3CDTF">2022-06-01T00:03:13Z</dcterms:modified>
</cp:coreProperties>
</file>