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p:sldMasterIdLst>
    <p:sldMasterId id="2147483660" r:id="rId1"/>
    <p:sldMasterId id="2147483746" r:id="rId2"/>
  </p:sldMasterIdLst>
  <p:notesMasterIdLst>
    <p:notesMasterId r:id="rId26"/>
  </p:notesMasterIdLst>
  <p:sldIdLst>
    <p:sldId id="1032" r:id="rId3"/>
    <p:sldId id="286" r:id="rId4"/>
    <p:sldId id="1028" r:id="rId5"/>
    <p:sldId id="816" r:id="rId6"/>
    <p:sldId id="974" r:id="rId7"/>
    <p:sldId id="1008" r:id="rId8"/>
    <p:sldId id="890" r:id="rId9"/>
    <p:sldId id="282" r:id="rId10"/>
    <p:sldId id="897" r:id="rId11"/>
    <p:sldId id="906" r:id="rId12"/>
    <p:sldId id="1009" r:id="rId13"/>
    <p:sldId id="1031" r:id="rId14"/>
    <p:sldId id="1030" r:id="rId15"/>
    <p:sldId id="938" r:id="rId16"/>
    <p:sldId id="927" r:id="rId17"/>
    <p:sldId id="1010" r:id="rId18"/>
    <p:sldId id="1011" r:id="rId19"/>
    <p:sldId id="1012" r:id="rId20"/>
    <p:sldId id="1013" r:id="rId21"/>
    <p:sldId id="954" r:id="rId22"/>
    <p:sldId id="975" r:id="rId23"/>
    <p:sldId id="1029" r:id="rId24"/>
    <p:sldId id="837"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Lato" panose="020F0502020204030203" pitchFamily="34" charset="0"/>
      <p:regular r:id="rId31"/>
      <p:bold r:id="rId32"/>
      <p:italic r:id="rId33"/>
      <p:boldItalic r:id="rId34"/>
    </p:embeddedFont>
    <p:embeddedFont>
      <p:font typeface="Sakkal Majalla" panose="02000000000000000000" pitchFamily="2" charset="-78"/>
      <p:regular r:id="rId35"/>
      <p:bold r:id="rId36"/>
    </p:embeddedFont>
    <p:embeddedFont>
      <p:font typeface="Wingdings 3" panose="05040102010807070707" pitchFamily="18" charset="2"/>
      <p:regular r:id="rId37"/>
    </p:embeddedFont>
  </p:embeddedFontLst>
  <p:defaultText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EER MIRZA EBRAHIM MOHAMMED" initials="AMEM" lastIdx="1" clrIdx="0">
    <p:extLst>
      <p:ext uri="{19B8F6BF-5375-455C-9EA6-DF929625EA0E}">
        <p15:presenceInfo xmlns:p15="http://schemas.microsoft.com/office/powerpoint/2012/main" userId="ABEER MIRZA EBRAHIM MOHAMME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FF5"/>
    <a:srgbClr val="88B8CC"/>
    <a:srgbClr val="01A46B"/>
    <a:srgbClr val="36AFCE"/>
    <a:srgbClr val="FFF9E6"/>
    <a:srgbClr val="F5EDE7"/>
    <a:srgbClr val="1EA27F"/>
    <a:srgbClr val="21AF8A"/>
    <a:srgbClr val="B9B9B9"/>
    <a:srgbClr val="22B8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النمط الفاتح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480" autoAdjust="0"/>
    <p:restoredTop sz="93447" autoAdjust="0"/>
  </p:normalViewPr>
  <p:slideViewPr>
    <p:cSldViewPr snapToGrid="0">
      <p:cViewPr varScale="1">
        <p:scale>
          <a:sx n="67" d="100"/>
          <a:sy n="67" d="100"/>
        </p:scale>
        <p:origin x="88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commentAuthors" Target="commentAuthor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3T22:02:25.861"/>
    </inkml:context>
    <inkml:brush xml:id="br0">
      <inkml:brushProperty name="width" value="0.2" units="cm"/>
      <inkml:brushProperty name="height" value="0.2" units="cm"/>
      <inkml:brushProperty name="color" value="#FFFFFF"/>
    </inkml:brush>
  </inkml:definitions>
  <inkml:trace contextRef="#ctx0" brushRef="#br0">0 1 24575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8T18:37:04.255"/>
    </inkml:context>
    <inkml:brush xml:id="br0">
      <inkml:brushProperty name="width" value="0.1" units="cm"/>
      <inkml:brushProperty name="height" value="0.1" units="cm"/>
      <inkml:brushProperty name="color" value="#FFFFFF"/>
    </inkml:brush>
  </inkml:definitions>
  <inkml:trace contextRef="#ctx0" brushRef="#br0">185 1 24575,'-50'-1'0,"-56"2"0,105-1 0,0 0 0,0 0 0,-1 1 0,1-1 0,0 0 0,0 0 0,0 0 0,0 1 0,0-1 0,0 1 0,-1-1 0,1 1 0,0-1 0,0 1 0,0 0 0,0-1 0,1 1 0,-1 0 0,0 0 0,0-1 0,0 1 0,0 0 0,1 0 0,-1 0 0,1 0 0,-1 0 0,1 0 0,-1 0 0,1 1 0,-1-1 0,1 0 0,0 0 0,-1 0 0,1 0 0,0 1 0,0-1 0,0 2 0,1-1 0,-1 0 0,0 0 0,1 0 0,-1 0 0,1-1 0,0 1 0,0 0 0,0 0 0,0 0 0,0-1 0,0 1 0,0 0 0,0-1 0,1 1 0,-1-1 0,1 0 0,-1 1 0,1-1 0,0 0 0,-1 0 0,4 2 0,10 2-170,-1-1-1,0-1 0,1 0 1,0-1-1,0 0 0,0-1 1,27-2-1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3T22:02:27.388"/>
    </inkml:context>
    <inkml:brush xml:id="br0">
      <inkml:brushProperty name="width" value="0.2" units="cm"/>
      <inkml:brushProperty name="height" value="0.2" units="cm"/>
      <inkml:brushProperty name="color" value="#FFFFFF"/>
    </inkml:brush>
  </inkml:definitions>
  <inkml:trace contextRef="#ctx0" brushRef="#br0">0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3T22:02:29.069"/>
    </inkml:context>
    <inkml:brush xml:id="br0">
      <inkml:brushProperty name="width" value="0.2" units="cm"/>
      <inkml:brushProperty name="height" value="0.2" units="cm"/>
      <inkml:brushProperty name="color" value="#FFFFFF"/>
    </inkml:brush>
  </inkml:definitions>
  <inkml:trace contextRef="#ctx0" brushRef="#br0">1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3T22:02:30.294"/>
    </inkml:context>
    <inkml:brush xml:id="br0">
      <inkml:brushProperty name="width" value="0.2" units="cm"/>
      <inkml:brushProperty name="height" value="0.2" units="cm"/>
      <inkml:brushProperty name="color" value="#FFFFFF"/>
    </inkml:brush>
  </inkml:definitions>
  <inkml:trace contextRef="#ctx0" brushRef="#br0">1 0 24575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8T18:36:51.902"/>
    </inkml:context>
    <inkml:brush xml:id="br0">
      <inkml:brushProperty name="width" value="0.1" units="cm"/>
      <inkml:brushProperty name="height" value="0.1" units="cm"/>
      <inkml:brushProperty name="color" value="#FFFFFF"/>
    </inkml:brush>
  </inkml:definitions>
  <inkml:trace contextRef="#ctx0" brushRef="#br0">1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8T18:36:56.211"/>
    </inkml:context>
    <inkml:brush xml:id="br0">
      <inkml:brushProperty name="width" value="0.1" units="cm"/>
      <inkml:brushProperty name="height" value="0.1" units="cm"/>
      <inkml:brushProperty name="color" value="#FFFFFF"/>
    </inkml:brush>
  </inkml:definitions>
  <inkml:trace contextRef="#ctx0" brushRef="#br0">217 88 24575,'3'0'0,"6"-1"0,0 2 0,-1-1 0,13 3 0,-20-2 0,1-1 0,-1 0 0,0 1 0,0-1 0,0 1 0,0-1 0,1 1 0,-1-1 0,0 1 0,0 0 0,0 0 0,0-1 0,-1 1 0,2 1 0,-1-1 0,-1-1 0,0 1 0,0 0 0,1 0 0,-1-1 0,0 1 0,0 0 0,0 0 0,0-1 0,0 1 0,0 0 0,0-1 0,0 1 0,0 0 0,0 0 0,0-1 0,-1 1 0,1 0 0,0 0 0,-1-1 0,1 1 0,0 0 0,-1-1 0,1 1 0,-1 0 0,-2 3 0,1-1 0,-1-1 0,0 1 0,0 0 0,1-1 0,-2 1 0,1-1 0,0 0 0,0 0 0,-6 2 0,-42 15 0,19-8 0,-68 28 0,99-38 0,-1 0 0,0-1 0,1 1 0,-1 0 0,0-1 0,1 0 0,-1 1 0,0-1 0,1 0 0,-1 0 0,0 0 0,0 0 0,1 0 0,-1-1 0,0 1 0,1 0 0,-1-1 0,0 1 0,1-1 0,-1 0 0,-2-1 0,2 1 0,1-1 0,-1 0 0,0 1 0,1-1 0,0 0 0,-1 0 0,1 0 0,0 0 0,0 0 0,0 0 0,0 0 0,1 0 0,-1 0 0,0-4 0,-1-1 0,1-1 0,1 0 0,0 1 0,0-1 0,0 0 0,1 1 0,0-1 0,0 1 0,3-9 0,-3 13 0,0 1 0,1-1 0,-1 0 0,1 1 0,0 0 0,0-1 0,0 1 0,0 0 0,0 0 0,0 0 0,0 0 0,1 0 0,-1 0 0,1 1 0,-1-1 0,1 1 0,0 0 0,-1 0 0,1 0 0,0 0 0,0 0 0,0 1 0,4-1 0,9-1 0,0 1 0,0 0 0,21 3 0,-12-1 0,26 0 0,-51-1 0,0 0 0,0 0 0,0 0 0,0 0 0,1 0 0,-1 0 0,0 0 0,0 0 0,0 0 0,0 0 0,0 0 0,0 0 0,0 0 0,0 0 0,1 0 0,-1 0 0,0 0 0,0 0 0,0 0 0,0 0 0,0 0 0,0 0 0,0 1 0,0-1 0,1 0 0,-1 0 0,0 0 0,0 0 0,0 0 0,0 0 0,0 0 0,0 0 0,0 0 0,0 0 0,0 1 0,0-1 0,0 0 0,0 0 0,0 0 0,0 0 0,0 0 0,0 0 0,0 0 0,0 1 0,0-1 0,0 0 0,0 0 0,0 0 0,0 0 0,0 0 0,0 0 0,0 0 0,0 0 0,0 1 0,0-1 0,0 0 0,0 0 0,0 0 0,0 0 0,0 0 0,0 0 0,0 0 0,-1 0 0,-9 8 0,-15 4 0,24-11 0,-101 50 0,97-49 0,0 1 0,1 0 0,-1 0 0,1 1 0,-5 4 0,8-7 0,0 0 0,0 0 0,0 0 0,0 0 0,0 0 0,0 0 0,0 0 0,1 0 0,-1 0 0,0 1 0,1-1 0,-1 0 0,1 1 0,-1-1 0,1 0 0,-1 1 0,1-1 0,0 1 0,0-1 0,0 0 0,0 1 0,0-1 0,0 1 0,0 1 0,1-2 0,0 0 0,0 0 0,0 0 0,0 0 0,0 0 0,0-1 0,0 1 0,0 0 0,0-1 0,0 1 0,0 0 0,0-1 0,1 0 0,-1 1 0,0-1 0,0 0 0,0 1 0,1-1 0,-1 0 0,0 0 0,2 0 0,32 0 0,-26-1 0,9 1 0,0-1 0,0 0 0,-1-2 0,1 0 0,-1 0 0,30-12 0,-44 14 0,15-6 0,0-1 0,-1-1 0,29-19 0,-42 26 0,-1 0 0,0-1 0,0 1 0,0-1 0,0 0 0,0 0 0,0 0 0,-1 0 0,0-1 0,1 1 0,-1-1 0,-1 1 0,1-1 0,0 0 0,-1 1 0,0-1 0,0 0 0,0 0 0,0 0 0,0 0 0,-1 0 0,0 0 0,0-1 0,-1-5 0,1 8 0,-1 0 0,0 1 0,1-1 0,-1 0 0,0 1 0,0-1 0,0 1 0,0-1 0,0 1 0,-1 0 0,1-1 0,0 1 0,0 0 0,-1 0 0,1 0 0,-1 0 0,1 0 0,-1 0 0,0 0 0,1 1 0,-1-1 0,0 1 0,1-1 0,-1 1 0,0-1 0,0 1 0,-2 0 0,-8-1 0,0 0 0,-1 1 0,-11 1 0,8 0 0,10-1 0,-1 1 0,1-1 0,0 1 0,0 0 0,-1 0 0,1 1 0,0 0 0,0 0 0,0 0 0,0 1 0,1 0 0,-1 0 0,-8 7 0,-8 3 0,20-12 0,-1-1 0,1 1 0,0 1 0,0-1 0,0 0 0,0 0 0,0 1 0,0-1 0,0 1 0,1 0 0,-1-1 0,0 1 0,1 0 0,0 0 0,-1 0 0,1 0 0,0 0 0,0 1 0,0-1 0,0 0 0,0 0 0,1 1 0,-1-1 0,0 4 0,0 10-682,1 33-1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8T18:36:57.148"/>
    </inkml:context>
    <inkml:brush xml:id="br0">
      <inkml:brushProperty name="width" value="0.1" units="cm"/>
      <inkml:brushProperty name="height" value="0.1" units="cm"/>
      <inkml:brushProperty name="color" value="#FFFFFF"/>
    </inkml:brush>
  </inkml:definitions>
  <inkml:trace contextRef="#ctx0" brushRef="#br0">1 1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8T18:36:58.592"/>
    </inkml:context>
    <inkml:brush xml:id="br0">
      <inkml:brushProperty name="width" value="0.1" units="cm"/>
      <inkml:brushProperty name="height" value="0.1" units="cm"/>
      <inkml:brushProperty name="color" value="#FFFFFF"/>
    </inkml:brush>
  </inkml:definitions>
  <inkml:trace contextRef="#ctx0" brushRef="#br0">1 0 24575,'2'0'0,"6"0"0,4 0 0,2 0 0,1 0 0,1 0 0,0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8T18:36:59.251"/>
    </inkml:context>
    <inkml:brush xml:id="br0">
      <inkml:brushProperty name="width" value="0.1" units="cm"/>
      <inkml:brushProperty name="height" value="0.1" units="cm"/>
      <inkml:brushProperty name="color" value="#FFFFFF"/>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7C20BD-13B7-47FC-8821-22721F423BBC}" type="datetimeFigureOut">
              <a:rPr lang="en-GB" smtClean="0"/>
              <a:t>24/04/2022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E280EC-47BA-4A4E-90DB-5CE68FFC2D89}" type="slidenum">
              <a:rPr lang="en-GB" smtClean="0"/>
              <a:t>‹#›</a:t>
            </a:fld>
            <a:endParaRPr lang="en-GB"/>
          </a:p>
        </p:txBody>
      </p:sp>
    </p:spTree>
    <p:extLst>
      <p:ext uri="{BB962C8B-B14F-4D97-AF65-F5344CB8AC3E}">
        <p14:creationId xmlns:p14="http://schemas.microsoft.com/office/powerpoint/2010/main" val="2988037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3455" rtl="0" eaLnBrk="1" fontAlgn="auto" latinLnBrk="0" hangingPunct="1">
              <a:lnSpc>
                <a:spcPct val="100000"/>
              </a:lnSpc>
              <a:spcBef>
                <a:spcPts val="0"/>
              </a:spcBef>
              <a:spcAft>
                <a:spcPts val="0"/>
              </a:spcAft>
              <a:buClrTx/>
              <a:buSzTx/>
              <a:buFontTx/>
              <a:buNone/>
              <a:tabLst/>
              <a:defRPr/>
            </a:pPr>
            <a:fld id="{EA2C72B6-F86D-459E-809A-744B36A309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455"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569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BH" dirty="0"/>
              <a:t>توضيح طريقة قراءة الكلمة مع التنوين والطريقة الصحيحة لكتابتها</a:t>
            </a:r>
          </a:p>
        </p:txBody>
      </p:sp>
      <p:sp>
        <p:nvSpPr>
          <p:cNvPr id="4" name="عنصر نائب لرقم الشريحة 3"/>
          <p:cNvSpPr>
            <a:spLocks noGrp="1"/>
          </p:cNvSpPr>
          <p:nvPr>
            <p:ph type="sldNum" sz="quarter" idx="5"/>
          </p:nvPr>
        </p:nvSpPr>
        <p:spPr/>
        <p:txBody>
          <a:bodyPr/>
          <a:lstStyle/>
          <a:p>
            <a:fld id="{7BE280EC-47BA-4A4E-90DB-5CE68FFC2D89}" type="slidenum">
              <a:rPr lang="en-GB" smtClean="0"/>
              <a:t>17</a:t>
            </a:fld>
            <a:endParaRPr lang="en-GB"/>
          </a:p>
        </p:txBody>
      </p:sp>
    </p:spTree>
    <p:extLst>
      <p:ext uri="{BB962C8B-B14F-4D97-AF65-F5344CB8AC3E}">
        <p14:creationId xmlns:p14="http://schemas.microsoft.com/office/powerpoint/2010/main" val="2132436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BH" dirty="0"/>
              <a:t>توضيح طريقة قراءة الكلمة مع التنوين والطريقة الصحيحة لكتابتها</a:t>
            </a:r>
          </a:p>
        </p:txBody>
      </p:sp>
      <p:sp>
        <p:nvSpPr>
          <p:cNvPr id="4" name="عنصر نائب لرقم الشريحة 3"/>
          <p:cNvSpPr>
            <a:spLocks noGrp="1"/>
          </p:cNvSpPr>
          <p:nvPr>
            <p:ph type="sldNum" sz="quarter" idx="5"/>
          </p:nvPr>
        </p:nvSpPr>
        <p:spPr/>
        <p:txBody>
          <a:bodyPr/>
          <a:lstStyle/>
          <a:p>
            <a:fld id="{7BE280EC-47BA-4A4E-90DB-5CE68FFC2D89}" type="slidenum">
              <a:rPr lang="en-GB" smtClean="0"/>
              <a:t>18</a:t>
            </a:fld>
            <a:endParaRPr lang="en-GB"/>
          </a:p>
        </p:txBody>
      </p:sp>
    </p:spTree>
    <p:extLst>
      <p:ext uri="{BB962C8B-B14F-4D97-AF65-F5344CB8AC3E}">
        <p14:creationId xmlns:p14="http://schemas.microsoft.com/office/powerpoint/2010/main" val="2183036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BH" dirty="0"/>
              <a:t>توضيح طريقة قراءة الكلمة مع التنوين والطريقة الصحيحة لكتابتها</a:t>
            </a:r>
          </a:p>
        </p:txBody>
      </p:sp>
      <p:sp>
        <p:nvSpPr>
          <p:cNvPr id="4" name="عنصر نائب لرقم الشريحة 3"/>
          <p:cNvSpPr>
            <a:spLocks noGrp="1"/>
          </p:cNvSpPr>
          <p:nvPr>
            <p:ph type="sldNum" sz="quarter" idx="5"/>
          </p:nvPr>
        </p:nvSpPr>
        <p:spPr/>
        <p:txBody>
          <a:bodyPr/>
          <a:lstStyle/>
          <a:p>
            <a:fld id="{7BE280EC-47BA-4A4E-90DB-5CE68FFC2D89}" type="slidenum">
              <a:rPr lang="en-GB" smtClean="0"/>
              <a:t>19</a:t>
            </a:fld>
            <a:endParaRPr lang="en-GB"/>
          </a:p>
        </p:txBody>
      </p:sp>
    </p:spTree>
    <p:extLst>
      <p:ext uri="{BB962C8B-B14F-4D97-AF65-F5344CB8AC3E}">
        <p14:creationId xmlns:p14="http://schemas.microsoft.com/office/powerpoint/2010/main" val="298336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BH" dirty="0"/>
              <a:t>توضيح طريقة قراءة الكلمة مع التنوين والطريقة الصحيحة لكتابتها</a:t>
            </a:r>
          </a:p>
        </p:txBody>
      </p:sp>
      <p:sp>
        <p:nvSpPr>
          <p:cNvPr id="4" name="عنصر نائب لرقم الشريحة 3"/>
          <p:cNvSpPr>
            <a:spLocks noGrp="1"/>
          </p:cNvSpPr>
          <p:nvPr>
            <p:ph type="sldNum" sz="quarter" idx="5"/>
          </p:nvPr>
        </p:nvSpPr>
        <p:spPr/>
        <p:txBody>
          <a:bodyPr/>
          <a:lstStyle/>
          <a:p>
            <a:fld id="{7BE280EC-47BA-4A4E-90DB-5CE68FFC2D89}" type="slidenum">
              <a:rPr lang="en-GB" smtClean="0"/>
              <a:t>20</a:t>
            </a:fld>
            <a:endParaRPr lang="en-GB"/>
          </a:p>
        </p:txBody>
      </p:sp>
    </p:spTree>
    <p:extLst>
      <p:ext uri="{BB962C8B-B14F-4D97-AF65-F5344CB8AC3E}">
        <p14:creationId xmlns:p14="http://schemas.microsoft.com/office/powerpoint/2010/main" val="428363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BH" dirty="0"/>
              <a:t>قراءة الحرف مع الضم ثم مع التنوين بالضم، شرح بأن النون غير حقيقية أي نقرأها لكن ما نكتبها</a:t>
            </a:r>
          </a:p>
        </p:txBody>
      </p:sp>
      <p:sp>
        <p:nvSpPr>
          <p:cNvPr id="4" name="عنصر نائب لرقم الشريحة 3"/>
          <p:cNvSpPr>
            <a:spLocks noGrp="1"/>
          </p:cNvSpPr>
          <p:nvPr>
            <p:ph type="sldNum" sz="quarter" idx="5"/>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7BE280EC-47BA-4A4E-90DB-5CE68FFC2D8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1"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830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BH" dirty="0"/>
              <a:t>قراءة الحرف مع الضم ثم مع التنوين بالضم، شرح بأن النون غير حقيقية أي نقرأها لكن ما نكتبها</a:t>
            </a:r>
          </a:p>
        </p:txBody>
      </p:sp>
      <p:sp>
        <p:nvSpPr>
          <p:cNvPr id="4" name="عنصر نائب لرقم الشريحة 3"/>
          <p:cNvSpPr>
            <a:spLocks noGrp="1"/>
          </p:cNvSpPr>
          <p:nvPr>
            <p:ph type="sldNum" sz="quarter" idx="5"/>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7BE280EC-47BA-4A4E-90DB-5CE68FFC2D8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1"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3918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BH" dirty="0"/>
              <a:t>قراءة الحرف مع الضم ثم مع التنوين بالضم، شرح بأن النون غير حقيقية أي نقرأها لكن ما نكتبها</a:t>
            </a:r>
          </a:p>
        </p:txBody>
      </p:sp>
      <p:sp>
        <p:nvSpPr>
          <p:cNvPr id="4" name="عنصر نائب لرقم الشريحة 3"/>
          <p:cNvSpPr>
            <a:spLocks noGrp="1"/>
          </p:cNvSpPr>
          <p:nvPr>
            <p:ph type="sldNum" sz="quarter" idx="5"/>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7BE280EC-47BA-4A4E-90DB-5CE68FFC2D8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1"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27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BH" dirty="0"/>
              <a:t>قراءة الحرف مع الضم ثم مع التنوين بالضم، شرح بأن النون غير حقيقية أي نقرأها لكن ما نكتبها</a:t>
            </a:r>
          </a:p>
        </p:txBody>
      </p:sp>
      <p:sp>
        <p:nvSpPr>
          <p:cNvPr id="4" name="عنصر نائب لرقم الشريحة 3"/>
          <p:cNvSpPr>
            <a:spLocks noGrp="1"/>
          </p:cNvSpPr>
          <p:nvPr>
            <p:ph type="sldNum" sz="quarter" idx="5"/>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7BE280EC-47BA-4A4E-90DB-5CE68FFC2D8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1"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3831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BH" dirty="0"/>
              <a:t>قراءة الحرف مع الضم ثم مع التنوين بالضم، شرح بأن النون غير حقيقية أي نقرأها لكن ما نكتبها</a:t>
            </a:r>
          </a:p>
        </p:txBody>
      </p:sp>
      <p:sp>
        <p:nvSpPr>
          <p:cNvPr id="4" name="عنصر نائب لرقم الشريحة 3"/>
          <p:cNvSpPr>
            <a:spLocks noGrp="1"/>
          </p:cNvSpPr>
          <p:nvPr>
            <p:ph type="sldNum" sz="quarter" idx="5"/>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7BE280EC-47BA-4A4E-90DB-5CE68FFC2D8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1"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459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BH" dirty="0"/>
              <a:t>قراءة الحرف مع الضم ثم مع التنوين بالضم، شرح بأن النون غير حقيقية أي نقرأها لكن ما نكتبها</a:t>
            </a:r>
          </a:p>
        </p:txBody>
      </p:sp>
      <p:sp>
        <p:nvSpPr>
          <p:cNvPr id="4" name="عنصر نائب لرقم الشريحة 3"/>
          <p:cNvSpPr>
            <a:spLocks noGrp="1"/>
          </p:cNvSpPr>
          <p:nvPr>
            <p:ph type="sldNum" sz="quarter" idx="5"/>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7BE280EC-47BA-4A4E-90DB-5CE68FFC2D8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1"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8185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BH" dirty="0"/>
              <a:t>توضيح طريقة قراءة الكلمة مع التنوين والطريقة الصحيحة لكتابتها</a:t>
            </a:r>
          </a:p>
        </p:txBody>
      </p:sp>
      <p:sp>
        <p:nvSpPr>
          <p:cNvPr id="4" name="عنصر نائب لرقم الشريحة 3"/>
          <p:cNvSpPr>
            <a:spLocks noGrp="1"/>
          </p:cNvSpPr>
          <p:nvPr>
            <p:ph type="sldNum" sz="quarter" idx="5"/>
          </p:nvPr>
        </p:nvSpPr>
        <p:spPr/>
        <p:txBody>
          <a:bodyPr/>
          <a:lstStyle/>
          <a:p>
            <a:fld id="{7BE280EC-47BA-4A4E-90DB-5CE68FFC2D89}" type="slidenum">
              <a:rPr lang="en-GB" smtClean="0"/>
              <a:t>15</a:t>
            </a:fld>
            <a:endParaRPr lang="en-GB"/>
          </a:p>
        </p:txBody>
      </p:sp>
    </p:spTree>
    <p:extLst>
      <p:ext uri="{BB962C8B-B14F-4D97-AF65-F5344CB8AC3E}">
        <p14:creationId xmlns:p14="http://schemas.microsoft.com/office/powerpoint/2010/main" val="2317745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BH" dirty="0"/>
              <a:t>توضيح طريقة قراءة الكلمة مع التنوين والطريقة الصحيحة لكتابتها</a:t>
            </a:r>
          </a:p>
        </p:txBody>
      </p:sp>
      <p:sp>
        <p:nvSpPr>
          <p:cNvPr id="4" name="عنصر نائب لرقم الشريحة 3"/>
          <p:cNvSpPr>
            <a:spLocks noGrp="1"/>
          </p:cNvSpPr>
          <p:nvPr>
            <p:ph type="sldNum" sz="quarter" idx="5"/>
          </p:nvPr>
        </p:nvSpPr>
        <p:spPr/>
        <p:txBody>
          <a:bodyPr/>
          <a:lstStyle/>
          <a:p>
            <a:fld id="{7BE280EC-47BA-4A4E-90DB-5CE68FFC2D89}" type="slidenum">
              <a:rPr lang="en-GB" smtClean="0"/>
              <a:t>16</a:t>
            </a:fld>
            <a:endParaRPr lang="en-GB"/>
          </a:p>
        </p:txBody>
      </p:sp>
    </p:spTree>
    <p:extLst>
      <p:ext uri="{BB962C8B-B14F-4D97-AF65-F5344CB8AC3E}">
        <p14:creationId xmlns:p14="http://schemas.microsoft.com/office/powerpoint/2010/main" val="3734604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33_ส่วนหัวของส่วน">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984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200374-C682-45BA-BF4E-298533722C7D}" type="datetimeFigureOut">
              <a:rPr lang="en-US" smtClean="0"/>
              <a:t>4/24/2022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08121B-8802-46FA-A91F-72DA9FCEE9D9}" type="slidenum">
              <a:rPr lang="en-US" smtClean="0"/>
              <a:t>‹#›</a:t>
            </a:fld>
            <a:endParaRPr lang="en-US"/>
          </a:p>
        </p:txBody>
      </p:sp>
    </p:spTree>
    <p:extLst>
      <p:ext uri="{BB962C8B-B14F-4D97-AF65-F5344CB8AC3E}">
        <p14:creationId xmlns:p14="http://schemas.microsoft.com/office/powerpoint/2010/main" val="2238795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200374-C682-45BA-BF4E-298533722C7D}" type="datetimeFigureOut">
              <a:rPr lang="en-US" smtClean="0"/>
              <a:t>4/24/2022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08121B-8802-46FA-A91F-72DA9FCEE9D9}" type="slidenum">
              <a:rPr lang="en-US" smtClean="0"/>
              <a:t>‹#›</a:t>
            </a:fld>
            <a:endParaRPr lang="en-US"/>
          </a:p>
        </p:txBody>
      </p:sp>
    </p:spTree>
    <p:extLst>
      <p:ext uri="{BB962C8B-B14F-4D97-AF65-F5344CB8AC3E}">
        <p14:creationId xmlns:p14="http://schemas.microsoft.com/office/powerpoint/2010/main" val="1086501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200374-C682-45BA-BF4E-298533722C7D}" type="datetimeFigureOut">
              <a:rPr lang="en-US" smtClean="0"/>
              <a:t>4/24/2022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08121B-8802-46FA-A91F-72DA9FCEE9D9}" type="slidenum">
              <a:rPr lang="en-US" smtClean="0"/>
              <a:t>‹#›</a:t>
            </a:fld>
            <a:endParaRPr lang="en-US"/>
          </a:p>
        </p:txBody>
      </p:sp>
    </p:spTree>
    <p:extLst>
      <p:ext uri="{BB962C8B-B14F-4D97-AF65-F5344CB8AC3E}">
        <p14:creationId xmlns:p14="http://schemas.microsoft.com/office/powerpoint/2010/main" val="1302714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200374-C682-45BA-BF4E-298533722C7D}" type="datetimeFigureOut">
              <a:rPr lang="en-US" smtClean="0"/>
              <a:t>4/24/2022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08121B-8802-46FA-A91F-72DA9FCEE9D9}" type="slidenum">
              <a:rPr lang="en-US" smtClean="0"/>
              <a:t>‹#›</a:t>
            </a:fld>
            <a:endParaRPr lang="en-US"/>
          </a:p>
        </p:txBody>
      </p:sp>
    </p:spTree>
    <p:extLst>
      <p:ext uri="{BB962C8B-B14F-4D97-AF65-F5344CB8AC3E}">
        <p14:creationId xmlns:p14="http://schemas.microsoft.com/office/powerpoint/2010/main" val="4198159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6F7E2-5F1B-4559-9637-F48BAF3D84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B40D7A-45B8-424E-9B2E-AB8DB9CEC0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6893B8-9B77-4D30-AB9D-4E5BA7DC33F1}"/>
              </a:ext>
            </a:extLst>
          </p:cNvPr>
          <p:cNvSpPr>
            <a:spLocks noGrp="1"/>
          </p:cNvSpPr>
          <p:nvPr>
            <p:ph type="dt" sz="half" idx="10"/>
          </p:nvPr>
        </p:nvSpPr>
        <p:spPr/>
        <p:txBody>
          <a:bodyPr/>
          <a:lstStyle/>
          <a:p>
            <a:fld id="{C1B4E53E-E263-4239-B483-0518260905D1}" type="datetime12">
              <a:rPr lang="ar-BH" smtClean="0"/>
              <a:t>24/04/2022 01:27 ص</a:t>
            </a:fld>
            <a:endParaRPr lang="en-US"/>
          </a:p>
        </p:txBody>
      </p:sp>
      <p:sp>
        <p:nvSpPr>
          <p:cNvPr id="5" name="Footer Placeholder 4">
            <a:extLst>
              <a:ext uri="{FF2B5EF4-FFF2-40B4-BE49-F238E27FC236}">
                <a16:creationId xmlns:a16="http://schemas.microsoft.com/office/drawing/2014/main" id="{434767A7-440C-493A-9929-10E243223F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7BFC43-E947-4065-BC90-489559937D25}"/>
              </a:ext>
            </a:extLst>
          </p:cNvPr>
          <p:cNvSpPr>
            <a:spLocks noGrp="1"/>
          </p:cNvSpPr>
          <p:nvPr>
            <p:ph type="sldNum" sz="quarter" idx="12"/>
          </p:nvPr>
        </p:nvSpPr>
        <p:spPr/>
        <p:txBody>
          <a:bodyPr/>
          <a:lstStyle/>
          <a:p>
            <a:fld id="{9E6917AB-F453-4DE0-B97D-F8B4AF863685}" type="slidenum">
              <a:rPr lang="en-US" smtClean="0"/>
              <a:t>‹#›</a:t>
            </a:fld>
            <a:endParaRPr lang="en-US"/>
          </a:p>
        </p:txBody>
      </p:sp>
    </p:spTree>
    <p:extLst>
      <p:ext uri="{BB962C8B-B14F-4D97-AF65-F5344CB8AC3E}">
        <p14:creationId xmlns:p14="http://schemas.microsoft.com/office/powerpoint/2010/main" val="2019829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1B4E53E-E263-4239-B483-0518260905D1}" type="datetime12">
              <a:rPr lang="ar-BH" smtClean="0"/>
              <a:t>24/04/2022 01:27 ص</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6917AB-F453-4DE0-B97D-F8B4AF863685}" type="slidenum">
              <a:rPr lang="en-US" smtClean="0"/>
              <a:t>‹#›</a:t>
            </a:fld>
            <a:endParaRPr lang="en-US"/>
          </a:p>
        </p:txBody>
      </p:sp>
    </p:spTree>
    <p:extLst>
      <p:ext uri="{BB962C8B-B14F-4D97-AF65-F5344CB8AC3E}">
        <p14:creationId xmlns:p14="http://schemas.microsoft.com/office/powerpoint/2010/main" val="3983394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200374-C682-45BA-BF4E-298533722C7D}" type="datetimeFigureOut">
              <a:rPr lang="en-US" smtClean="0"/>
              <a:t>4/24/2022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08121B-8802-46FA-A91F-72DA9FCEE9D9}" type="slidenum">
              <a:rPr lang="en-US" smtClean="0"/>
              <a:t>‹#›</a:t>
            </a:fld>
            <a:endParaRPr lang="en-US"/>
          </a:p>
        </p:txBody>
      </p:sp>
      <p:sp>
        <p:nvSpPr>
          <p:cNvPr id="7" name="Rounded Rectangle 4">
            <a:extLst>
              <a:ext uri="{FF2B5EF4-FFF2-40B4-BE49-F238E27FC236}">
                <a16:creationId xmlns:a16="http://schemas.microsoft.com/office/drawing/2014/main" id="{9F8F2353-FE54-4FF8-99BD-B356D1AA1CF0}"/>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3104851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200374-C682-45BA-BF4E-298533722C7D}" type="datetimeFigureOut">
              <a:rPr lang="en-US" smtClean="0"/>
              <a:t>4/24/2022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08121B-8802-46FA-A91F-72DA9FCEE9D9}" type="slidenum">
              <a:rPr lang="en-US" smtClean="0"/>
              <a:t>‹#›</a:t>
            </a:fld>
            <a:endParaRPr lang="en-US"/>
          </a:p>
        </p:txBody>
      </p:sp>
    </p:spTree>
    <p:extLst>
      <p:ext uri="{BB962C8B-B14F-4D97-AF65-F5344CB8AC3E}">
        <p14:creationId xmlns:p14="http://schemas.microsoft.com/office/powerpoint/2010/main" val="658154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200374-C682-45BA-BF4E-298533722C7D}" type="datetimeFigureOut">
              <a:rPr lang="en-US" smtClean="0"/>
              <a:t>4/24/2022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08121B-8802-46FA-A91F-72DA9FCEE9D9}" type="slidenum">
              <a:rPr lang="en-US" smtClean="0"/>
              <a:t>‹#›</a:t>
            </a:fld>
            <a:endParaRPr lang="en-US"/>
          </a:p>
        </p:txBody>
      </p:sp>
    </p:spTree>
    <p:extLst>
      <p:ext uri="{BB962C8B-B14F-4D97-AF65-F5344CB8AC3E}">
        <p14:creationId xmlns:p14="http://schemas.microsoft.com/office/powerpoint/2010/main" val="3415402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200374-C682-45BA-BF4E-298533722C7D}" type="datetimeFigureOut">
              <a:rPr lang="en-US" smtClean="0"/>
              <a:t>4/24/2022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08121B-8802-46FA-A91F-72DA9FCEE9D9}" type="slidenum">
              <a:rPr lang="en-US" smtClean="0"/>
              <a:t>‹#›</a:t>
            </a:fld>
            <a:endParaRPr lang="en-US"/>
          </a:p>
        </p:txBody>
      </p:sp>
    </p:spTree>
    <p:extLst>
      <p:ext uri="{BB962C8B-B14F-4D97-AF65-F5344CB8AC3E}">
        <p14:creationId xmlns:p14="http://schemas.microsoft.com/office/powerpoint/2010/main" val="2552497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9200374-C682-45BA-BF4E-298533722C7D}" type="datetimeFigureOut">
              <a:rPr lang="en-US" smtClean="0"/>
              <a:t>4/24/2022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08121B-8802-46FA-A91F-72DA9FCEE9D9}" type="slidenum">
              <a:rPr lang="en-US" smtClean="0"/>
              <a:t>‹#›</a:t>
            </a:fld>
            <a:endParaRPr lang="en-US"/>
          </a:p>
        </p:txBody>
      </p:sp>
    </p:spTree>
    <p:extLst>
      <p:ext uri="{BB962C8B-B14F-4D97-AF65-F5344CB8AC3E}">
        <p14:creationId xmlns:p14="http://schemas.microsoft.com/office/powerpoint/2010/main" val="3772227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200374-C682-45BA-BF4E-298533722C7D}" type="datetimeFigureOut">
              <a:rPr lang="en-US" smtClean="0"/>
              <a:t>4/24/2022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08121B-8802-46FA-A91F-72DA9FCEE9D9}" type="slidenum">
              <a:rPr lang="en-US" smtClean="0"/>
              <a:t>‹#›</a:t>
            </a:fld>
            <a:endParaRPr lang="en-US"/>
          </a:p>
        </p:txBody>
      </p:sp>
    </p:spTree>
    <p:extLst>
      <p:ext uri="{BB962C8B-B14F-4D97-AF65-F5344CB8AC3E}">
        <p14:creationId xmlns:p14="http://schemas.microsoft.com/office/powerpoint/2010/main" val="2307355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Oval 10"/>
          <p:cNvSpPr/>
          <p:nvPr userDrawn="1"/>
        </p:nvSpPr>
        <p:spPr>
          <a:xfrm>
            <a:off x="11538426" y="236686"/>
            <a:ext cx="480695" cy="479505"/>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45702" tIns="22851" rIns="45702" bIns="22851" rtlCol="0" anchor="ctr"/>
          <a:lstStyle/>
          <a:p>
            <a:pPr algn="ctr"/>
            <a:endParaRPr lang="en-US" sz="900"/>
          </a:p>
        </p:txBody>
      </p:sp>
      <p:sp>
        <p:nvSpPr>
          <p:cNvPr id="9" name="TextBox 8"/>
          <p:cNvSpPr txBox="1"/>
          <p:nvPr userDrawn="1"/>
        </p:nvSpPr>
        <p:spPr>
          <a:xfrm>
            <a:off x="11587164" y="303535"/>
            <a:ext cx="397759" cy="315418"/>
          </a:xfrm>
          <a:prstGeom prst="rect">
            <a:avLst/>
          </a:prstGeom>
          <a:noFill/>
        </p:spPr>
        <p:txBody>
          <a:bodyPr wrap="none" lIns="91387" tIns="45694" rIns="91387" bIns="45694" rtlCol="0">
            <a:spAutoFit/>
          </a:bodyPr>
          <a:lstStyle/>
          <a:p>
            <a:pPr algn="ctr"/>
            <a:fld id="{260E2A6B-A809-4840-BF14-8648BC0BDF87}" type="slidenum">
              <a:rPr lang="id-ID" sz="1450" b="0" i="0" smtClean="0">
                <a:solidFill>
                  <a:schemeClr val="bg1"/>
                </a:solidFill>
                <a:latin typeface="Lato" charset="0"/>
                <a:ea typeface="Lato" charset="0"/>
                <a:cs typeface="Lato" charset="0"/>
              </a:rPr>
              <a:pPr algn="ctr"/>
              <a:t>‹#›</a:t>
            </a:fld>
            <a:endParaRPr lang="id-ID" sz="1450" b="0" i="0" dirty="0">
              <a:solidFill>
                <a:schemeClr val="bg1"/>
              </a:solidFill>
              <a:latin typeface="Lato" charset="0"/>
              <a:ea typeface="Lato" charset="0"/>
              <a:cs typeface="Lato" charset="0"/>
            </a:endParaRPr>
          </a:p>
        </p:txBody>
      </p:sp>
    </p:spTree>
    <p:extLst>
      <p:ext uri="{BB962C8B-B14F-4D97-AF65-F5344CB8AC3E}">
        <p14:creationId xmlns:p14="http://schemas.microsoft.com/office/powerpoint/2010/main" val="766008339"/>
      </p:ext>
    </p:extLst>
  </p:cSld>
  <p:clrMap bg1="lt1" tx1="dk1" bg2="lt2" tx2="dk2" accent1="accent1" accent2="accent2" accent3="accent3" accent4="accent4" accent5="accent5" accent6="accent6" hlink="hlink" folHlink="folHlink"/>
  <p:sldLayoutIdLst>
    <p:sldLayoutId id="2147483694" r:id="rId1"/>
    <p:sldLayoutId id="2147483732" r:id="rId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th-TH"/>
      </a:defPPr>
      <a:lvl1pPr marL="0" algn="l" defTabSz="457200" rtl="0" eaLnBrk="1" latinLnBrk="0" hangingPunct="1">
        <a:defRPr sz="1400" kern="1200">
          <a:solidFill>
            <a:schemeClr val="tx1"/>
          </a:solidFill>
          <a:latin typeface="+mn-lt"/>
          <a:ea typeface="+mn-ea"/>
          <a:cs typeface="+mn-cs"/>
        </a:defRPr>
      </a:lvl1pPr>
      <a:lvl2pPr marL="228600" algn="l" defTabSz="457200" rtl="0" eaLnBrk="1" latinLnBrk="0" hangingPunct="1">
        <a:defRPr sz="1400" kern="1200">
          <a:solidFill>
            <a:schemeClr val="tx1"/>
          </a:solidFill>
          <a:latin typeface="+mn-lt"/>
          <a:ea typeface="+mn-ea"/>
          <a:cs typeface="+mn-cs"/>
        </a:defRPr>
      </a:lvl2pPr>
      <a:lvl3pPr marL="457200" algn="l" defTabSz="457200" rtl="0" eaLnBrk="1" latinLnBrk="0" hangingPunct="1">
        <a:defRPr sz="1400" kern="1200">
          <a:solidFill>
            <a:schemeClr val="tx1"/>
          </a:solidFill>
          <a:latin typeface="+mn-lt"/>
          <a:ea typeface="+mn-ea"/>
          <a:cs typeface="+mn-cs"/>
        </a:defRPr>
      </a:lvl3pPr>
      <a:lvl4pPr marL="685800" algn="l" defTabSz="457200" rtl="0" eaLnBrk="1" latinLnBrk="0" hangingPunct="1">
        <a:defRPr sz="1400" kern="1200">
          <a:solidFill>
            <a:schemeClr val="tx1"/>
          </a:solidFill>
          <a:latin typeface="+mn-lt"/>
          <a:ea typeface="+mn-ea"/>
          <a:cs typeface="+mn-cs"/>
        </a:defRPr>
      </a:lvl4pPr>
      <a:lvl5pPr marL="914400" algn="l" defTabSz="457200" rtl="0" eaLnBrk="1" latinLnBrk="0" hangingPunct="1">
        <a:defRPr sz="1400" kern="1200">
          <a:solidFill>
            <a:schemeClr val="tx1"/>
          </a:solidFill>
          <a:latin typeface="+mn-lt"/>
          <a:ea typeface="+mn-ea"/>
          <a:cs typeface="+mn-cs"/>
        </a:defRPr>
      </a:lvl5pPr>
      <a:lvl6pPr marL="1143000" algn="l" defTabSz="457200" rtl="0" eaLnBrk="1" latinLnBrk="0" hangingPunct="1">
        <a:defRPr sz="1400" kern="1200">
          <a:solidFill>
            <a:schemeClr val="tx1"/>
          </a:solidFill>
          <a:latin typeface="+mn-lt"/>
          <a:ea typeface="+mn-ea"/>
          <a:cs typeface="+mn-cs"/>
        </a:defRPr>
      </a:lvl6pPr>
      <a:lvl7pPr marL="1371600" algn="l" defTabSz="457200" rtl="0" eaLnBrk="1" latinLnBrk="0" hangingPunct="1">
        <a:defRPr sz="1400" kern="1200">
          <a:solidFill>
            <a:schemeClr val="tx1"/>
          </a:solidFill>
          <a:latin typeface="+mn-lt"/>
          <a:ea typeface="+mn-ea"/>
          <a:cs typeface="+mn-cs"/>
        </a:defRPr>
      </a:lvl7pPr>
      <a:lvl8pPr marL="1600200" algn="l" defTabSz="457200" rtl="0" eaLnBrk="1" latinLnBrk="0" hangingPunct="1">
        <a:defRPr sz="1400" kern="1200">
          <a:solidFill>
            <a:schemeClr val="tx1"/>
          </a:solidFill>
          <a:latin typeface="+mn-lt"/>
          <a:ea typeface="+mn-ea"/>
          <a:cs typeface="+mn-cs"/>
        </a:defRPr>
      </a:lvl8pPr>
      <a:lvl9pPr marL="1828800" algn="l" defTabSz="4572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4/24/2022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Oval 10">
            <a:extLst>
              <a:ext uri="{FF2B5EF4-FFF2-40B4-BE49-F238E27FC236}">
                <a16:creationId xmlns:a16="http://schemas.microsoft.com/office/drawing/2014/main" id="{AF814FD3-024D-42D8-8773-1A023C02267D}"/>
              </a:ext>
            </a:extLst>
          </p:cNvPr>
          <p:cNvSpPr/>
          <p:nvPr userDrawn="1"/>
        </p:nvSpPr>
        <p:spPr>
          <a:xfrm>
            <a:off x="11538426" y="236686"/>
            <a:ext cx="480695" cy="479505"/>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45702" tIns="22851" rIns="45702" bIns="22851" rtlCol="0" anchor="ctr"/>
          <a:lstStyle/>
          <a:p>
            <a:pPr algn="ctr"/>
            <a:endParaRPr lang="en-US" sz="900"/>
          </a:p>
        </p:txBody>
      </p:sp>
      <p:sp>
        <p:nvSpPr>
          <p:cNvPr id="8" name="TextBox 7">
            <a:extLst>
              <a:ext uri="{FF2B5EF4-FFF2-40B4-BE49-F238E27FC236}">
                <a16:creationId xmlns:a16="http://schemas.microsoft.com/office/drawing/2014/main" id="{7F126C3E-5E23-4DB7-AB02-9F0B789190B9}"/>
              </a:ext>
            </a:extLst>
          </p:cNvPr>
          <p:cNvSpPr txBox="1"/>
          <p:nvPr userDrawn="1"/>
        </p:nvSpPr>
        <p:spPr>
          <a:xfrm>
            <a:off x="11587164" y="303535"/>
            <a:ext cx="397759" cy="315418"/>
          </a:xfrm>
          <a:prstGeom prst="rect">
            <a:avLst/>
          </a:prstGeom>
          <a:noFill/>
        </p:spPr>
        <p:txBody>
          <a:bodyPr wrap="none" lIns="91387" tIns="45694" rIns="91387" bIns="45694" rtlCol="0">
            <a:spAutoFit/>
          </a:bodyPr>
          <a:lstStyle/>
          <a:p>
            <a:pPr algn="ctr"/>
            <a:fld id="{260E2A6B-A809-4840-BF14-8648BC0BDF87}" type="slidenum">
              <a:rPr lang="id-ID" sz="1450" b="0" i="0" smtClean="0">
                <a:solidFill>
                  <a:schemeClr val="bg1"/>
                </a:solidFill>
                <a:latin typeface="Lato" charset="0"/>
                <a:ea typeface="Lato" charset="0"/>
                <a:cs typeface="Lato" charset="0"/>
              </a:rPr>
              <a:pPr algn="ctr"/>
              <a:t>‹#›</a:t>
            </a:fld>
            <a:endParaRPr lang="id-ID" sz="1450" b="0" i="0" dirty="0">
              <a:solidFill>
                <a:schemeClr val="bg1"/>
              </a:solidFill>
              <a:latin typeface="Lato" charset="0"/>
              <a:ea typeface="Lato" charset="0"/>
              <a:cs typeface="Lato" charset="0"/>
            </a:endParaRPr>
          </a:p>
        </p:txBody>
      </p:sp>
    </p:spTree>
    <p:extLst>
      <p:ext uri="{BB962C8B-B14F-4D97-AF65-F5344CB8AC3E}">
        <p14:creationId xmlns:p14="http://schemas.microsoft.com/office/powerpoint/2010/main" val="5520639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40.gif"/></Relationships>
</file>

<file path=ppt/slides/_rels/slide3.xml.rels><?xml version="1.0" encoding="UTF-8" standalone="yes"?>
<Relationships xmlns="http://schemas.openxmlformats.org/package/2006/relationships"><Relationship Id="rId13" Type="http://schemas.openxmlformats.org/officeDocument/2006/relationships/customXml" Target="../ink/ink2.xml"/><Relationship Id="rId18" Type="http://schemas.openxmlformats.org/officeDocument/2006/relationships/customXml" Target="../ink/ink6.xml"/><Relationship Id="rId3" Type="http://schemas.openxmlformats.org/officeDocument/2006/relationships/image" Target="../media/image6.png"/><Relationship Id="rId21" Type="http://schemas.openxmlformats.org/officeDocument/2006/relationships/customXml" Target="../ink/ink8.xml"/><Relationship Id="rId12" Type="http://schemas.openxmlformats.org/officeDocument/2006/relationships/image" Target="../media/image390.png"/><Relationship Id="rId17" Type="http://schemas.openxmlformats.org/officeDocument/2006/relationships/image" Target="../media/image50.png"/><Relationship Id="rId25" Type="http://schemas.openxmlformats.org/officeDocument/2006/relationships/image" Target="../media/image8.png"/><Relationship Id="rId2" Type="http://schemas.openxmlformats.org/officeDocument/2006/relationships/image" Target="../media/image5.png"/><Relationship Id="rId16" Type="http://schemas.openxmlformats.org/officeDocument/2006/relationships/customXml" Target="../ink/ink5.xml"/><Relationship Id="rId20" Type="http://schemas.openxmlformats.org/officeDocument/2006/relationships/customXml" Target="../ink/ink7.xml"/><Relationship Id="rId1" Type="http://schemas.openxmlformats.org/officeDocument/2006/relationships/slideLayout" Target="../slideLayouts/slideLayout4.xml"/><Relationship Id="rId24" Type="http://schemas.openxmlformats.org/officeDocument/2006/relationships/customXml" Target="../ink/ink10.xml"/><Relationship Id="rId5" Type="http://schemas.openxmlformats.org/officeDocument/2006/relationships/customXml" Target="../ink/ink1.xml"/><Relationship Id="rId15" Type="http://schemas.openxmlformats.org/officeDocument/2006/relationships/customXml" Target="../ink/ink4.xml"/><Relationship Id="rId23" Type="http://schemas.openxmlformats.org/officeDocument/2006/relationships/customXml" Target="../ink/ink9.xml"/><Relationship Id="rId19" Type="http://schemas.openxmlformats.org/officeDocument/2006/relationships/image" Target="../media/image60.png"/><Relationship Id="rId4" Type="http://schemas.openxmlformats.org/officeDocument/2006/relationships/image" Target="../media/image7.png"/><Relationship Id="rId14" Type="http://schemas.openxmlformats.org/officeDocument/2006/relationships/customXml" Target="../ink/ink3.xml"/><Relationship Id="rId22" Type="http://schemas.openxmlformats.org/officeDocument/2006/relationships/image" Target="../media/image70.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4.xml"/><Relationship Id="rId7" Type="http://schemas.openxmlformats.org/officeDocument/2006/relationships/image" Target="../media/image10.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9.png"/><Relationship Id="rId5" Type="http://schemas.openxmlformats.org/officeDocument/2006/relationships/audio" Target="../media/audio1.wav"/><Relationship Id="rId4" Type="http://schemas.openxmlformats.org/officeDocument/2006/relationships/notesSlide" Target="../notesSlides/notesSlide2.xml"/><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3.jpeg"/><Relationship Id="rId2" Type="http://schemas.openxmlformats.org/officeDocument/2006/relationships/image" Target="../media/image13.jpe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a:extLst>
              <a:ext uri="{FF2B5EF4-FFF2-40B4-BE49-F238E27FC236}">
                <a16:creationId xmlns:a16="http://schemas.microsoft.com/office/drawing/2014/main" id="{1ED8B3C9-DE8B-48FD-A1C8-2356BC799931}"/>
              </a:ext>
            </a:extLst>
          </p:cNvPr>
          <p:cNvSpPr txBox="1">
            <a:spLocks/>
          </p:cNvSpPr>
          <p:nvPr/>
        </p:nvSpPr>
        <p:spPr>
          <a:xfrm>
            <a:off x="4540090" y="1740953"/>
            <a:ext cx="4070548" cy="1035424"/>
          </a:xfrm>
          <a:prstGeom prst="rect">
            <a:avLst/>
          </a:prstGeom>
        </p:spPr>
        <p:txBody>
          <a:bodyPr vert="horz" lIns="91440" tIns="45720" rIns="91440" bIns="45720" rtlCol="0" anchor="ctr">
            <a:normAutofit lnSpcReduction="10000"/>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rtl="1">
              <a:lnSpc>
                <a:spcPct val="107000"/>
              </a:lnSpc>
              <a:spcAft>
                <a:spcPts val="800"/>
              </a:spcAft>
            </a:pPr>
            <a:r>
              <a:rPr lang="ar-BH" sz="6000" b="1" dirty="0">
                <a:ln>
                  <a:solidFill>
                    <a:sysClr val="windowText" lastClr="000000"/>
                  </a:solidFill>
                </a:ln>
                <a:solidFill>
                  <a:srgbClr val="FF0000"/>
                </a:solidFill>
                <a:effectLst/>
                <a:latin typeface="Calibri" panose="020F0502020204030204" pitchFamily="34" charset="0"/>
                <a:ea typeface="Calibri" panose="020F0502020204030204" pitchFamily="34" charset="0"/>
                <a:cs typeface="Sakkal Majalla" panose="02000000000000000000" pitchFamily="2" charset="-78"/>
              </a:rPr>
              <a:t>الرَّجُلُ الطّائِرُ</a:t>
            </a:r>
            <a:endParaRPr lang="en-US" sz="6000" dirty="0">
              <a:ln>
                <a:solidFill>
                  <a:sysClr val="windowText" lastClr="000000"/>
                </a:solidFill>
              </a:ln>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5" name="عنوان فرعي 2">
            <a:extLst>
              <a:ext uri="{FF2B5EF4-FFF2-40B4-BE49-F238E27FC236}">
                <a16:creationId xmlns:a16="http://schemas.microsoft.com/office/drawing/2014/main" id="{01F4CC71-1FD3-491D-9DC7-BF145425AE11}"/>
              </a:ext>
            </a:extLst>
          </p:cNvPr>
          <p:cNvSpPr txBox="1">
            <a:spLocks/>
          </p:cNvSpPr>
          <p:nvPr/>
        </p:nvSpPr>
        <p:spPr>
          <a:xfrm>
            <a:off x="5922897" y="3001197"/>
            <a:ext cx="5408612" cy="569171"/>
          </a:xfrm>
          <a:prstGeom prst="rect">
            <a:avLst/>
          </a:prstGeom>
        </p:spPr>
        <p:txBody>
          <a:bodyPr vert="horz" lIns="91440" tIns="45720" rIns="91440" bIns="45720" rtlCol="0">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ar-BH" sz="2400" b="1" dirty="0"/>
              <a:t>اسم المعلم: عبدالكريم نجم عبدالله العلي </a:t>
            </a:r>
          </a:p>
        </p:txBody>
      </p:sp>
      <p:pic>
        <p:nvPicPr>
          <p:cNvPr id="6" name="صورة 4">
            <a:extLst>
              <a:ext uri="{FF2B5EF4-FFF2-40B4-BE49-F238E27FC236}">
                <a16:creationId xmlns:a16="http://schemas.microsoft.com/office/drawing/2014/main" id="{BA57430E-6BE6-4281-89DD-0DF71C4924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98" y="62926"/>
            <a:ext cx="12039600" cy="1635162"/>
          </a:xfrm>
          <a:prstGeom prst="rect">
            <a:avLst/>
          </a:prstGeom>
        </p:spPr>
      </p:pic>
      <p:sp>
        <p:nvSpPr>
          <p:cNvPr id="7" name="عنوان فرعي 2">
            <a:extLst>
              <a:ext uri="{FF2B5EF4-FFF2-40B4-BE49-F238E27FC236}">
                <a16:creationId xmlns:a16="http://schemas.microsoft.com/office/drawing/2014/main" id="{B6F7D9DA-74A6-482C-A17A-E09208743836}"/>
              </a:ext>
            </a:extLst>
          </p:cNvPr>
          <p:cNvSpPr txBox="1">
            <a:spLocks/>
          </p:cNvSpPr>
          <p:nvPr/>
        </p:nvSpPr>
        <p:spPr>
          <a:xfrm>
            <a:off x="5922897" y="3737259"/>
            <a:ext cx="5408612" cy="569171"/>
          </a:xfrm>
          <a:prstGeom prst="rect">
            <a:avLst/>
          </a:prstGeom>
        </p:spPr>
        <p:txBody>
          <a:bodyPr vert="horz" lIns="91440" tIns="45720" rIns="91440" bIns="45720" rtlCol="0" anchor="t">
            <a:normAutofit/>
          </a:bodyPr>
          <a:lstStyle>
            <a:lvl1pPr marL="0" indent="0" algn="l" defTabSz="457200" rtl="1"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1"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1"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1"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1"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1"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1"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1"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1"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ctr"/>
            <a:r>
              <a:rPr lang="ar-BH" sz="2400" b="1" dirty="0">
                <a:solidFill>
                  <a:schemeClr val="tx1"/>
                </a:solidFill>
              </a:rPr>
              <a:t>المادة الدراسية: اللغة العربية الفصل الثاني</a:t>
            </a:r>
          </a:p>
        </p:txBody>
      </p:sp>
      <p:sp>
        <p:nvSpPr>
          <p:cNvPr id="8" name="عنوان فرعي 2">
            <a:extLst>
              <a:ext uri="{FF2B5EF4-FFF2-40B4-BE49-F238E27FC236}">
                <a16:creationId xmlns:a16="http://schemas.microsoft.com/office/drawing/2014/main" id="{4F3C74BB-0B53-4BC3-82E3-27FBEB107183}"/>
              </a:ext>
            </a:extLst>
          </p:cNvPr>
          <p:cNvSpPr txBox="1">
            <a:spLocks/>
          </p:cNvSpPr>
          <p:nvPr/>
        </p:nvSpPr>
        <p:spPr>
          <a:xfrm>
            <a:off x="5906333" y="4523797"/>
            <a:ext cx="5408612" cy="569171"/>
          </a:xfrm>
          <a:prstGeom prst="rect">
            <a:avLst/>
          </a:prstGeom>
        </p:spPr>
        <p:txBody>
          <a:bodyPr vert="horz" lIns="91440" tIns="45720" rIns="91440" bIns="45720" rtlCol="0" anchor="t">
            <a:normAutofit/>
          </a:bodyPr>
          <a:lstStyle>
            <a:lvl1pPr marL="0" indent="0" algn="l" defTabSz="457200" rtl="1"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1"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1"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1"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1"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1"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1"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1"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1"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ctr"/>
            <a:r>
              <a:rPr lang="ar-BH" sz="2400" b="1" dirty="0">
                <a:solidFill>
                  <a:schemeClr val="tx1"/>
                </a:solidFill>
              </a:rPr>
              <a:t>الصف: ثاني 2 </a:t>
            </a:r>
          </a:p>
        </p:txBody>
      </p:sp>
      <p:sp>
        <p:nvSpPr>
          <p:cNvPr id="9" name="عنوان فرعي 2">
            <a:extLst>
              <a:ext uri="{FF2B5EF4-FFF2-40B4-BE49-F238E27FC236}">
                <a16:creationId xmlns:a16="http://schemas.microsoft.com/office/drawing/2014/main" id="{893F449B-B452-4288-9254-681000A38124}"/>
              </a:ext>
            </a:extLst>
          </p:cNvPr>
          <p:cNvSpPr txBox="1">
            <a:spLocks/>
          </p:cNvSpPr>
          <p:nvPr/>
        </p:nvSpPr>
        <p:spPr>
          <a:xfrm>
            <a:off x="5922897" y="5211531"/>
            <a:ext cx="5408612" cy="569171"/>
          </a:xfrm>
          <a:prstGeom prst="rect">
            <a:avLst/>
          </a:prstGeom>
        </p:spPr>
        <p:txBody>
          <a:bodyPr vert="horz" lIns="91440" tIns="45720" rIns="91440" bIns="45720" rtlCol="0" anchor="t">
            <a:normAutofit/>
          </a:bodyPr>
          <a:lstStyle>
            <a:lvl1pPr marL="0" indent="0" algn="l" defTabSz="457200" rtl="1"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1"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1"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1"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1"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1"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1"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1"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1"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ctr"/>
            <a:r>
              <a:rPr lang="ar-BH" sz="2400" b="1" dirty="0">
                <a:solidFill>
                  <a:schemeClr val="tx1"/>
                </a:solidFill>
              </a:rPr>
              <a:t>2022/2021 م </a:t>
            </a:r>
          </a:p>
        </p:txBody>
      </p:sp>
      <p:pic>
        <p:nvPicPr>
          <p:cNvPr id="10" name="صورة 9">
            <a:extLst>
              <a:ext uri="{FF2B5EF4-FFF2-40B4-BE49-F238E27FC236}">
                <a16:creationId xmlns:a16="http://schemas.microsoft.com/office/drawing/2014/main" id="{D3EE2F0D-6BC9-4708-BE65-AFD23B4F22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2783" y="5920612"/>
            <a:ext cx="1615711" cy="569171"/>
          </a:xfrm>
          <a:prstGeom prst="rect">
            <a:avLst/>
          </a:prstGeom>
        </p:spPr>
      </p:pic>
      <p:pic>
        <p:nvPicPr>
          <p:cNvPr id="11" name="Picture 4">
            <a:extLst>
              <a:ext uri="{FF2B5EF4-FFF2-40B4-BE49-F238E27FC236}">
                <a16:creationId xmlns:a16="http://schemas.microsoft.com/office/drawing/2014/main" id="{55CF808E-7F85-4484-8EE3-A56D426752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98" y="2909615"/>
            <a:ext cx="5843835" cy="3811117"/>
          </a:xfrm>
          <a:prstGeom prst="roundRect">
            <a:avLst>
              <a:gd name="adj" fmla="val 2776"/>
            </a:avLst>
          </a:prstGeom>
          <a:solidFill>
            <a:srgbClr val="FFFFFF">
              <a:shade val="85000"/>
            </a:srgbClr>
          </a:solidFill>
          <a:ln>
            <a:noFill/>
          </a:ln>
          <a:effectLst/>
        </p:spPr>
      </p:pic>
    </p:spTree>
    <p:extLst>
      <p:ext uri="{BB962C8B-B14F-4D97-AF65-F5344CB8AC3E}">
        <p14:creationId xmlns:p14="http://schemas.microsoft.com/office/powerpoint/2010/main" val="1781865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45FB93BC-D3F1-4D2A-8659-0399C1DAC3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p:spPr>
      </p:pic>
      <p:pic>
        <p:nvPicPr>
          <p:cNvPr id="8" name="صورة 7">
            <a:extLst>
              <a:ext uri="{FF2B5EF4-FFF2-40B4-BE49-F238E27FC236}">
                <a16:creationId xmlns:a16="http://schemas.microsoft.com/office/drawing/2014/main" id="{0605C805-ABB4-4B00-8EF2-C9DDD30E58E1}"/>
              </a:ext>
            </a:extLst>
          </p:cNvPr>
          <p:cNvPicPr>
            <a:picLocks noChangeAspect="1"/>
          </p:cNvPicPr>
          <p:nvPr/>
        </p:nvPicPr>
        <p:blipFill>
          <a:blip r:embed="rId4">
            <a:alphaModFix/>
          </a:blip>
          <a:stretch>
            <a:fillRect/>
          </a:stretch>
        </p:blipFill>
        <p:spPr>
          <a:xfrm>
            <a:off x="0" y="-1"/>
            <a:ext cx="12191999" cy="6857999"/>
          </a:xfrm>
          <a:prstGeom prst="rect">
            <a:avLst/>
          </a:prstGeom>
        </p:spPr>
      </p:pic>
      <p:sp>
        <p:nvSpPr>
          <p:cNvPr id="11" name="Rectangle 7">
            <a:extLst>
              <a:ext uri="{FF2B5EF4-FFF2-40B4-BE49-F238E27FC236}">
                <a16:creationId xmlns:a16="http://schemas.microsoft.com/office/drawing/2014/main" id="{09693FE6-0B30-421B-9145-6B1392B0A87F}"/>
              </a:ext>
            </a:extLst>
          </p:cNvPr>
          <p:cNvSpPr/>
          <p:nvPr/>
        </p:nvSpPr>
        <p:spPr>
          <a:xfrm>
            <a:off x="293913" y="1632859"/>
            <a:ext cx="11604171" cy="4131900"/>
          </a:xfrm>
          <a:prstGeom prst="rect">
            <a:avLst/>
          </a:prstGeom>
        </p:spPr>
        <p:txBody>
          <a:bodyPr wrap="square">
            <a:spAutoFit/>
          </a:bodyPr>
          <a:lstStyle/>
          <a:p>
            <a:pPr indent="457200" algn="r">
              <a:lnSpc>
                <a:spcPct val="150000"/>
              </a:lnSpc>
              <a:spcAft>
                <a:spcPts val="800"/>
              </a:spcAft>
            </a:pPr>
            <a:r>
              <a:rPr lang="ar-BH" sz="6000" b="1" dirty="0">
                <a:ea typeface="Calibri" panose="020F0502020204030204" pitchFamily="34" charset="0"/>
                <a:cs typeface="Sakkal Majalla" panose="02000000000000000000" pitchFamily="2" charset="-78"/>
              </a:rPr>
              <a:t>   </a:t>
            </a:r>
            <a:r>
              <a:rPr lang="ar-BH" sz="6000" b="1" dirty="0">
                <a:effectLst/>
                <a:ea typeface="Calibri" panose="020F0502020204030204" pitchFamily="34" charset="0"/>
                <a:cs typeface="Sakkal Majalla" panose="02000000000000000000" pitchFamily="2" charset="-78"/>
              </a:rPr>
              <a:t>قَدْ اشْتَدَّ إِعْجابُ النّاسِ بِذَكائِهِ وَشَجاعَتِهِ، فَطارَ مَسافَةً قَصيرَةً، لَكِنَّهُ سَقَطَ عَلى ظَهْرِهِ بِقُوَّةٍ؛ لِأَنَّهُ نَسِيَ صِناعَةَ الذَّيْلِ الَّذي يُمَكِّنُهُ مِنَ النُّزُولِ بِأَمانٍ. </a:t>
            </a:r>
          </a:p>
        </p:txBody>
      </p:sp>
      <p:sp>
        <p:nvSpPr>
          <p:cNvPr id="12" name="مربع نص 11">
            <a:extLst>
              <a:ext uri="{FF2B5EF4-FFF2-40B4-BE49-F238E27FC236}">
                <a16:creationId xmlns:a16="http://schemas.microsoft.com/office/drawing/2014/main" id="{EB86977F-BB57-4F44-B9C3-98308307A47F}"/>
              </a:ext>
            </a:extLst>
          </p:cNvPr>
          <p:cNvSpPr txBox="1"/>
          <p:nvPr/>
        </p:nvSpPr>
        <p:spPr>
          <a:xfrm>
            <a:off x="3318618" y="354945"/>
            <a:ext cx="6096000" cy="1277914"/>
          </a:xfrm>
          <a:prstGeom prst="rect">
            <a:avLst/>
          </a:prstGeom>
          <a:noFill/>
        </p:spPr>
        <p:txBody>
          <a:bodyPr wrap="square">
            <a:spAutoFit/>
          </a:bodyPr>
          <a:lstStyle/>
          <a:p>
            <a:pPr algn="ctr" rtl="1">
              <a:lnSpc>
                <a:spcPct val="107000"/>
              </a:lnSpc>
              <a:spcAft>
                <a:spcPts val="800"/>
              </a:spcAft>
            </a:pPr>
            <a:r>
              <a:rPr lang="ar-BH" sz="7200" b="1" dirty="0">
                <a:solidFill>
                  <a:srgbClr val="FF0000"/>
                </a:solidFill>
                <a:effectLst/>
                <a:latin typeface="Calibri" panose="020F0502020204030204" pitchFamily="34" charset="0"/>
                <a:ea typeface="Calibri" panose="020F0502020204030204" pitchFamily="34" charset="0"/>
                <a:cs typeface="Sakkal Majalla" panose="02000000000000000000" pitchFamily="2" charset="-78"/>
              </a:rPr>
              <a:t>الرَّجُلُ الطّائِرُ</a:t>
            </a:r>
            <a:endParaRPr lang="en-US" sz="72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60378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3F81D340-C8C6-46AB-A246-8077112E991C}"/>
              </a:ext>
            </a:extLst>
          </p:cNvPr>
          <p:cNvPicPr>
            <a:picLocks noChangeAspect="1"/>
          </p:cNvPicPr>
          <p:nvPr/>
        </p:nvPicPr>
        <p:blipFill>
          <a:blip r:embed="rId3">
            <a:alphaModFix/>
          </a:blip>
          <a:stretch>
            <a:fillRect/>
          </a:stretch>
        </p:blipFill>
        <p:spPr>
          <a:xfrm>
            <a:off x="0" y="-1"/>
            <a:ext cx="12191999" cy="6857999"/>
          </a:xfrm>
          <a:prstGeom prst="rect">
            <a:avLst/>
          </a:prstGeom>
        </p:spPr>
      </p:pic>
      <p:sp>
        <p:nvSpPr>
          <p:cNvPr id="11" name="Rectangle 7">
            <a:extLst>
              <a:ext uri="{FF2B5EF4-FFF2-40B4-BE49-F238E27FC236}">
                <a16:creationId xmlns:a16="http://schemas.microsoft.com/office/drawing/2014/main" id="{09693FE6-0B30-421B-9145-6B1392B0A87F}"/>
              </a:ext>
            </a:extLst>
          </p:cNvPr>
          <p:cNvSpPr/>
          <p:nvPr/>
        </p:nvSpPr>
        <p:spPr>
          <a:xfrm>
            <a:off x="587831" y="370116"/>
            <a:ext cx="10744197" cy="6220934"/>
          </a:xfrm>
          <a:prstGeom prst="rect">
            <a:avLst/>
          </a:prstGeom>
        </p:spPr>
        <p:txBody>
          <a:bodyPr wrap="square">
            <a:spAutoFit/>
          </a:bodyPr>
          <a:lstStyle/>
          <a:p>
            <a:pPr indent="457200" algn="r">
              <a:lnSpc>
                <a:spcPct val="150000"/>
              </a:lnSpc>
              <a:spcAft>
                <a:spcPts val="800"/>
              </a:spcAft>
            </a:pPr>
            <a:r>
              <a:rPr lang="ar-BH" sz="5400" b="1" dirty="0">
                <a:effectLst/>
                <a:ea typeface="Calibri" panose="020F0502020204030204" pitchFamily="34" charset="0"/>
                <a:cs typeface="Sakkal Majalla" panose="02000000000000000000" pitchFamily="2" charset="-78"/>
              </a:rPr>
              <a:t> لَقَدْ سَبَقَ الْعالِمُ الْمُسْلِمُ ابْنُ فِرْناسٍ بَقِيَّةَ الْعُلَماءِ؛ فَهُوَ أَوَّلُ مَنْ فَكَّرَ في طَريقَةٍ تُمَكِّنُ الْإِنْسانَ مِنَ الطَّيَرانِ مِثْلَ الطُّيورِ. واسْتَفادَ الْعُلَماءُ الَّذينَ جاؤوا بَعْدَهُ مِنْ تَجْرِبَتِهِ. وَشَيْئًا فَشَيْئًا أَصْبَحَ الْحُلْمُ حَقيقَةً؛ فَقَدِ اخْتَرَعَ الْإِنْسانُ الطّائِرَةَ، وَأَصْبَحَ السَّفَرُ سَهْلًا وَسَريعًا. </a:t>
            </a:r>
          </a:p>
        </p:txBody>
      </p:sp>
    </p:spTree>
    <p:extLst>
      <p:ext uri="{BB962C8B-B14F-4D97-AF65-F5344CB8AC3E}">
        <p14:creationId xmlns:p14="http://schemas.microsoft.com/office/powerpoint/2010/main" val="2590309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7A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2">
            <a:extLst>
              <a:ext uri="{FF2B5EF4-FFF2-40B4-BE49-F238E27FC236}">
                <a16:creationId xmlns:a16="http://schemas.microsoft.com/office/drawing/2014/main" id="{7DDAF88E-1F92-4705-8424-D17415D75CA7}"/>
              </a:ext>
            </a:extLst>
          </p:cNvPr>
          <p:cNvSpPr>
            <a:spLocks noChangeArrowheads="1"/>
          </p:cNvSpPr>
          <p:nvPr/>
        </p:nvSpPr>
        <p:spPr bwMode="auto">
          <a:xfrm>
            <a:off x="6329965" y="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مستطيل 2">
            <a:extLst>
              <a:ext uri="{FF2B5EF4-FFF2-40B4-BE49-F238E27FC236}">
                <a16:creationId xmlns:a16="http://schemas.microsoft.com/office/drawing/2014/main" id="{F64C859B-3D60-409D-9AA4-7A1F67DDE2F2}"/>
              </a:ext>
            </a:extLst>
          </p:cNvPr>
          <p:cNvSpPr/>
          <p:nvPr/>
        </p:nvSpPr>
        <p:spPr>
          <a:xfrm>
            <a:off x="329345" y="748420"/>
            <a:ext cx="11503470" cy="1446550"/>
          </a:xfrm>
          <a:prstGeom prst="rect">
            <a:avLst/>
          </a:prstGeom>
          <a:noFill/>
        </p:spPr>
        <p:txBody>
          <a:bodyPr wrap="none" lIns="91440" tIns="45720" rIns="91440" bIns="45720">
            <a:spAutoFit/>
          </a:bodyPr>
          <a:lstStyle/>
          <a:p>
            <a:pPr algn="ctr"/>
            <a:r>
              <a:rPr lang="ar-SA" sz="8800" dirty="0">
                <a:ln w="0"/>
                <a:solidFill>
                  <a:srgbClr val="FF0000"/>
                </a:solidFill>
                <a:effectLst>
                  <a:outerShdw blurRad="38100" dist="19050" dir="2700000" algn="tl" rotWithShape="0">
                    <a:schemeClr val="dk1">
                      <a:alpha val="40000"/>
                    </a:schemeClr>
                  </a:outerShdw>
                </a:effectLst>
              </a:rPr>
              <a:t>ماذا لو لم يتم اختراع الطائرات؟</a:t>
            </a:r>
            <a:endParaRPr lang="ar-SA" sz="8800" b="0" cap="none" spc="0" dirty="0">
              <a:ln w="0"/>
              <a:solidFill>
                <a:srgbClr val="FF0000"/>
              </a:solidFill>
              <a:effectLst>
                <a:outerShdw blurRad="38100" dist="19050" dir="2700000" algn="tl" rotWithShape="0">
                  <a:schemeClr val="dk1">
                    <a:alpha val="40000"/>
                  </a:schemeClr>
                </a:outerShdw>
              </a:effectLst>
            </a:endParaRPr>
          </a:p>
        </p:txBody>
      </p:sp>
      <p:pic>
        <p:nvPicPr>
          <p:cNvPr id="1026" name="Picture 2">
            <a:extLst>
              <a:ext uri="{FF2B5EF4-FFF2-40B4-BE49-F238E27FC236}">
                <a16:creationId xmlns:a16="http://schemas.microsoft.com/office/drawing/2014/main" id="{DD6EC459-DF58-41A8-9076-D9FA9B6256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241" r="15861" b="54028"/>
          <a:stretch/>
        </p:blipFill>
        <p:spPr bwMode="auto">
          <a:xfrm>
            <a:off x="227532" y="2816817"/>
            <a:ext cx="2211654" cy="36718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62C05D1-812A-49E5-A34C-9CE5CE6D77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7737" y="2305698"/>
            <a:ext cx="2676525" cy="211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648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724 -0.07732 L -0.0724 -0.07709 C -0.07435 -0.07222 -0.07643 -0.06713 -0.07839 -0.06181 C -0.08047 -0.05579 -0.08203 -0.04838 -0.08437 -0.04329 C -0.08828 -0.03403 -0.09297 -0.02709 -0.09727 -0.01922 C -0.10026 -0.01366 -0.10312 -0.0081 -0.10625 -0.00324 C -0.11432 0.00903 -0.12253 0.02014 -0.13008 0.03379 C -0.1332 0.03912 -0.1362 0.04398 -0.13919 0.04953 C -0.14102 0.05324 -0.14271 0.06134 -0.14518 0.06296 C -0.14896 0.06597 -0.15703 0.06852 -0.15703 0.06875 C -0.15716 0.06852 -0.17161 0.08565 -0.17396 0.08958 C -0.17826 0.09653 -0.18281 0.11018 -0.18607 0.11875 C -0.18971 0.12893 -0.18815 0.12361 -0.19102 0.13472 C -0.19193 0.14259 -0.19284 0.15069 -0.19401 0.15833 L -0.19883 0.19282 C -0.19831 0.20254 -0.19805 0.21273 -0.19701 0.22199 C -0.19609 0.22986 -0.19427 0.23634 -0.19297 0.24352 C -0.19154 0.25116 -0.19036 0.25926 -0.18906 0.26713 C -0.18685 0.29514 -0.18776 0.29051 -0.18398 0.31504 C -0.18281 0.32315 -0.1819 0.33194 -0.18008 0.33889 C -0.17826 0.34537 -0.17513 0.34907 -0.17305 0.35486 C -0.17148 0.35879 -0.1707 0.36458 -0.16901 0.36782 C -0.16562 0.37546 -0.16172 0.38055 -0.15807 0.38657 C -0.14948 0.40069 -0.14049 0.41342 -0.13216 0.42893 L -0.07943 0.52986 C -0.07357 0.54097 -0.06745 0.55092 -0.0625 0.56435 C -0.05586 0.58194 -0.04714 0.60717 -0.03854 0.61458 L -0.03555 0.61736 C -0.03255 0.63055 -0.02904 0.64352 -0.02656 0.65717 C -0.02591 0.66088 -0.02513 0.66435 -0.02461 0.66759 C -0.02422 0.67037 -0.02409 0.67338 -0.02357 0.67569 C -0.0207 0.68912 -0.02057 0.68889 -0.01745 0.69722 " pathEditMode="relative" rAng="0" ptsTypes="AAAAAAAAAAAAAAAAAAAAAAAAAAAAAAAA">
                                      <p:cBhvr>
                                        <p:cTn id="6" dur="2000" fill="hold"/>
                                        <p:tgtEl>
                                          <p:spTgt spid="1028"/>
                                        </p:tgtEl>
                                        <p:attrNameLst>
                                          <p:attrName>ppt_x</p:attrName>
                                          <p:attrName>ppt_y</p:attrName>
                                        </p:attrNameLst>
                                      </p:cBhvr>
                                      <p:rCtr x="-3581" y="387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ABA37A3-1337-4941-9FD2-9A7D637E38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100" y="1033463"/>
            <a:ext cx="6072188" cy="6072188"/>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7EFB8B50-E906-4EAB-9BFA-7B00247BB7DD}"/>
              </a:ext>
            </a:extLst>
          </p:cNvPr>
          <p:cNvSpPr/>
          <p:nvPr/>
        </p:nvSpPr>
        <p:spPr>
          <a:xfrm>
            <a:off x="1746769" y="2497976"/>
            <a:ext cx="6098144" cy="1862048"/>
          </a:xfrm>
          <a:prstGeom prst="rect">
            <a:avLst/>
          </a:prstGeom>
          <a:noFill/>
        </p:spPr>
        <p:txBody>
          <a:bodyPr wrap="none" lIns="91440" tIns="45720" rIns="91440" bIns="45720">
            <a:spAutoFit/>
          </a:bodyPr>
          <a:lstStyle/>
          <a:p>
            <a:pPr algn="ctr"/>
            <a:r>
              <a:rPr lang="ar-BH" sz="115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ساعي البريد</a:t>
            </a:r>
            <a:endParaRPr lang="ar-SA" sz="115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1859766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C3B85A7-000B-48EA-91A4-A83D507A8C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D529BB67-4C74-486C-851A-6422927F2F8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TextBox 13">
            <a:extLst>
              <a:ext uri="{FF2B5EF4-FFF2-40B4-BE49-F238E27FC236}">
                <a16:creationId xmlns:a16="http://schemas.microsoft.com/office/drawing/2014/main" id="{EA25F4AC-6005-4328-9EF6-1A40B89F8EFF}"/>
              </a:ext>
            </a:extLst>
          </p:cNvPr>
          <p:cNvSpPr txBox="1"/>
          <p:nvPr/>
        </p:nvSpPr>
        <p:spPr>
          <a:xfrm>
            <a:off x="5529580" y="375154"/>
            <a:ext cx="4772471" cy="769441"/>
          </a:xfrm>
          <a:prstGeom prst="rect">
            <a:avLst/>
          </a:prstGeom>
          <a:noFill/>
        </p:spPr>
        <p:txBody>
          <a:bodyPr wrap="square">
            <a:spAutoFit/>
          </a:bodyPr>
          <a:lstStyle/>
          <a:p>
            <a:pPr algn="r" rtl="1"/>
            <a:r>
              <a:rPr lang="ar-BH" sz="4400" b="1" dirty="0">
                <a:solidFill>
                  <a:srgbClr val="000000"/>
                </a:solidFill>
                <a:ea typeface="Calibri" panose="020F0502020204030204" pitchFamily="34" charset="0"/>
                <a:cs typeface="Sakkal Majalla" panose="02000000000000000000" pitchFamily="2" charset="-78"/>
              </a:rPr>
              <a:t>الهدف الثاني</a:t>
            </a:r>
            <a:endParaRPr lang="en-US" sz="4400" b="1" dirty="0">
              <a:solidFill>
                <a:srgbClr val="FF0000"/>
              </a:solidFill>
            </a:endParaRPr>
          </a:p>
        </p:txBody>
      </p:sp>
      <p:grpSp>
        <p:nvGrpSpPr>
          <p:cNvPr id="3" name="مجموعة 2">
            <a:extLst>
              <a:ext uri="{FF2B5EF4-FFF2-40B4-BE49-F238E27FC236}">
                <a16:creationId xmlns:a16="http://schemas.microsoft.com/office/drawing/2014/main" id="{CECBF83C-812C-457A-B0EB-45517E433BED}"/>
              </a:ext>
            </a:extLst>
          </p:cNvPr>
          <p:cNvGrpSpPr/>
          <p:nvPr/>
        </p:nvGrpSpPr>
        <p:grpSpPr>
          <a:xfrm>
            <a:off x="6581141" y="1254231"/>
            <a:ext cx="5266060" cy="3012297"/>
            <a:chOff x="6315196" y="1062549"/>
            <a:chExt cx="5266060" cy="3012297"/>
          </a:xfrm>
        </p:grpSpPr>
        <p:grpSp>
          <p:nvGrpSpPr>
            <p:cNvPr id="10" name="Group 23">
              <a:extLst>
                <a:ext uri="{FF2B5EF4-FFF2-40B4-BE49-F238E27FC236}">
                  <a16:creationId xmlns:a16="http://schemas.microsoft.com/office/drawing/2014/main" id="{BB9427B1-9735-4172-A0C8-6CBD42CF11E6}"/>
                </a:ext>
              </a:extLst>
            </p:cNvPr>
            <p:cNvGrpSpPr/>
            <p:nvPr/>
          </p:nvGrpSpPr>
          <p:grpSpPr>
            <a:xfrm>
              <a:off x="6315196" y="1062549"/>
              <a:ext cx="5266060" cy="3012297"/>
              <a:chOff x="6135750" y="102580"/>
              <a:chExt cx="2734453" cy="1325336"/>
            </a:xfrm>
          </p:grpSpPr>
          <p:pic>
            <p:nvPicPr>
              <p:cNvPr id="12" name="Picture 2" descr="C:\Users\OM-Mahdi\Desktop\Picture1.png">
                <a:extLst>
                  <a:ext uri="{FF2B5EF4-FFF2-40B4-BE49-F238E27FC236}">
                    <a16:creationId xmlns:a16="http://schemas.microsoft.com/office/drawing/2014/main" id="{15915A77-3B28-468F-8994-CCA93D63006B}"/>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37792" y="102580"/>
                <a:ext cx="2732411" cy="132533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25">
                <a:extLst>
                  <a:ext uri="{FF2B5EF4-FFF2-40B4-BE49-F238E27FC236}">
                    <a16:creationId xmlns:a16="http://schemas.microsoft.com/office/drawing/2014/main" id="{5A1F7BD8-9E84-46F9-AC44-C387519742CB}"/>
                  </a:ext>
                </a:extLst>
              </p:cNvPr>
              <p:cNvSpPr txBox="1"/>
              <p:nvPr/>
            </p:nvSpPr>
            <p:spPr>
              <a:xfrm>
                <a:off x="6135750" y="616586"/>
                <a:ext cx="2546454" cy="771860"/>
              </a:xfrm>
              <a:prstGeom prst="rect">
                <a:avLst/>
              </a:prstGeom>
              <a:noFill/>
            </p:spPr>
            <p:txBody>
              <a:bodyPr wrap="square" rtlCol="0">
                <a:spAutoFit/>
              </a:bodyPr>
              <a:lstStyle/>
              <a:p>
                <a:pPr algn="r" rtl="1"/>
                <a:r>
                  <a:rPr lang="ar-BH" sz="3600" b="1" dirty="0">
                    <a:solidFill>
                      <a:schemeClr val="bg1"/>
                    </a:solidFill>
                    <a:latin typeface="Sakkal Majalla" panose="02000000000000000000" pitchFamily="2" charset="-78"/>
                    <a:cs typeface="Sakkal Majalla" panose="02000000000000000000" pitchFamily="2" charset="-78"/>
                  </a:rPr>
                  <a:t>2- أن يميز التلميذ بين أسماء الإشارة (ذلك، تلك) تمييزًا صحيحًا.</a:t>
                </a:r>
                <a:endParaRPr lang="en-US" sz="3600" b="1" dirty="0">
                  <a:solidFill>
                    <a:schemeClr val="bg1"/>
                  </a:solidFill>
                  <a:latin typeface="Sakkal Majalla" panose="02000000000000000000" pitchFamily="2" charset="-78"/>
                  <a:cs typeface="Sakkal Majalla" panose="02000000000000000000" pitchFamily="2" charset="-78"/>
                </a:endParaRPr>
              </a:p>
              <a:p>
                <a:pPr algn="r" rtl="1"/>
                <a:endParaRPr lang="en-US" sz="3600" b="1" dirty="0">
                  <a:solidFill>
                    <a:schemeClr val="bg1"/>
                  </a:solidFill>
                  <a:latin typeface="Sakkal Majalla" panose="02000000000000000000" pitchFamily="2" charset="-78"/>
                  <a:cs typeface="Sakkal Majalla" panose="02000000000000000000" pitchFamily="2" charset="-78"/>
                </a:endParaRPr>
              </a:p>
            </p:txBody>
          </p:sp>
        </p:grpSp>
        <p:pic>
          <p:nvPicPr>
            <p:cNvPr id="17" name="Picture 2" descr="Goal clipart teaching, Goal teaching Transparent FREE for download on  WebStockReview 2020">
              <a:extLst>
                <a:ext uri="{FF2B5EF4-FFF2-40B4-BE49-F238E27FC236}">
                  <a16:creationId xmlns:a16="http://schemas.microsoft.com/office/drawing/2014/main" id="{B1F9B345-0BC8-41EC-8A81-ECE2AB400B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8015" y="1144595"/>
              <a:ext cx="958124" cy="9581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97710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2" name="Rectangle 3">
            <a:extLst>
              <a:ext uri="{FF2B5EF4-FFF2-40B4-BE49-F238E27FC236}">
                <a16:creationId xmlns:a16="http://schemas.microsoft.com/office/drawing/2014/main" id="{97DA5784-EE9F-4ECB-AB6E-DE40E4C2675E}"/>
              </a:ext>
            </a:extLst>
          </p:cNvPr>
          <p:cNvSpPr>
            <a:spLocks noChangeArrowheads="1"/>
          </p:cNvSpPr>
          <p:nvPr/>
        </p:nvSpPr>
        <p:spPr bwMode="auto">
          <a:xfrm>
            <a:off x="-66388" y="-1825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6" name="Group 106">
            <a:extLst>
              <a:ext uri="{FF2B5EF4-FFF2-40B4-BE49-F238E27FC236}">
                <a16:creationId xmlns:a16="http://schemas.microsoft.com/office/drawing/2014/main" id="{23A920B9-42F5-4E74-8CBF-478E0FC58988}"/>
              </a:ext>
            </a:extLst>
          </p:cNvPr>
          <p:cNvGrpSpPr>
            <a:grpSpLocks/>
          </p:cNvGrpSpPr>
          <p:nvPr/>
        </p:nvGrpSpPr>
        <p:grpSpPr bwMode="auto">
          <a:xfrm>
            <a:off x="807920" y="829655"/>
            <a:ext cx="1314450" cy="584200"/>
            <a:chOff x="0" y="0"/>
            <a:chExt cx="13138" cy="5842"/>
          </a:xfrm>
        </p:grpSpPr>
      </p:grpSp>
      <p:grpSp>
        <p:nvGrpSpPr>
          <p:cNvPr id="17" name="Group 116">
            <a:extLst>
              <a:ext uri="{FF2B5EF4-FFF2-40B4-BE49-F238E27FC236}">
                <a16:creationId xmlns:a16="http://schemas.microsoft.com/office/drawing/2014/main" id="{C6FE6CE9-1485-47F7-B621-4B5E6C269C3B}"/>
              </a:ext>
            </a:extLst>
          </p:cNvPr>
          <p:cNvGrpSpPr>
            <a:grpSpLocks/>
          </p:cNvGrpSpPr>
          <p:nvPr/>
        </p:nvGrpSpPr>
        <p:grpSpPr bwMode="auto">
          <a:xfrm>
            <a:off x="807920" y="813780"/>
            <a:ext cx="1314450" cy="584200"/>
            <a:chOff x="0" y="0"/>
            <a:chExt cx="13138" cy="5842"/>
          </a:xfrm>
        </p:grpSpPr>
      </p:grpSp>
      <p:sp>
        <p:nvSpPr>
          <p:cNvPr id="19" name="مستطيل 18">
            <a:extLst>
              <a:ext uri="{FF2B5EF4-FFF2-40B4-BE49-F238E27FC236}">
                <a16:creationId xmlns:a16="http://schemas.microsoft.com/office/drawing/2014/main" id="{CCDCCC5E-B88A-40B5-AC53-65900ABA5C8F}"/>
              </a:ext>
            </a:extLst>
          </p:cNvPr>
          <p:cNvSpPr/>
          <p:nvPr/>
        </p:nvSpPr>
        <p:spPr>
          <a:xfrm>
            <a:off x="8248627" y="1168066"/>
            <a:ext cx="1530121" cy="1615827"/>
          </a:xfrm>
          <a:prstGeom prst="rect">
            <a:avLst/>
          </a:prstGeom>
        </p:spPr>
        <p:txBody>
          <a:bodyPr wrap="square">
            <a:spAutoFit/>
          </a:bodyPr>
          <a:lstStyle/>
          <a:p>
            <a:pPr lvl="0" algn="r" rtl="1">
              <a:lnSpc>
                <a:spcPct val="150000"/>
              </a:lnSpc>
              <a:tabLst>
                <a:tab pos="269240" algn="l"/>
              </a:tabLst>
            </a:pPr>
            <a:r>
              <a:rPr lang="ar-BH" sz="7200" b="1" dirty="0">
                <a:latin typeface="Sakkal Majalla" panose="02000000000000000000" pitchFamily="2" charset="-78"/>
                <a:cs typeface="Sakkal Majalla" panose="02000000000000000000" pitchFamily="2" charset="-78"/>
              </a:rPr>
              <a:t>ذَلِكَ</a:t>
            </a:r>
            <a:endParaRPr lang="en-US" sz="11500" b="1" dirty="0">
              <a:effectLst/>
              <a:latin typeface="Sakkal Majalla" panose="02000000000000000000" pitchFamily="2" charset="-78"/>
              <a:ea typeface="Calibri" panose="020F0502020204030204" pitchFamily="34" charset="0"/>
              <a:cs typeface="Sakkal Majalla" panose="02000000000000000000" pitchFamily="2" charset="-78"/>
            </a:endParaRPr>
          </a:p>
        </p:txBody>
      </p:sp>
      <p:sp>
        <p:nvSpPr>
          <p:cNvPr id="20" name="مستطيل 19">
            <a:extLst>
              <a:ext uri="{FF2B5EF4-FFF2-40B4-BE49-F238E27FC236}">
                <a16:creationId xmlns:a16="http://schemas.microsoft.com/office/drawing/2014/main" id="{B11AF774-E8EC-4A45-987F-4E11426E4A6A}"/>
              </a:ext>
            </a:extLst>
          </p:cNvPr>
          <p:cNvSpPr/>
          <p:nvPr/>
        </p:nvSpPr>
        <p:spPr>
          <a:xfrm>
            <a:off x="2573384" y="1253795"/>
            <a:ext cx="1530121" cy="1615827"/>
          </a:xfrm>
          <a:prstGeom prst="rect">
            <a:avLst/>
          </a:prstGeom>
        </p:spPr>
        <p:txBody>
          <a:bodyPr wrap="square">
            <a:spAutoFit/>
          </a:bodyPr>
          <a:lstStyle/>
          <a:p>
            <a:pPr lvl="0" algn="r" rtl="1">
              <a:lnSpc>
                <a:spcPct val="150000"/>
              </a:lnSpc>
              <a:tabLst>
                <a:tab pos="269240" algn="l"/>
              </a:tabLst>
            </a:pPr>
            <a:r>
              <a:rPr lang="ar-BH" sz="7200" b="1" dirty="0">
                <a:latin typeface="Sakkal Majalla" panose="02000000000000000000" pitchFamily="2" charset="-78"/>
                <a:cs typeface="Sakkal Majalla" panose="02000000000000000000" pitchFamily="2" charset="-78"/>
              </a:rPr>
              <a:t>تِلْكَ</a:t>
            </a:r>
            <a:endParaRPr lang="en-US" sz="11500" b="1" dirty="0">
              <a:effectLst/>
              <a:latin typeface="Sakkal Majalla" panose="02000000000000000000" pitchFamily="2" charset="-78"/>
              <a:ea typeface="Calibri" panose="020F0502020204030204" pitchFamily="34" charset="0"/>
              <a:cs typeface="Sakkal Majalla" panose="02000000000000000000" pitchFamily="2" charset="-78"/>
            </a:endParaRPr>
          </a:p>
        </p:txBody>
      </p:sp>
      <p:sp>
        <p:nvSpPr>
          <p:cNvPr id="21" name="مستطيل 20">
            <a:extLst>
              <a:ext uri="{FF2B5EF4-FFF2-40B4-BE49-F238E27FC236}">
                <a16:creationId xmlns:a16="http://schemas.microsoft.com/office/drawing/2014/main" id="{C946C34D-CC29-43D0-923B-D3D99506773E}"/>
              </a:ext>
            </a:extLst>
          </p:cNvPr>
          <p:cNvSpPr/>
          <p:nvPr/>
        </p:nvSpPr>
        <p:spPr>
          <a:xfrm>
            <a:off x="5903637" y="2118858"/>
            <a:ext cx="5681269" cy="1488869"/>
          </a:xfrm>
          <a:prstGeom prst="rect">
            <a:avLst/>
          </a:prstGeom>
        </p:spPr>
        <p:txBody>
          <a:bodyPr wrap="square">
            <a:spAutoFit/>
          </a:bodyPr>
          <a:lstStyle/>
          <a:p>
            <a:pPr lvl="0" algn="r" rtl="1">
              <a:lnSpc>
                <a:spcPct val="150000"/>
              </a:lnSpc>
              <a:tabLst>
                <a:tab pos="269240" algn="l"/>
              </a:tabLst>
            </a:pPr>
            <a:r>
              <a:rPr lang="ar-BH" sz="6600" b="1" dirty="0">
                <a:solidFill>
                  <a:srgbClr val="00B050"/>
                </a:solidFill>
                <a:latin typeface="Sakkal Majalla" panose="02000000000000000000" pitchFamily="2" charset="-78"/>
                <a:cs typeface="Sakkal Majalla" panose="02000000000000000000" pitchFamily="2" charset="-78"/>
              </a:rPr>
              <a:t>للمفرد المذكر البعيد</a:t>
            </a:r>
            <a:endParaRPr lang="en-US" sz="9600" b="1" dirty="0">
              <a:solidFill>
                <a:srgbClr val="00B050"/>
              </a:solidFill>
              <a:effectLst/>
              <a:latin typeface="Sakkal Majalla" panose="02000000000000000000" pitchFamily="2" charset="-78"/>
              <a:ea typeface="Calibri" panose="020F0502020204030204" pitchFamily="34" charset="0"/>
              <a:cs typeface="Sakkal Majalla" panose="02000000000000000000" pitchFamily="2" charset="-78"/>
            </a:endParaRPr>
          </a:p>
        </p:txBody>
      </p:sp>
      <p:sp>
        <p:nvSpPr>
          <p:cNvPr id="23" name="مستطيل 22">
            <a:extLst>
              <a:ext uri="{FF2B5EF4-FFF2-40B4-BE49-F238E27FC236}">
                <a16:creationId xmlns:a16="http://schemas.microsoft.com/office/drawing/2014/main" id="{6C3CE5A9-B3FF-499C-95E5-4A7E165071BB}"/>
              </a:ext>
            </a:extLst>
          </p:cNvPr>
          <p:cNvSpPr/>
          <p:nvPr/>
        </p:nvSpPr>
        <p:spPr>
          <a:xfrm>
            <a:off x="700088" y="2118859"/>
            <a:ext cx="5285986" cy="1488869"/>
          </a:xfrm>
          <a:prstGeom prst="rect">
            <a:avLst/>
          </a:prstGeom>
        </p:spPr>
        <p:txBody>
          <a:bodyPr wrap="square">
            <a:spAutoFit/>
          </a:bodyPr>
          <a:lstStyle/>
          <a:p>
            <a:pPr lvl="0">
              <a:lnSpc>
                <a:spcPct val="150000"/>
              </a:lnSpc>
              <a:tabLst>
                <a:tab pos="269240" algn="l"/>
              </a:tabLst>
            </a:pPr>
            <a:r>
              <a:rPr lang="ar-BH" sz="6600" b="1" dirty="0">
                <a:solidFill>
                  <a:srgbClr val="FF0000"/>
                </a:solidFill>
                <a:latin typeface="Sakkal Majalla" panose="02000000000000000000" pitchFamily="2" charset="-78"/>
                <a:cs typeface="Sakkal Majalla" panose="02000000000000000000" pitchFamily="2" charset="-78"/>
              </a:rPr>
              <a:t>للمفرد المؤنث البعيد</a:t>
            </a:r>
            <a:endParaRPr lang="en-US" sz="9600" b="1" dirty="0">
              <a:solidFill>
                <a:srgbClr val="FF0000"/>
              </a:solidFill>
              <a:latin typeface="Sakkal Majalla" panose="02000000000000000000" pitchFamily="2" charset="-78"/>
              <a:ea typeface="Calibri" panose="020F0502020204030204" pitchFamily="34" charset="0"/>
              <a:cs typeface="Sakkal Majalla" panose="02000000000000000000" pitchFamily="2" charset="-78"/>
            </a:endParaRPr>
          </a:p>
        </p:txBody>
      </p:sp>
      <p:pic>
        <p:nvPicPr>
          <p:cNvPr id="24" name="Picture 2">
            <a:extLst>
              <a:ext uri="{FF2B5EF4-FFF2-40B4-BE49-F238E27FC236}">
                <a16:creationId xmlns:a16="http://schemas.microsoft.com/office/drawing/2014/main" id="{7B9B1EED-1108-4395-A375-A700C85E3C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4270" y="3571637"/>
            <a:ext cx="951139" cy="109401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D8B588B6-41B9-42E9-AF51-1237FC39FE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9262" y="3571637"/>
            <a:ext cx="1127443" cy="109401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a:extLst>
              <a:ext uri="{FF2B5EF4-FFF2-40B4-BE49-F238E27FC236}">
                <a16:creationId xmlns:a16="http://schemas.microsoft.com/office/drawing/2014/main" id="{7E40A68E-140D-4E25-8DB7-EB66BB6518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4404" y="3571637"/>
            <a:ext cx="985861" cy="109401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a:extLst>
              <a:ext uri="{FF2B5EF4-FFF2-40B4-BE49-F238E27FC236}">
                <a16:creationId xmlns:a16="http://schemas.microsoft.com/office/drawing/2014/main" id="{9DD286FF-B54C-463F-8D78-D1E61FD896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5328" y="3571637"/>
            <a:ext cx="1013913" cy="109401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a:extLst>
              <a:ext uri="{FF2B5EF4-FFF2-40B4-BE49-F238E27FC236}">
                <a16:creationId xmlns:a16="http://schemas.microsoft.com/office/drawing/2014/main" id="{6B265A17-0ECE-4836-8FB3-873169C36D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0908" y="3604294"/>
            <a:ext cx="1013913" cy="109401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Wooden table 3d clip art | Free SVG">
            <a:extLst>
              <a:ext uri="{FF2B5EF4-FFF2-40B4-BE49-F238E27FC236}">
                <a16:creationId xmlns:a16="http://schemas.microsoft.com/office/drawing/2014/main" id="{2C149D03-170E-458E-B896-5876D28682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72121" y="3571637"/>
            <a:ext cx="1094015" cy="1094015"/>
          </a:xfrm>
          <a:prstGeom prst="rect">
            <a:avLst/>
          </a:prstGeom>
          <a:noFill/>
          <a:extLst>
            <a:ext uri="{909E8E84-426E-40DD-AFC4-6F175D3DCCD1}">
              <a14:hiddenFill xmlns:a14="http://schemas.microsoft.com/office/drawing/2010/main">
                <a:solidFill>
                  <a:srgbClr val="FFFFFF"/>
                </a:solidFill>
              </a14:hiddenFill>
            </a:ext>
          </a:extLst>
        </p:spPr>
      </p:pic>
      <p:sp>
        <p:nvSpPr>
          <p:cNvPr id="22" name="مستطيل 21">
            <a:extLst>
              <a:ext uri="{FF2B5EF4-FFF2-40B4-BE49-F238E27FC236}">
                <a16:creationId xmlns:a16="http://schemas.microsoft.com/office/drawing/2014/main" id="{A40D318B-3123-4CDA-8BC9-8D0496A6F7F8}"/>
              </a:ext>
            </a:extLst>
          </p:cNvPr>
          <p:cNvSpPr/>
          <p:nvPr/>
        </p:nvSpPr>
        <p:spPr>
          <a:xfrm>
            <a:off x="3283016" y="28576"/>
            <a:ext cx="5681269" cy="1488869"/>
          </a:xfrm>
          <a:prstGeom prst="rect">
            <a:avLst/>
          </a:prstGeom>
        </p:spPr>
        <p:txBody>
          <a:bodyPr wrap="square">
            <a:spAutoFit/>
          </a:bodyPr>
          <a:lstStyle/>
          <a:p>
            <a:pPr lvl="0" algn="r" rtl="1">
              <a:lnSpc>
                <a:spcPct val="150000"/>
              </a:lnSpc>
              <a:tabLst>
                <a:tab pos="269240" algn="l"/>
              </a:tabLst>
            </a:pPr>
            <a:r>
              <a:rPr lang="ar-BH" sz="6600" b="1" dirty="0">
                <a:solidFill>
                  <a:schemeClr val="accent4">
                    <a:lumMod val="60000"/>
                    <a:lumOff val="40000"/>
                  </a:schemeClr>
                </a:solidFill>
                <a:latin typeface="Sakkal Majalla" panose="02000000000000000000" pitchFamily="2" charset="-78"/>
                <a:cs typeface="Sakkal Majalla" panose="02000000000000000000" pitchFamily="2" charset="-78"/>
              </a:rPr>
              <a:t>قاعدة أسماء الإشارة</a:t>
            </a:r>
            <a:endParaRPr lang="en-US" sz="9600" b="1" dirty="0">
              <a:solidFill>
                <a:schemeClr val="accent4">
                  <a:lumMod val="60000"/>
                  <a:lumOff val="40000"/>
                </a:schemeClr>
              </a:solidFill>
              <a:effectLst/>
              <a:latin typeface="Sakkal Majalla" panose="02000000000000000000" pitchFamily="2" charset="-78"/>
              <a:ea typeface="Calibri" panose="020F0502020204030204" pitchFamily="34" charset="0"/>
              <a:cs typeface="Sakkal Majalla" panose="02000000000000000000" pitchFamily="2" charset="-78"/>
            </a:endParaRPr>
          </a:p>
        </p:txBody>
      </p:sp>
    </p:spTree>
    <p:extLst>
      <p:ext uri="{BB962C8B-B14F-4D97-AF65-F5344CB8AC3E}">
        <p14:creationId xmlns:p14="http://schemas.microsoft.com/office/powerpoint/2010/main" val="2449905333"/>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1000"/>
                                        <p:tgtEl>
                                          <p:spTgt spid="33"/>
                                        </p:tgtEl>
                                      </p:cBhvr>
                                    </p:animEffect>
                                    <p:anim calcmode="lin" valueType="num">
                                      <p:cBhvr>
                                        <p:cTn id="40" dur="1000" fill="hold"/>
                                        <p:tgtEl>
                                          <p:spTgt spid="33"/>
                                        </p:tgtEl>
                                        <p:attrNameLst>
                                          <p:attrName>ppt_x</p:attrName>
                                        </p:attrNameLst>
                                      </p:cBhvr>
                                      <p:tavLst>
                                        <p:tav tm="0">
                                          <p:val>
                                            <p:strVal val="#ppt_x"/>
                                          </p:val>
                                        </p:tav>
                                        <p:tav tm="100000">
                                          <p:val>
                                            <p:strVal val="#ppt_x"/>
                                          </p:val>
                                        </p:tav>
                                      </p:tavLst>
                                    </p:anim>
                                    <p:anim calcmode="lin" valueType="num">
                                      <p:cBhvr>
                                        <p:cTn id="4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1000"/>
                                        <p:tgtEl>
                                          <p:spTgt spid="34"/>
                                        </p:tgtEl>
                                      </p:cBhvr>
                                    </p:animEffect>
                                    <p:anim calcmode="lin" valueType="num">
                                      <p:cBhvr>
                                        <p:cTn id="47" dur="1000" fill="hold"/>
                                        <p:tgtEl>
                                          <p:spTgt spid="34"/>
                                        </p:tgtEl>
                                        <p:attrNameLst>
                                          <p:attrName>ppt_x</p:attrName>
                                        </p:attrNameLst>
                                      </p:cBhvr>
                                      <p:tavLst>
                                        <p:tav tm="0">
                                          <p:val>
                                            <p:strVal val="#ppt_x"/>
                                          </p:val>
                                        </p:tav>
                                        <p:tav tm="100000">
                                          <p:val>
                                            <p:strVal val="#ppt_x"/>
                                          </p:val>
                                        </p:tav>
                                      </p:tavLst>
                                    </p:anim>
                                    <p:anim calcmode="lin" valueType="num">
                                      <p:cBhvr>
                                        <p:cTn id="48" dur="1000" fill="hold"/>
                                        <p:tgtEl>
                                          <p:spTgt spid="34"/>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1000"/>
                                        <p:tgtEl>
                                          <p:spTgt spid="35"/>
                                        </p:tgtEl>
                                      </p:cBhvr>
                                    </p:animEffect>
                                    <p:anim calcmode="lin" valueType="num">
                                      <p:cBhvr>
                                        <p:cTn id="52" dur="1000" fill="hold"/>
                                        <p:tgtEl>
                                          <p:spTgt spid="35"/>
                                        </p:tgtEl>
                                        <p:attrNameLst>
                                          <p:attrName>ppt_x</p:attrName>
                                        </p:attrNameLst>
                                      </p:cBhvr>
                                      <p:tavLst>
                                        <p:tav tm="0">
                                          <p:val>
                                            <p:strVal val="#ppt_x"/>
                                          </p:val>
                                        </p:tav>
                                        <p:tav tm="100000">
                                          <p:val>
                                            <p:strVal val="#ppt_x"/>
                                          </p:val>
                                        </p:tav>
                                      </p:tavLst>
                                    </p:anim>
                                    <p:anim calcmode="lin" valueType="num">
                                      <p:cBhvr>
                                        <p:cTn id="53" dur="1000" fill="hold"/>
                                        <p:tgtEl>
                                          <p:spTgt spid="35"/>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1000"/>
                                        <p:tgtEl>
                                          <p:spTgt spid="36"/>
                                        </p:tgtEl>
                                      </p:cBhvr>
                                    </p:animEffect>
                                    <p:anim calcmode="lin" valueType="num">
                                      <p:cBhvr>
                                        <p:cTn id="57" dur="1000" fill="hold"/>
                                        <p:tgtEl>
                                          <p:spTgt spid="36"/>
                                        </p:tgtEl>
                                        <p:attrNameLst>
                                          <p:attrName>ppt_x</p:attrName>
                                        </p:attrNameLst>
                                      </p:cBhvr>
                                      <p:tavLst>
                                        <p:tav tm="0">
                                          <p:val>
                                            <p:strVal val="#ppt_x"/>
                                          </p:val>
                                        </p:tav>
                                        <p:tav tm="100000">
                                          <p:val>
                                            <p:strVal val="#ppt_x"/>
                                          </p:val>
                                        </p:tav>
                                      </p:tavLst>
                                    </p:anim>
                                    <p:anim calcmode="lin" valueType="num">
                                      <p:cBhvr>
                                        <p:cTn id="5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 calcmode="lin" valueType="num">
                                      <p:cBhvr additive="base">
                                        <p:cTn id="63" dur="500" fill="hold"/>
                                        <p:tgtEl>
                                          <p:spTgt spid="22"/>
                                        </p:tgtEl>
                                        <p:attrNameLst>
                                          <p:attrName>ppt_x</p:attrName>
                                        </p:attrNameLst>
                                      </p:cBhvr>
                                      <p:tavLst>
                                        <p:tav tm="0">
                                          <p:val>
                                            <p:strVal val="#ppt_x"/>
                                          </p:val>
                                        </p:tav>
                                        <p:tav tm="100000">
                                          <p:val>
                                            <p:strVal val="#ppt_x"/>
                                          </p:val>
                                        </p:tav>
                                      </p:tavLst>
                                    </p:anim>
                                    <p:anim calcmode="lin" valueType="num">
                                      <p:cBhvr additive="base">
                                        <p:cTn id="6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3"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2" name="Rectangle 3">
            <a:extLst>
              <a:ext uri="{FF2B5EF4-FFF2-40B4-BE49-F238E27FC236}">
                <a16:creationId xmlns:a16="http://schemas.microsoft.com/office/drawing/2014/main" id="{97DA5784-EE9F-4ECB-AB6E-DE40E4C2675E}"/>
              </a:ext>
            </a:extLst>
          </p:cNvPr>
          <p:cNvSpPr>
            <a:spLocks noChangeArrowheads="1"/>
          </p:cNvSpPr>
          <p:nvPr/>
        </p:nvSpPr>
        <p:spPr bwMode="auto">
          <a:xfrm>
            <a:off x="-66388" y="-1825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6" name="Group 106">
            <a:extLst>
              <a:ext uri="{FF2B5EF4-FFF2-40B4-BE49-F238E27FC236}">
                <a16:creationId xmlns:a16="http://schemas.microsoft.com/office/drawing/2014/main" id="{23A920B9-42F5-4E74-8CBF-478E0FC58988}"/>
              </a:ext>
            </a:extLst>
          </p:cNvPr>
          <p:cNvGrpSpPr>
            <a:grpSpLocks/>
          </p:cNvGrpSpPr>
          <p:nvPr/>
        </p:nvGrpSpPr>
        <p:grpSpPr bwMode="auto">
          <a:xfrm>
            <a:off x="807920" y="829655"/>
            <a:ext cx="1314450" cy="584200"/>
            <a:chOff x="0" y="0"/>
            <a:chExt cx="13138" cy="5842"/>
          </a:xfrm>
        </p:grpSpPr>
      </p:grpSp>
      <p:grpSp>
        <p:nvGrpSpPr>
          <p:cNvPr id="17" name="Group 116">
            <a:extLst>
              <a:ext uri="{FF2B5EF4-FFF2-40B4-BE49-F238E27FC236}">
                <a16:creationId xmlns:a16="http://schemas.microsoft.com/office/drawing/2014/main" id="{C6FE6CE9-1485-47F7-B621-4B5E6C269C3B}"/>
              </a:ext>
            </a:extLst>
          </p:cNvPr>
          <p:cNvGrpSpPr>
            <a:grpSpLocks/>
          </p:cNvGrpSpPr>
          <p:nvPr/>
        </p:nvGrpSpPr>
        <p:grpSpPr bwMode="auto">
          <a:xfrm>
            <a:off x="807920" y="813780"/>
            <a:ext cx="1314450" cy="584200"/>
            <a:chOff x="0" y="0"/>
            <a:chExt cx="13138" cy="5842"/>
          </a:xfrm>
        </p:grpSpPr>
      </p:grpSp>
      <p:sp>
        <p:nvSpPr>
          <p:cNvPr id="42" name="Rectangle 20">
            <a:extLst>
              <a:ext uri="{FF2B5EF4-FFF2-40B4-BE49-F238E27FC236}">
                <a16:creationId xmlns:a16="http://schemas.microsoft.com/office/drawing/2014/main" id="{18F24E58-8D9C-46D7-AC90-ADAE1A0FBCA2}"/>
              </a:ext>
            </a:extLst>
          </p:cNvPr>
          <p:cNvSpPr>
            <a:spLocks noChangeArrowheads="1"/>
          </p:cNvSpPr>
          <p:nvPr/>
        </p:nvSpPr>
        <p:spPr bwMode="auto">
          <a:xfrm>
            <a:off x="4602893" y="489857"/>
            <a:ext cx="696056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tabLst/>
            </a:pPr>
            <a:r>
              <a:rPr lang="ar-BH" sz="4000" b="1"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1- </a:t>
            </a:r>
            <a:r>
              <a:rPr kumimoji="0" lang="ar-BH" sz="4000" b="1" i="0" u="none" strike="noStrike" cap="none" normalizeH="0" baseline="0" dirty="0">
                <a:ln>
                  <a:noFill/>
                </a:ln>
                <a:solidFill>
                  <a:srgbClr val="000000"/>
                </a:solidFill>
                <a:effectLst/>
                <a:latin typeface="Sakkal Majalla" panose="02000000000000000000" pitchFamily="2" charset="-78"/>
                <a:ea typeface="Calibri" panose="020F0502020204030204" pitchFamily="34" charset="0"/>
                <a:cs typeface="Sakkal Majalla" panose="02000000000000000000" pitchFamily="2" charset="-78"/>
              </a:rPr>
              <a:t>أَقْرَأُ الْجُمَلَ الْآتِيَةَ، وَأُلاحِظُ الْكَلِماتِ الْـمُلَوَّنَةَ:</a:t>
            </a:r>
            <a:endParaRPr kumimoji="0" lang="en-US" sz="4000" b="0" i="0" u="none" strike="noStrike" cap="none" normalizeH="0" baseline="0" dirty="0">
              <a:ln>
                <a:noFill/>
              </a:ln>
              <a:solidFill>
                <a:schemeClr val="tx1"/>
              </a:solidFill>
              <a:effectLst/>
              <a:latin typeface="Sakkal Majalla" panose="02000000000000000000" pitchFamily="2" charset="-78"/>
              <a:cs typeface="Sakkal Majalla" panose="02000000000000000000" pitchFamily="2" charset="-78"/>
            </a:endParaRPr>
          </a:p>
        </p:txBody>
      </p:sp>
      <p:pic>
        <p:nvPicPr>
          <p:cNvPr id="2" name="صورة 1">
            <a:extLst>
              <a:ext uri="{FF2B5EF4-FFF2-40B4-BE49-F238E27FC236}">
                <a16:creationId xmlns:a16="http://schemas.microsoft.com/office/drawing/2014/main" id="{27FED3DC-15E9-4E72-AA55-82646A43591C}"/>
              </a:ext>
            </a:extLst>
          </p:cNvPr>
          <p:cNvPicPr>
            <a:picLocks noChangeAspect="1"/>
          </p:cNvPicPr>
          <p:nvPr/>
        </p:nvPicPr>
        <p:blipFill>
          <a:blip r:embed="rId3"/>
          <a:stretch>
            <a:fillRect/>
          </a:stretch>
        </p:blipFill>
        <p:spPr>
          <a:xfrm>
            <a:off x="4031729" y="1054645"/>
            <a:ext cx="4963886" cy="6057253"/>
          </a:xfrm>
          <a:prstGeom prst="rect">
            <a:avLst/>
          </a:prstGeom>
        </p:spPr>
      </p:pic>
      <p:pic>
        <p:nvPicPr>
          <p:cNvPr id="55" name="صورة 54">
            <a:extLst>
              <a:ext uri="{FF2B5EF4-FFF2-40B4-BE49-F238E27FC236}">
                <a16:creationId xmlns:a16="http://schemas.microsoft.com/office/drawing/2014/main" id="{E56B9F6E-891F-4911-BBC4-36A856A74058}"/>
              </a:ext>
            </a:extLst>
          </p:cNvPr>
          <p:cNvPicPr>
            <a:picLocks noChangeAspect="1"/>
          </p:cNvPicPr>
          <p:nvPr/>
        </p:nvPicPr>
        <p:blipFill>
          <a:blip r:embed="rId4"/>
          <a:stretch>
            <a:fillRect/>
          </a:stretch>
        </p:blipFill>
        <p:spPr>
          <a:xfrm>
            <a:off x="628547" y="489857"/>
            <a:ext cx="1457985" cy="1235547"/>
          </a:xfrm>
          <a:prstGeom prst="rect">
            <a:avLst/>
          </a:prstGeom>
        </p:spPr>
      </p:pic>
    </p:spTree>
    <p:extLst>
      <p:ext uri="{BB962C8B-B14F-4D97-AF65-F5344CB8AC3E}">
        <p14:creationId xmlns:p14="http://schemas.microsoft.com/office/powerpoint/2010/main" val="1551928597"/>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2" name="Rectangle 3">
            <a:extLst>
              <a:ext uri="{FF2B5EF4-FFF2-40B4-BE49-F238E27FC236}">
                <a16:creationId xmlns:a16="http://schemas.microsoft.com/office/drawing/2014/main" id="{97DA5784-EE9F-4ECB-AB6E-DE40E4C2675E}"/>
              </a:ext>
            </a:extLst>
          </p:cNvPr>
          <p:cNvSpPr>
            <a:spLocks noChangeArrowheads="1"/>
          </p:cNvSpPr>
          <p:nvPr/>
        </p:nvSpPr>
        <p:spPr bwMode="auto">
          <a:xfrm>
            <a:off x="-66388" y="-1825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6" name="Group 106">
            <a:extLst>
              <a:ext uri="{FF2B5EF4-FFF2-40B4-BE49-F238E27FC236}">
                <a16:creationId xmlns:a16="http://schemas.microsoft.com/office/drawing/2014/main" id="{23A920B9-42F5-4E74-8CBF-478E0FC58988}"/>
              </a:ext>
            </a:extLst>
          </p:cNvPr>
          <p:cNvGrpSpPr>
            <a:grpSpLocks/>
          </p:cNvGrpSpPr>
          <p:nvPr/>
        </p:nvGrpSpPr>
        <p:grpSpPr bwMode="auto">
          <a:xfrm>
            <a:off x="807920" y="829655"/>
            <a:ext cx="1314450" cy="584200"/>
            <a:chOff x="0" y="0"/>
            <a:chExt cx="13138" cy="5842"/>
          </a:xfrm>
        </p:grpSpPr>
      </p:grpSp>
      <p:grpSp>
        <p:nvGrpSpPr>
          <p:cNvPr id="17" name="Group 116">
            <a:extLst>
              <a:ext uri="{FF2B5EF4-FFF2-40B4-BE49-F238E27FC236}">
                <a16:creationId xmlns:a16="http://schemas.microsoft.com/office/drawing/2014/main" id="{C6FE6CE9-1485-47F7-B621-4B5E6C269C3B}"/>
              </a:ext>
            </a:extLst>
          </p:cNvPr>
          <p:cNvGrpSpPr>
            <a:grpSpLocks/>
          </p:cNvGrpSpPr>
          <p:nvPr/>
        </p:nvGrpSpPr>
        <p:grpSpPr bwMode="auto">
          <a:xfrm>
            <a:off x="807920" y="813780"/>
            <a:ext cx="1314450" cy="584200"/>
            <a:chOff x="0" y="0"/>
            <a:chExt cx="13138" cy="5842"/>
          </a:xfrm>
        </p:grpSpPr>
      </p:grpSp>
      <p:pic>
        <p:nvPicPr>
          <p:cNvPr id="10" name="صورة 9">
            <a:extLst>
              <a:ext uri="{FF2B5EF4-FFF2-40B4-BE49-F238E27FC236}">
                <a16:creationId xmlns:a16="http://schemas.microsoft.com/office/drawing/2014/main" id="{2CE7DE77-C016-4771-94A4-A495E0137F03}"/>
              </a:ext>
            </a:extLst>
          </p:cNvPr>
          <p:cNvPicPr>
            <a:picLocks noChangeAspect="1"/>
          </p:cNvPicPr>
          <p:nvPr/>
        </p:nvPicPr>
        <p:blipFill>
          <a:blip r:embed="rId3"/>
          <a:stretch>
            <a:fillRect/>
          </a:stretch>
        </p:blipFill>
        <p:spPr>
          <a:xfrm>
            <a:off x="680401" y="617955"/>
            <a:ext cx="1455799" cy="1095016"/>
          </a:xfrm>
          <a:prstGeom prst="rect">
            <a:avLst/>
          </a:prstGeom>
        </p:spPr>
      </p:pic>
      <p:pic>
        <p:nvPicPr>
          <p:cNvPr id="3" name="صورة 2">
            <a:extLst>
              <a:ext uri="{FF2B5EF4-FFF2-40B4-BE49-F238E27FC236}">
                <a16:creationId xmlns:a16="http://schemas.microsoft.com/office/drawing/2014/main" id="{694E809F-3705-4FE1-A7BD-EE9F25832FC7}"/>
              </a:ext>
            </a:extLst>
          </p:cNvPr>
          <p:cNvPicPr>
            <a:picLocks noChangeAspect="1"/>
          </p:cNvPicPr>
          <p:nvPr/>
        </p:nvPicPr>
        <p:blipFill>
          <a:blip r:embed="rId4"/>
          <a:stretch>
            <a:fillRect/>
          </a:stretch>
        </p:blipFill>
        <p:spPr>
          <a:xfrm>
            <a:off x="2886133" y="1566490"/>
            <a:ext cx="6419734" cy="5511811"/>
          </a:xfrm>
          <a:prstGeom prst="rect">
            <a:avLst/>
          </a:prstGeom>
        </p:spPr>
      </p:pic>
      <p:sp>
        <p:nvSpPr>
          <p:cNvPr id="28" name="TextBox 65">
            <a:extLst>
              <a:ext uri="{FF2B5EF4-FFF2-40B4-BE49-F238E27FC236}">
                <a16:creationId xmlns:a16="http://schemas.microsoft.com/office/drawing/2014/main" id="{79FC0898-68D1-4AD1-8389-7E58C623BB18}"/>
              </a:ext>
            </a:extLst>
          </p:cNvPr>
          <p:cNvSpPr txBox="1"/>
          <p:nvPr/>
        </p:nvSpPr>
        <p:spPr>
          <a:xfrm>
            <a:off x="6357259" y="4397824"/>
            <a:ext cx="2354278" cy="1862048"/>
          </a:xfrm>
          <a:prstGeom prst="rect">
            <a:avLst/>
          </a:prstGeom>
          <a:noFill/>
        </p:spPr>
        <p:txBody>
          <a:bodyPr wrap="square" rtlCol="0">
            <a:spAutoFit/>
          </a:bodyPr>
          <a:lstStyle/>
          <a:p>
            <a:pPr algn="r" rtl="1"/>
            <a:r>
              <a:rPr lang="ar-BH" sz="11500" b="1" dirty="0">
                <a:solidFill>
                  <a:srgbClr val="0070C0"/>
                </a:solidFill>
                <a:latin typeface="Sakkal Majalla" panose="02000000000000000000" pitchFamily="2" charset="-78"/>
                <a:cs typeface="Sakkal Majalla" panose="02000000000000000000" pitchFamily="2" charset="-78"/>
              </a:rPr>
              <a:t>ذَلِكَ</a:t>
            </a:r>
            <a:endParaRPr lang="en-US" sz="11500" b="1" dirty="0">
              <a:solidFill>
                <a:srgbClr val="0070C0"/>
              </a:solidFill>
              <a:latin typeface="Sakkal Majalla" panose="02000000000000000000" pitchFamily="2" charset="-78"/>
              <a:cs typeface="Sakkal Majalla" panose="02000000000000000000" pitchFamily="2" charset="-78"/>
            </a:endParaRPr>
          </a:p>
        </p:txBody>
      </p:sp>
      <p:sp>
        <p:nvSpPr>
          <p:cNvPr id="29" name="مستطيل 28">
            <a:extLst>
              <a:ext uri="{FF2B5EF4-FFF2-40B4-BE49-F238E27FC236}">
                <a16:creationId xmlns:a16="http://schemas.microsoft.com/office/drawing/2014/main" id="{D5F9CF10-D9B9-4AD2-8872-B4DF85D888AD}"/>
              </a:ext>
            </a:extLst>
          </p:cNvPr>
          <p:cNvSpPr/>
          <p:nvPr/>
        </p:nvSpPr>
        <p:spPr>
          <a:xfrm>
            <a:off x="2060525" y="438944"/>
            <a:ext cx="9459642" cy="816827"/>
          </a:xfrm>
          <a:prstGeom prst="rect">
            <a:avLst/>
          </a:prstGeom>
        </p:spPr>
        <p:txBody>
          <a:bodyPr wrap="none">
            <a:spAutoFit/>
          </a:bodyPr>
          <a:lstStyle/>
          <a:p>
            <a:pPr marR="0" lvl="0" algn="r" rtl="1">
              <a:lnSpc>
                <a:spcPct val="107000"/>
              </a:lnSpc>
              <a:spcBef>
                <a:spcPts val="0"/>
              </a:spcBef>
              <a:spcAft>
                <a:spcPts val="800"/>
              </a:spcAft>
            </a:pPr>
            <a:r>
              <a:rPr lang="ar-BH" sz="4400" b="1"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2. أَكْتُبُ على سبورتك اسْمَ الْإِشارَةِ الْـمُناسِبَ (</a:t>
            </a:r>
            <a:r>
              <a:rPr lang="ar-BH" sz="4400" b="1" dirty="0">
                <a:solidFill>
                  <a:srgbClr val="FF0000"/>
                </a:solidFill>
                <a:latin typeface="Sakkal Majalla" panose="02000000000000000000" pitchFamily="2" charset="-78"/>
                <a:ea typeface="Calibri" panose="020F0502020204030204" pitchFamily="34" charset="0"/>
                <a:cs typeface="Sakkal Majalla" panose="02000000000000000000" pitchFamily="2" charset="-78"/>
              </a:rPr>
              <a:t>ذَلِكَ</a:t>
            </a:r>
            <a:r>
              <a:rPr lang="ar-BH" sz="4400" b="1"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 / </a:t>
            </a:r>
            <a:r>
              <a:rPr lang="ar-BH" sz="4400" b="1" dirty="0">
                <a:solidFill>
                  <a:srgbClr val="FF0000"/>
                </a:solidFill>
                <a:latin typeface="Sakkal Majalla" panose="02000000000000000000" pitchFamily="2" charset="-78"/>
                <a:ea typeface="Calibri" panose="020F0502020204030204" pitchFamily="34" charset="0"/>
                <a:cs typeface="Sakkal Majalla" panose="02000000000000000000" pitchFamily="2" charset="-78"/>
              </a:rPr>
              <a:t>تِلْكَ</a:t>
            </a:r>
            <a:r>
              <a:rPr lang="ar-BH" sz="4400" b="1"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a:t>
            </a:r>
            <a:endParaRPr lang="en-US" sz="4400" dirty="0">
              <a:effectLst/>
              <a:latin typeface="Sakkal Majalla" panose="02000000000000000000" pitchFamily="2" charset="-78"/>
              <a:ea typeface="Calibri" panose="020F0502020204030204" pitchFamily="34" charset="0"/>
              <a:cs typeface="Sakkal Majalla" panose="02000000000000000000" pitchFamily="2" charset="-78"/>
            </a:endParaRPr>
          </a:p>
        </p:txBody>
      </p:sp>
    </p:spTree>
    <p:extLst>
      <p:ext uri="{BB962C8B-B14F-4D97-AF65-F5344CB8AC3E}">
        <p14:creationId xmlns:p14="http://schemas.microsoft.com/office/powerpoint/2010/main" val="2779037197"/>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2" name="Rectangle 3">
            <a:extLst>
              <a:ext uri="{FF2B5EF4-FFF2-40B4-BE49-F238E27FC236}">
                <a16:creationId xmlns:a16="http://schemas.microsoft.com/office/drawing/2014/main" id="{97DA5784-EE9F-4ECB-AB6E-DE40E4C2675E}"/>
              </a:ext>
            </a:extLst>
          </p:cNvPr>
          <p:cNvSpPr>
            <a:spLocks noChangeArrowheads="1"/>
          </p:cNvSpPr>
          <p:nvPr/>
        </p:nvSpPr>
        <p:spPr bwMode="auto">
          <a:xfrm>
            <a:off x="-66388" y="-1825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صورة 1">
            <a:extLst>
              <a:ext uri="{FF2B5EF4-FFF2-40B4-BE49-F238E27FC236}">
                <a16:creationId xmlns:a16="http://schemas.microsoft.com/office/drawing/2014/main" id="{8C00033F-A846-4A42-81D7-345631718DDE}"/>
              </a:ext>
            </a:extLst>
          </p:cNvPr>
          <p:cNvPicPr>
            <a:picLocks noChangeAspect="1"/>
          </p:cNvPicPr>
          <p:nvPr/>
        </p:nvPicPr>
        <p:blipFill>
          <a:blip r:embed="rId3"/>
          <a:stretch>
            <a:fillRect/>
          </a:stretch>
        </p:blipFill>
        <p:spPr>
          <a:xfrm>
            <a:off x="2517338" y="1556657"/>
            <a:ext cx="7682576" cy="5889198"/>
          </a:xfrm>
          <a:prstGeom prst="rect">
            <a:avLst/>
          </a:prstGeom>
        </p:spPr>
      </p:pic>
      <p:sp>
        <p:nvSpPr>
          <p:cNvPr id="28" name="TextBox 65">
            <a:extLst>
              <a:ext uri="{FF2B5EF4-FFF2-40B4-BE49-F238E27FC236}">
                <a16:creationId xmlns:a16="http://schemas.microsoft.com/office/drawing/2014/main" id="{79FC0898-68D1-4AD1-8389-7E58C623BB18}"/>
              </a:ext>
            </a:extLst>
          </p:cNvPr>
          <p:cNvSpPr txBox="1"/>
          <p:nvPr/>
        </p:nvSpPr>
        <p:spPr>
          <a:xfrm>
            <a:off x="6642770" y="4557008"/>
            <a:ext cx="2354278" cy="1862048"/>
          </a:xfrm>
          <a:prstGeom prst="rect">
            <a:avLst/>
          </a:prstGeom>
          <a:noFill/>
        </p:spPr>
        <p:txBody>
          <a:bodyPr wrap="square" rtlCol="0">
            <a:spAutoFit/>
          </a:bodyPr>
          <a:lstStyle/>
          <a:p>
            <a:pPr algn="r" rtl="1"/>
            <a:r>
              <a:rPr lang="ar-BH" sz="11500" b="1" dirty="0">
                <a:solidFill>
                  <a:srgbClr val="0070C0"/>
                </a:solidFill>
                <a:latin typeface="Sakkal Majalla" panose="02000000000000000000" pitchFamily="2" charset="-78"/>
                <a:cs typeface="Sakkal Majalla" panose="02000000000000000000" pitchFamily="2" charset="-78"/>
              </a:rPr>
              <a:t>تِلْكَ</a:t>
            </a:r>
            <a:endParaRPr lang="en-US" sz="11500" b="1" dirty="0">
              <a:solidFill>
                <a:srgbClr val="0070C0"/>
              </a:solidFill>
              <a:latin typeface="Sakkal Majalla" panose="02000000000000000000" pitchFamily="2" charset="-78"/>
              <a:cs typeface="Sakkal Majalla" panose="02000000000000000000" pitchFamily="2" charset="-78"/>
            </a:endParaRPr>
          </a:p>
        </p:txBody>
      </p:sp>
      <p:pic>
        <p:nvPicPr>
          <p:cNvPr id="13" name="صورة 12">
            <a:extLst>
              <a:ext uri="{FF2B5EF4-FFF2-40B4-BE49-F238E27FC236}">
                <a16:creationId xmlns:a16="http://schemas.microsoft.com/office/drawing/2014/main" id="{4D6ACD29-E3CA-413F-9013-328E06E64B1B}"/>
              </a:ext>
            </a:extLst>
          </p:cNvPr>
          <p:cNvPicPr>
            <a:picLocks noChangeAspect="1"/>
          </p:cNvPicPr>
          <p:nvPr/>
        </p:nvPicPr>
        <p:blipFill>
          <a:blip r:embed="rId4"/>
          <a:stretch>
            <a:fillRect/>
          </a:stretch>
        </p:blipFill>
        <p:spPr>
          <a:xfrm>
            <a:off x="680401" y="617955"/>
            <a:ext cx="1455799" cy="1095016"/>
          </a:xfrm>
          <a:prstGeom prst="rect">
            <a:avLst/>
          </a:prstGeom>
        </p:spPr>
      </p:pic>
      <p:sp>
        <p:nvSpPr>
          <p:cNvPr id="14" name="مستطيل 13">
            <a:extLst>
              <a:ext uri="{FF2B5EF4-FFF2-40B4-BE49-F238E27FC236}">
                <a16:creationId xmlns:a16="http://schemas.microsoft.com/office/drawing/2014/main" id="{07CBF318-DD18-4B54-A773-DE7FE83C8AB1}"/>
              </a:ext>
            </a:extLst>
          </p:cNvPr>
          <p:cNvSpPr/>
          <p:nvPr/>
        </p:nvSpPr>
        <p:spPr>
          <a:xfrm>
            <a:off x="2060525" y="438944"/>
            <a:ext cx="9459642" cy="816827"/>
          </a:xfrm>
          <a:prstGeom prst="rect">
            <a:avLst/>
          </a:prstGeom>
        </p:spPr>
        <p:txBody>
          <a:bodyPr wrap="none">
            <a:spAutoFit/>
          </a:bodyPr>
          <a:lstStyle/>
          <a:p>
            <a:pPr marR="0" lvl="0" algn="r" rtl="1">
              <a:lnSpc>
                <a:spcPct val="107000"/>
              </a:lnSpc>
              <a:spcBef>
                <a:spcPts val="0"/>
              </a:spcBef>
              <a:spcAft>
                <a:spcPts val="800"/>
              </a:spcAft>
            </a:pPr>
            <a:r>
              <a:rPr lang="ar-BH" sz="4400" b="1"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2. أَكْتُبُ على سبورتك اسْمَ الْإِشارَةِ الْـمُناسِبَ (</a:t>
            </a:r>
            <a:r>
              <a:rPr lang="ar-BH" sz="4400" b="1" dirty="0">
                <a:solidFill>
                  <a:srgbClr val="FF0000"/>
                </a:solidFill>
                <a:latin typeface="Sakkal Majalla" panose="02000000000000000000" pitchFamily="2" charset="-78"/>
                <a:ea typeface="Calibri" panose="020F0502020204030204" pitchFamily="34" charset="0"/>
                <a:cs typeface="Sakkal Majalla" panose="02000000000000000000" pitchFamily="2" charset="-78"/>
              </a:rPr>
              <a:t>ذَلِكَ</a:t>
            </a:r>
            <a:r>
              <a:rPr lang="ar-BH" sz="4400" b="1"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 / </a:t>
            </a:r>
            <a:r>
              <a:rPr lang="ar-BH" sz="4400" b="1" dirty="0">
                <a:solidFill>
                  <a:srgbClr val="FF0000"/>
                </a:solidFill>
                <a:latin typeface="Sakkal Majalla" panose="02000000000000000000" pitchFamily="2" charset="-78"/>
                <a:ea typeface="Calibri" panose="020F0502020204030204" pitchFamily="34" charset="0"/>
                <a:cs typeface="Sakkal Majalla" panose="02000000000000000000" pitchFamily="2" charset="-78"/>
              </a:rPr>
              <a:t>تِلْكَ</a:t>
            </a:r>
            <a:r>
              <a:rPr lang="ar-BH" sz="4400" b="1"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a:t>
            </a:r>
            <a:endParaRPr lang="en-US" sz="4400" dirty="0">
              <a:effectLst/>
              <a:latin typeface="Sakkal Majalla" panose="02000000000000000000" pitchFamily="2" charset="-78"/>
              <a:ea typeface="Calibri" panose="020F0502020204030204" pitchFamily="34" charset="0"/>
              <a:cs typeface="Sakkal Majalla" panose="02000000000000000000" pitchFamily="2" charset="-78"/>
            </a:endParaRPr>
          </a:p>
        </p:txBody>
      </p:sp>
    </p:spTree>
    <p:extLst>
      <p:ext uri="{BB962C8B-B14F-4D97-AF65-F5344CB8AC3E}">
        <p14:creationId xmlns:p14="http://schemas.microsoft.com/office/powerpoint/2010/main" val="988759226"/>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26E4557B-032C-435C-AD54-526A3B30D15D}"/>
              </a:ext>
            </a:extLst>
          </p:cNvPr>
          <p:cNvPicPr>
            <a:picLocks noChangeAspect="1"/>
          </p:cNvPicPr>
          <p:nvPr/>
        </p:nvPicPr>
        <p:blipFill>
          <a:blip r:embed="rId3"/>
          <a:stretch>
            <a:fillRect/>
          </a:stretch>
        </p:blipFill>
        <p:spPr>
          <a:xfrm>
            <a:off x="2915528" y="1712971"/>
            <a:ext cx="7247691" cy="5474392"/>
          </a:xfrm>
          <a:prstGeom prst="rect">
            <a:avLst/>
          </a:prstGeom>
        </p:spPr>
      </p:pic>
      <p:sp>
        <p:nvSpPr>
          <p:cNvPr id="28" name="TextBox 65">
            <a:extLst>
              <a:ext uri="{FF2B5EF4-FFF2-40B4-BE49-F238E27FC236}">
                <a16:creationId xmlns:a16="http://schemas.microsoft.com/office/drawing/2014/main" id="{79FC0898-68D1-4AD1-8389-7E58C623BB18}"/>
              </a:ext>
            </a:extLst>
          </p:cNvPr>
          <p:cNvSpPr txBox="1"/>
          <p:nvPr/>
        </p:nvSpPr>
        <p:spPr>
          <a:xfrm>
            <a:off x="6425056" y="4654979"/>
            <a:ext cx="2354278" cy="1862048"/>
          </a:xfrm>
          <a:prstGeom prst="rect">
            <a:avLst/>
          </a:prstGeom>
          <a:noFill/>
        </p:spPr>
        <p:txBody>
          <a:bodyPr wrap="square" rtlCol="0">
            <a:spAutoFit/>
          </a:bodyPr>
          <a:lstStyle/>
          <a:p>
            <a:pPr algn="r" rtl="1"/>
            <a:r>
              <a:rPr lang="ar-BH" sz="11500" b="1" dirty="0">
                <a:solidFill>
                  <a:srgbClr val="0070C0"/>
                </a:solidFill>
                <a:latin typeface="Sakkal Majalla" panose="02000000000000000000" pitchFamily="2" charset="-78"/>
                <a:cs typeface="Sakkal Majalla" panose="02000000000000000000" pitchFamily="2" charset="-78"/>
              </a:rPr>
              <a:t>تِلْكَ</a:t>
            </a:r>
            <a:endParaRPr lang="en-US" sz="11500" b="1" dirty="0">
              <a:solidFill>
                <a:srgbClr val="0070C0"/>
              </a:solidFill>
              <a:latin typeface="Sakkal Majalla" panose="02000000000000000000" pitchFamily="2" charset="-78"/>
              <a:cs typeface="Sakkal Majalla" panose="02000000000000000000" pitchFamily="2" charset="-78"/>
            </a:endParaRPr>
          </a:p>
        </p:txBody>
      </p:sp>
      <p:pic>
        <p:nvPicPr>
          <p:cNvPr id="13" name="صورة 12">
            <a:extLst>
              <a:ext uri="{FF2B5EF4-FFF2-40B4-BE49-F238E27FC236}">
                <a16:creationId xmlns:a16="http://schemas.microsoft.com/office/drawing/2014/main" id="{ED56D9F4-2F48-4376-A73D-9E02360D9F35}"/>
              </a:ext>
            </a:extLst>
          </p:cNvPr>
          <p:cNvPicPr>
            <a:picLocks noChangeAspect="1"/>
          </p:cNvPicPr>
          <p:nvPr/>
        </p:nvPicPr>
        <p:blipFill>
          <a:blip r:embed="rId4"/>
          <a:stretch>
            <a:fillRect/>
          </a:stretch>
        </p:blipFill>
        <p:spPr>
          <a:xfrm>
            <a:off x="680401" y="617955"/>
            <a:ext cx="1455799" cy="1095016"/>
          </a:xfrm>
          <a:prstGeom prst="rect">
            <a:avLst/>
          </a:prstGeom>
        </p:spPr>
      </p:pic>
      <p:sp>
        <p:nvSpPr>
          <p:cNvPr id="14" name="مستطيل 13">
            <a:extLst>
              <a:ext uri="{FF2B5EF4-FFF2-40B4-BE49-F238E27FC236}">
                <a16:creationId xmlns:a16="http://schemas.microsoft.com/office/drawing/2014/main" id="{AA947E27-1619-406C-80B8-6165DFB3AF3E}"/>
              </a:ext>
            </a:extLst>
          </p:cNvPr>
          <p:cNvSpPr/>
          <p:nvPr/>
        </p:nvSpPr>
        <p:spPr>
          <a:xfrm>
            <a:off x="2060525" y="438944"/>
            <a:ext cx="9459642" cy="816827"/>
          </a:xfrm>
          <a:prstGeom prst="rect">
            <a:avLst/>
          </a:prstGeom>
        </p:spPr>
        <p:txBody>
          <a:bodyPr wrap="none">
            <a:spAutoFit/>
          </a:bodyPr>
          <a:lstStyle/>
          <a:p>
            <a:pPr marR="0" lvl="0" algn="r" rtl="1">
              <a:lnSpc>
                <a:spcPct val="107000"/>
              </a:lnSpc>
              <a:spcBef>
                <a:spcPts val="0"/>
              </a:spcBef>
              <a:spcAft>
                <a:spcPts val="800"/>
              </a:spcAft>
            </a:pPr>
            <a:r>
              <a:rPr lang="ar-BH" sz="4400" b="1"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2. أَكْتُبُ على سبورتك اسْمَ الْإِشارَةِ الْـمُناسِبَ (</a:t>
            </a:r>
            <a:r>
              <a:rPr lang="ar-BH" sz="4400" b="1" dirty="0">
                <a:solidFill>
                  <a:srgbClr val="FF0000"/>
                </a:solidFill>
                <a:latin typeface="Sakkal Majalla" panose="02000000000000000000" pitchFamily="2" charset="-78"/>
                <a:ea typeface="Calibri" panose="020F0502020204030204" pitchFamily="34" charset="0"/>
                <a:cs typeface="Sakkal Majalla" panose="02000000000000000000" pitchFamily="2" charset="-78"/>
              </a:rPr>
              <a:t>ذَلِكَ</a:t>
            </a:r>
            <a:r>
              <a:rPr lang="ar-BH" sz="4400" b="1"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 / </a:t>
            </a:r>
            <a:r>
              <a:rPr lang="ar-BH" sz="4400" b="1" dirty="0">
                <a:solidFill>
                  <a:srgbClr val="FF0000"/>
                </a:solidFill>
                <a:latin typeface="Sakkal Majalla" panose="02000000000000000000" pitchFamily="2" charset="-78"/>
                <a:ea typeface="Calibri" panose="020F0502020204030204" pitchFamily="34" charset="0"/>
                <a:cs typeface="Sakkal Majalla" panose="02000000000000000000" pitchFamily="2" charset="-78"/>
              </a:rPr>
              <a:t>تِلْكَ</a:t>
            </a:r>
            <a:r>
              <a:rPr lang="ar-BH" sz="4400" b="1"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a:t>
            </a:r>
            <a:endParaRPr lang="en-US" sz="4400" dirty="0">
              <a:effectLst/>
              <a:latin typeface="Sakkal Majalla" panose="02000000000000000000" pitchFamily="2" charset="-78"/>
              <a:ea typeface="Calibri" panose="020F0502020204030204" pitchFamily="34" charset="0"/>
              <a:cs typeface="Sakkal Majalla" panose="02000000000000000000" pitchFamily="2" charset="-78"/>
            </a:endParaRPr>
          </a:p>
        </p:txBody>
      </p:sp>
    </p:spTree>
    <p:extLst>
      <p:ext uri="{BB962C8B-B14F-4D97-AF65-F5344CB8AC3E}">
        <p14:creationId xmlns:p14="http://schemas.microsoft.com/office/powerpoint/2010/main" val="1059179704"/>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apisco Happy Birthday Photography Backdrops Sesame Street Elmo World Party  Bricks Wall Photo Background for Pictures Customize|Background| - AliExpr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223"/>
            <a:ext cx="12192000" cy="6855047"/>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3556000" y="990600"/>
            <a:ext cx="5080000" cy="1016000"/>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08" tIns="60904" rIns="121808" bIns="60904" rtlCol="0" anchor="ctr"/>
          <a:lstStyle/>
          <a:p>
            <a:pPr algn="ctr" defTabSz="1217910"/>
            <a:endParaRPr lang="en-US" sz="2400">
              <a:solidFill>
                <a:prstClr val="white"/>
              </a:solidFill>
              <a:latin typeface="Calibri"/>
            </a:endParaRPr>
          </a:p>
        </p:txBody>
      </p:sp>
      <p:sp>
        <p:nvSpPr>
          <p:cNvPr id="5" name="TextBox 4"/>
          <p:cNvSpPr txBox="1"/>
          <p:nvPr/>
        </p:nvSpPr>
        <p:spPr>
          <a:xfrm>
            <a:off x="3657600" y="1125360"/>
            <a:ext cx="4775200" cy="779652"/>
          </a:xfrm>
          <a:prstGeom prst="rect">
            <a:avLst/>
          </a:prstGeom>
          <a:noFill/>
        </p:spPr>
        <p:txBody>
          <a:bodyPr wrap="square" lIns="121808" tIns="60904" rIns="121808" bIns="60904" rtlCol="0">
            <a:spAutoFit/>
          </a:bodyPr>
          <a:lstStyle/>
          <a:p>
            <a:pPr algn="ctr" defTabSz="1217910"/>
            <a:r>
              <a:rPr lang="ar-BH" sz="4267" b="1" dirty="0">
                <a:solidFill>
                  <a:prstClr val="white"/>
                </a:solidFill>
                <a:latin typeface="Calibri"/>
                <a:cs typeface="Arial" panose="020B0604020202020204" pitchFamily="34" charset="0"/>
              </a:rPr>
              <a:t>هنا صف الثاني 2</a:t>
            </a:r>
            <a:endParaRPr lang="en-US" sz="4267" b="1" dirty="0">
              <a:solidFill>
                <a:prstClr val="white"/>
              </a:solidFill>
              <a:latin typeface="Calibri"/>
            </a:endParaRPr>
          </a:p>
        </p:txBody>
      </p:sp>
    </p:spTree>
    <p:extLst>
      <p:ext uri="{BB962C8B-B14F-4D97-AF65-F5344CB8AC3E}">
        <p14:creationId xmlns:p14="http://schemas.microsoft.com/office/powerpoint/2010/main" val="2624235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8B8CC"/>
        </a:solidFill>
        <a:effectLst/>
      </p:bgPr>
    </p:bg>
    <p:spTree>
      <p:nvGrpSpPr>
        <p:cNvPr id="1" name=""/>
        <p:cNvGrpSpPr/>
        <p:nvPr/>
      </p:nvGrpSpPr>
      <p:grpSpPr>
        <a:xfrm>
          <a:off x="0" y="0"/>
          <a:ext cx="0" cy="0"/>
          <a:chOff x="0" y="0"/>
          <a:chExt cx="0" cy="0"/>
        </a:xfrm>
      </p:grpSpPr>
      <p:grpSp>
        <p:nvGrpSpPr>
          <p:cNvPr id="20" name="Group 106">
            <a:extLst>
              <a:ext uri="{FF2B5EF4-FFF2-40B4-BE49-F238E27FC236}">
                <a16:creationId xmlns:a16="http://schemas.microsoft.com/office/drawing/2014/main" id="{291DF455-7C5E-4BBD-8545-1D4DC8F661FA}"/>
              </a:ext>
            </a:extLst>
          </p:cNvPr>
          <p:cNvGrpSpPr>
            <a:grpSpLocks/>
          </p:cNvGrpSpPr>
          <p:nvPr/>
        </p:nvGrpSpPr>
        <p:grpSpPr bwMode="auto">
          <a:xfrm>
            <a:off x="1130300" y="267387"/>
            <a:ext cx="1314450" cy="584200"/>
            <a:chOff x="0" y="0"/>
            <a:chExt cx="13138" cy="5842"/>
          </a:xfrm>
        </p:grpSpPr>
      </p:grpSp>
      <p:grpSp>
        <p:nvGrpSpPr>
          <p:cNvPr id="21" name="Group 112">
            <a:extLst>
              <a:ext uri="{FF2B5EF4-FFF2-40B4-BE49-F238E27FC236}">
                <a16:creationId xmlns:a16="http://schemas.microsoft.com/office/drawing/2014/main" id="{44C6F253-37FD-4E94-9200-4E067791801F}"/>
              </a:ext>
            </a:extLst>
          </p:cNvPr>
          <p:cNvGrpSpPr>
            <a:grpSpLocks/>
          </p:cNvGrpSpPr>
          <p:nvPr/>
        </p:nvGrpSpPr>
        <p:grpSpPr bwMode="auto">
          <a:xfrm>
            <a:off x="561975" y="262625"/>
            <a:ext cx="1314450" cy="584200"/>
            <a:chOff x="0" y="0"/>
            <a:chExt cx="13138" cy="5842"/>
          </a:xfrm>
        </p:grpSpPr>
      </p:grpSp>
      <p:grpSp>
        <p:nvGrpSpPr>
          <p:cNvPr id="22" name="Group 116">
            <a:extLst>
              <a:ext uri="{FF2B5EF4-FFF2-40B4-BE49-F238E27FC236}">
                <a16:creationId xmlns:a16="http://schemas.microsoft.com/office/drawing/2014/main" id="{11F41D54-9B03-4AF2-9171-3F0C87D27323}"/>
              </a:ext>
            </a:extLst>
          </p:cNvPr>
          <p:cNvGrpSpPr>
            <a:grpSpLocks/>
          </p:cNvGrpSpPr>
          <p:nvPr/>
        </p:nvGrpSpPr>
        <p:grpSpPr bwMode="auto">
          <a:xfrm>
            <a:off x="1130300" y="251512"/>
            <a:ext cx="1314450" cy="584200"/>
            <a:chOff x="0" y="0"/>
            <a:chExt cx="13138" cy="5842"/>
          </a:xfrm>
        </p:grpSpPr>
      </p:grpSp>
      <p:pic>
        <p:nvPicPr>
          <p:cNvPr id="2050" name="Picture 2" descr="PLICKERS">
            <a:extLst>
              <a:ext uri="{FF2B5EF4-FFF2-40B4-BE49-F238E27FC236}">
                <a16:creationId xmlns:a16="http://schemas.microsoft.com/office/drawing/2014/main" id="{BD464D38-AD0A-4CDB-A793-C59D62EA43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367" b="9436"/>
          <a:stretch/>
        </p:blipFill>
        <p:spPr bwMode="auto">
          <a:xfrm>
            <a:off x="609600" y="444500"/>
            <a:ext cx="10934700" cy="1866900"/>
          </a:xfrm>
          <a:prstGeom prst="roundRect">
            <a:avLst>
              <a:gd name="adj" fmla="val 7495"/>
            </a:avLst>
          </a:prstGeom>
          <a:solidFill>
            <a:srgbClr val="FFFFFF">
              <a:shade val="85000"/>
            </a:srgbClr>
          </a:solidFill>
          <a:ln>
            <a:noFill/>
          </a:ln>
          <a:effectLst/>
        </p:spPr>
      </p:pic>
      <p:pic>
        <p:nvPicPr>
          <p:cNvPr id="2052" name="Picture 4" descr="Engaging students with the Plickers app – Cares Education">
            <a:extLst>
              <a:ext uri="{FF2B5EF4-FFF2-40B4-BE49-F238E27FC236}">
                <a16:creationId xmlns:a16="http://schemas.microsoft.com/office/drawing/2014/main" id="{E641EB59-013B-4CE1-A42E-2EBD8886B9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770"/>
          <a:stretch/>
        </p:blipFill>
        <p:spPr bwMode="auto">
          <a:xfrm>
            <a:off x="558800" y="2057400"/>
            <a:ext cx="11042650" cy="4356100"/>
          </a:xfrm>
          <a:prstGeom prst="roundRect">
            <a:avLst>
              <a:gd name="adj" fmla="val 2430"/>
            </a:avLst>
          </a:prstGeom>
          <a:solidFill>
            <a:srgbClr val="FFFFFF">
              <a:shade val="85000"/>
            </a:srgbClr>
          </a:solidFill>
          <a:ln>
            <a:noFill/>
          </a:ln>
          <a:effectLst/>
        </p:spPr>
      </p:pic>
    </p:spTree>
    <p:extLst>
      <p:ext uri="{BB962C8B-B14F-4D97-AF65-F5344CB8AC3E}">
        <p14:creationId xmlns:p14="http://schemas.microsoft.com/office/powerpoint/2010/main" val="4239108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C762C"/>
        </a:solid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610E9F6F-6FE2-4727-938E-8BAB5B162482}"/>
              </a:ext>
            </a:extLst>
          </p:cNvPr>
          <p:cNvSpPr/>
          <p:nvPr/>
        </p:nvSpPr>
        <p:spPr>
          <a:xfrm>
            <a:off x="5085080" y="9210675"/>
            <a:ext cx="444500" cy="406400"/>
          </a:xfrm>
          <a:prstGeom prst="ellipse">
            <a:avLst/>
          </a:prstGeom>
          <a:noFill/>
          <a:ln w="6350" cap="flat" cmpd="sng" algn="ctr">
            <a:solidFill>
              <a:srgbClr val="0070C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رسم 323" descr="أذن">
            <a:extLst>
              <a:ext uri="{FF2B5EF4-FFF2-40B4-BE49-F238E27FC236}">
                <a16:creationId xmlns:a16="http://schemas.microsoft.com/office/drawing/2014/main" id="{05DA6694-670D-437F-97EE-04908C738B2A}"/>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26810" y="9220835"/>
            <a:ext cx="354330" cy="354330"/>
          </a:xfrm>
          <a:prstGeom prst="rect">
            <a:avLst/>
          </a:prstGeom>
          <a:effectLst>
            <a:outerShdw blurRad="50800" dist="38100" dir="18900000" algn="bl" rotWithShape="0">
              <a:prstClr val="black">
                <a:alpha val="40000"/>
              </a:prstClr>
            </a:outerShdw>
          </a:effectLst>
        </p:spPr>
      </p:pic>
      <p:pic>
        <p:nvPicPr>
          <p:cNvPr id="3" name="صورة 2">
            <a:extLst>
              <a:ext uri="{FF2B5EF4-FFF2-40B4-BE49-F238E27FC236}">
                <a16:creationId xmlns:a16="http://schemas.microsoft.com/office/drawing/2014/main" id="{7C28FB80-2BA4-4B79-9040-E54C7B1BAC87}"/>
              </a:ext>
            </a:extLst>
          </p:cNvPr>
          <p:cNvPicPr>
            <a:picLocks noChangeAspect="1"/>
          </p:cNvPicPr>
          <p:nvPr/>
        </p:nvPicPr>
        <p:blipFill>
          <a:blip r:embed="rId4"/>
          <a:stretch>
            <a:fillRect/>
          </a:stretch>
        </p:blipFill>
        <p:spPr>
          <a:xfrm>
            <a:off x="0" y="0"/>
            <a:ext cx="6226810" cy="6858000"/>
          </a:xfrm>
          <a:prstGeom prst="rect">
            <a:avLst/>
          </a:prstGeom>
        </p:spPr>
      </p:pic>
      <p:sp>
        <p:nvSpPr>
          <p:cNvPr id="4" name="مستطيل 3">
            <a:extLst>
              <a:ext uri="{FF2B5EF4-FFF2-40B4-BE49-F238E27FC236}">
                <a16:creationId xmlns:a16="http://schemas.microsoft.com/office/drawing/2014/main" id="{54A6A329-E922-4427-86E9-83EF43477CC6}"/>
              </a:ext>
            </a:extLst>
          </p:cNvPr>
          <p:cNvSpPr/>
          <p:nvPr/>
        </p:nvSpPr>
        <p:spPr>
          <a:xfrm>
            <a:off x="6403975" y="2560935"/>
            <a:ext cx="4134465" cy="1323439"/>
          </a:xfrm>
          <a:prstGeom prst="rect">
            <a:avLst/>
          </a:prstGeom>
          <a:noFill/>
        </p:spPr>
        <p:txBody>
          <a:bodyPr wrap="none" lIns="91440" tIns="45720" rIns="91440" bIns="45720">
            <a:spAutoFit/>
          </a:bodyPr>
          <a:lstStyle/>
          <a:p>
            <a:pPr algn="ctr"/>
            <a:r>
              <a:rPr lang="ar-SA" sz="8000" b="0" cap="none" spc="0" dirty="0">
                <a:ln w="0"/>
                <a:solidFill>
                  <a:srgbClr val="FF0000"/>
                </a:solidFill>
                <a:effectLst>
                  <a:outerShdw blurRad="38100" dist="19050" dir="2700000" algn="tl" rotWithShape="0">
                    <a:schemeClr val="dk1">
                      <a:alpha val="40000"/>
                    </a:schemeClr>
                  </a:outerShdw>
                </a:effectLst>
              </a:rPr>
              <a:t>نشاط ختامي</a:t>
            </a:r>
          </a:p>
        </p:txBody>
      </p:sp>
    </p:spTree>
    <p:extLst>
      <p:ext uri="{BB962C8B-B14F-4D97-AF65-F5344CB8AC3E}">
        <p14:creationId xmlns:p14="http://schemas.microsoft.com/office/powerpoint/2010/main" val="4119361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C762C"/>
        </a:solid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610E9F6F-6FE2-4727-938E-8BAB5B162482}"/>
              </a:ext>
            </a:extLst>
          </p:cNvPr>
          <p:cNvSpPr/>
          <p:nvPr/>
        </p:nvSpPr>
        <p:spPr>
          <a:xfrm>
            <a:off x="5085080" y="9210675"/>
            <a:ext cx="444500" cy="406400"/>
          </a:xfrm>
          <a:prstGeom prst="ellipse">
            <a:avLst/>
          </a:prstGeom>
          <a:noFill/>
          <a:ln w="6350" cap="flat" cmpd="sng" algn="ctr">
            <a:solidFill>
              <a:srgbClr val="0070C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رسم 323" descr="أذن">
            <a:extLst>
              <a:ext uri="{FF2B5EF4-FFF2-40B4-BE49-F238E27FC236}">
                <a16:creationId xmlns:a16="http://schemas.microsoft.com/office/drawing/2014/main" id="{05DA6694-670D-437F-97EE-04908C738B2A}"/>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26810" y="9220835"/>
            <a:ext cx="354330" cy="354330"/>
          </a:xfrm>
          <a:prstGeom prst="rect">
            <a:avLst/>
          </a:prstGeom>
          <a:effectLst>
            <a:outerShdw blurRad="50800" dist="38100" dir="18900000" algn="bl" rotWithShape="0">
              <a:prstClr val="black">
                <a:alpha val="40000"/>
              </a:prstClr>
            </a:outerShdw>
          </a:effectLst>
        </p:spPr>
      </p:pic>
      <p:sp>
        <p:nvSpPr>
          <p:cNvPr id="10" name="Oval 10">
            <a:extLst>
              <a:ext uri="{FF2B5EF4-FFF2-40B4-BE49-F238E27FC236}">
                <a16:creationId xmlns:a16="http://schemas.microsoft.com/office/drawing/2014/main" id="{34566127-F57A-4D50-85AF-F225DB1CBEC4}"/>
              </a:ext>
            </a:extLst>
          </p:cNvPr>
          <p:cNvSpPr/>
          <p:nvPr/>
        </p:nvSpPr>
        <p:spPr>
          <a:xfrm>
            <a:off x="5237480" y="9363075"/>
            <a:ext cx="444500" cy="406400"/>
          </a:xfrm>
          <a:prstGeom prst="ellipse">
            <a:avLst/>
          </a:prstGeom>
          <a:noFill/>
          <a:ln w="6350" cap="flat" cmpd="sng" algn="ctr">
            <a:solidFill>
              <a:srgbClr val="0070C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رسم 323" descr="أذن">
            <a:extLst>
              <a:ext uri="{FF2B5EF4-FFF2-40B4-BE49-F238E27FC236}">
                <a16:creationId xmlns:a16="http://schemas.microsoft.com/office/drawing/2014/main" id="{06D7BC4F-280D-425B-92A5-25A3F0696B73}"/>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79210" y="9373235"/>
            <a:ext cx="354330" cy="354330"/>
          </a:xfrm>
          <a:prstGeom prst="rect">
            <a:avLst/>
          </a:prstGeom>
          <a:effectLst>
            <a:outerShdw blurRad="50800" dist="38100" dir="18900000" algn="bl" rotWithShape="0">
              <a:prstClr val="black">
                <a:alpha val="40000"/>
              </a:prstClr>
            </a:outerShdw>
          </a:effectLst>
        </p:spPr>
      </p:pic>
      <p:pic>
        <p:nvPicPr>
          <p:cNvPr id="5" name="صورة 4">
            <a:extLst>
              <a:ext uri="{FF2B5EF4-FFF2-40B4-BE49-F238E27FC236}">
                <a16:creationId xmlns:a16="http://schemas.microsoft.com/office/drawing/2014/main" id="{E51828F9-9165-4174-B338-9339304B9186}"/>
              </a:ext>
            </a:extLst>
          </p:cNvPr>
          <p:cNvPicPr>
            <a:picLocks noChangeAspect="1"/>
          </p:cNvPicPr>
          <p:nvPr/>
        </p:nvPicPr>
        <p:blipFill rotWithShape="1">
          <a:blip r:embed="rId4"/>
          <a:srcRect r="9129" b="27371"/>
          <a:stretch/>
        </p:blipFill>
        <p:spPr>
          <a:xfrm>
            <a:off x="0" y="-20551"/>
            <a:ext cx="6096000" cy="6992851"/>
          </a:xfrm>
          <a:prstGeom prst="rect">
            <a:avLst/>
          </a:prstGeom>
        </p:spPr>
      </p:pic>
      <p:sp>
        <p:nvSpPr>
          <p:cNvPr id="20" name="مستطيل 19">
            <a:extLst>
              <a:ext uri="{FF2B5EF4-FFF2-40B4-BE49-F238E27FC236}">
                <a16:creationId xmlns:a16="http://schemas.microsoft.com/office/drawing/2014/main" id="{12CE4C0D-79A1-4853-9D89-4B2647943B70}"/>
              </a:ext>
            </a:extLst>
          </p:cNvPr>
          <p:cNvSpPr/>
          <p:nvPr/>
        </p:nvSpPr>
        <p:spPr>
          <a:xfrm>
            <a:off x="7156254" y="2548235"/>
            <a:ext cx="3518912" cy="2554545"/>
          </a:xfrm>
          <a:prstGeom prst="rect">
            <a:avLst/>
          </a:prstGeom>
          <a:noFill/>
        </p:spPr>
        <p:txBody>
          <a:bodyPr wrap="none" lIns="91440" tIns="45720" rIns="91440" bIns="45720">
            <a:spAutoFit/>
          </a:bodyPr>
          <a:lstStyle/>
          <a:p>
            <a:pPr algn="ctr"/>
            <a:r>
              <a:rPr lang="ar-SA" sz="8000" b="0" cap="none" spc="0" dirty="0">
                <a:ln w="0"/>
                <a:solidFill>
                  <a:srgbClr val="FF0000"/>
                </a:solidFill>
                <a:effectLst>
                  <a:outerShdw blurRad="38100" dist="19050" dir="2700000" algn="tl" rotWithShape="0">
                    <a:schemeClr val="dk1">
                      <a:alpha val="40000"/>
                    </a:schemeClr>
                  </a:outerShdw>
                </a:effectLst>
              </a:rPr>
              <a:t>الإجابة</a:t>
            </a:r>
          </a:p>
          <a:p>
            <a:pPr algn="ctr"/>
            <a:r>
              <a:rPr lang="ar-SA" sz="8000" b="0" cap="none" spc="0" dirty="0">
                <a:ln w="0"/>
                <a:solidFill>
                  <a:srgbClr val="FF0000"/>
                </a:solidFill>
                <a:effectLst>
                  <a:outerShdw blurRad="38100" dist="19050" dir="2700000" algn="tl" rotWithShape="0">
                    <a:schemeClr val="dk1">
                      <a:alpha val="40000"/>
                    </a:schemeClr>
                  </a:outerShdw>
                </a:effectLst>
              </a:rPr>
              <a:t> النموذجية</a:t>
            </a:r>
          </a:p>
        </p:txBody>
      </p:sp>
    </p:spTree>
    <p:extLst>
      <p:ext uri="{BB962C8B-B14F-4D97-AF65-F5344CB8AC3E}">
        <p14:creationId xmlns:p14="http://schemas.microsoft.com/office/powerpoint/2010/main" val="3018538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C762C"/>
        </a:solid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610E9F6F-6FE2-4727-938E-8BAB5B162482}"/>
              </a:ext>
            </a:extLst>
          </p:cNvPr>
          <p:cNvSpPr/>
          <p:nvPr/>
        </p:nvSpPr>
        <p:spPr>
          <a:xfrm>
            <a:off x="5085080" y="9210675"/>
            <a:ext cx="444500" cy="406400"/>
          </a:xfrm>
          <a:prstGeom prst="ellipse">
            <a:avLst/>
          </a:prstGeom>
          <a:noFill/>
          <a:ln w="6350" cap="flat" cmpd="sng" algn="ctr">
            <a:solidFill>
              <a:srgbClr val="0070C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رسم 323" descr="أذن">
            <a:extLst>
              <a:ext uri="{FF2B5EF4-FFF2-40B4-BE49-F238E27FC236}">
                <a16:creationId xmlns:a16="http://schemas.microsoft.com/office/drawing/2014/main" id="{05DA6694-670D-437F-97EE-04908C738B2A}"/>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26810" y="9220835"/>
            <a:ext cx="354330" cy="354330"/>
          </a:xfrm>
          <a:prstGeom prst="rect">
            <a:avLst/>
          </a:prstGeom>
          <a:effectLst>
            <a:outerShdw blurRad="50800" dist="38100" dir="18900000" algn="bl" rotWithShape="0">
              <a:prstClr val="black">
                <a:alpha val="40000"/>
              </a:prstClr>
            </a:outerShdw>
          </a:effectLst>
        </p:spPr>
      </p:pic>
      <p:sp>
        <p:nvSpPr>
          <p:cNvPr id="2" name="Rectangle 3">
            <a:extLst>
              <a:ext uri="{FF2B5EF4-FFF2-40B4-BE49-F238E27FC236}">
                <a16:creationId xmlns:a16="http://schemas.microsoft.com/office/drawing/2014/main" id="{D529BB67-4C74-486C-851A-6422927F2F8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50" name="Picture 2" descr="Elmo Wave GIF - Elmo Wave Bye - Discover &amp;amp; Share GIFs">
            <a:extLst>
              <a:ext uri="{FF2B5EF4-FFF2-40B4-BE49-F238E27FC236}">
                <a16:creationId xmlns:a16="http://schemas.microsoft.com/office/drawing/2014/main" id="{794F527A-F246-4FB3-B5A6-8B022710D5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886" y="333514"/>
            <a:ext cx="11364685" cy="6190972"/>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050566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762C"/>
        </a:solidFill>
        <a:effectLst/>
      </p:bgPr>
    </p:bg>
    <p:spTree>
      <p:nvGrpSpPr>
        <p:cNvPr id="1" name=""/>
        <p:cNvGrpSpPr/>
        <p:nvPr/>
      </p:nvGrpSpPr>
      <p:grpSpPr>
        <a:xfrm>
          <a:off x="0" y="0"/>
          <a:ext cx="0" cy="0"/>
          <a:chOff x="0" y="0"/>
          <a:chExt cx="0" cy="0"/>
        </a:xfrm>
      </p:grpSpPr>
      <p:pic>
        <p:nvPicPr>
          <p:cNvPr id="28" name="Picture 4" descr="A picture containing text&#10;&#10;Description automatically generated">
            <a:extLst>
              <a:ext uri="{FF2B5EF4-FFF2-40B4-BE49-F238E27FC236}">
                <a16:creationId xmlns:a16="http://schemas.microsoft.com/office/drawing/2014/main" id="{242FDA96-3B47-40E7-A3F9-FC6A929DDA25}"/>
              </a:ext>
            </a:extLst>
          </p:cNvPr>
          <p:cNvPicPr>
            <a:picLocks noChangeAspect="1"/>
          </p:cNvPicPr>
          <p:nvPr/>
        </p:nvPicPr>
        <p:blipFill rotWithShape="1">
          <a:blip r:embed="rId2"/>
          <a:srcRect l="668" r="50890" b="-1707"/>
          <a:stretch/>
        </p:blipFill>
        <p:spPr>
          <a:xfrm>
            <a:off x="964335" y="2851511"/>
            <a:ext cx="2517195" cy="3110759"/>
          </a:xfrm>
          <a:prstGeom prst="rect">
            <a:avLst/>
          </a:prstGeom>
        </p:spPr>
      </p:pic>
      <p:pic>
        <p:nvPicPr>
          <p:cNvPr id="29" name="Picture 5" descr="A picture containing text&#10;&#10;Description automatically generated">
            <a:extLst>
              <a:ext uri="{FF2B5EF4-FFF2-40B4-BE49-F238E27FC236}">
                <a16:creationId xmlns:a16="http://schemas.microsoft.com/office/drawing/2014/main" id="{203BD863-1D98-415F-8825-16BF0F5F80C9}"/>
              </a:ext>
            </a:extLst>
          </p:cNvPr>
          <p:cNvPicPr>
            <a:picLocks noChangeAspect="1"/>
          </p:cNvPicPr>
          <p:nvPr/>
        </p:nvPicPr>
        <p:blipFill rotWithShape="1">
          <a:blip r:embed="rId3"/>
          <a:srcRect l="735" r="49265" b="46"/>
          <a:stretch/>
        </p:blipFill>
        <p:spPr>
          <a:xfrm>
            <a:off x="6096000" y="2832679"/>
            <a:ext cx="2616183" cy="3111828"/>
          </a:xfrm>
          <a:prstGeom prst="rect">
            <a:avLst/>
          </a:prstGeom>
        </p:spPr>
      </p:pic>
      <p:pic>
        <p:nvPicPr>
          <p:cNvPr id="30" name="Picture 6" descr="A picture containing text&#10;&#10;Description automatically generated">
            <a:extLst>
              <a:ext uri="{FF2B5EF4-FFF2-40B4-BE49-F238E27FC236}">
                <a16:creationId xmlns:a16="http://schemas.microsoft.com/office/drawing/2014/main" id="{02349DB4-36E0-44A3-983B-BC3CE99EC0E6}"/>
              </a:ext>
            </a:extLst>
          </p:cNvPr>
          <p:cNvPicPr>
            <a:picLocks noChangeAspect="1"/>
          </p:cNvPicPr>
          <p:nvPr/>
        </p:nvPicPr>
        <p:blipFill rotWithShape="1">
          <a:blip r:embed="rId3"/>
          <a:srcRect l="51615" t="-1" b="-574"/>
          <a:stretch/>
        </p:blipFill>
        <p:spPr>
          <a:xfrm>
            <a:off x="3481530" y="2814915"/>
            <a:ext cx="2616183" cy="3147355"/>
          </a:xfrm>
          <a:prstGeom prst="rect">
            <a:avLst/>
          </a:prstGeom>
        </p:spPr>
      </p:pic>
      <p:grpSp>
        <p:nvGrpSpPr>
          <p:cNvPr id="31" name="Group 8">
            <a:extLst>
              <a:ext uri="{FF2B5EF4-FFF2-40B4-BE49-F238E27FC236}">
                <a16:creationId xmlns:a16="http://schemas.microsoft.com/office/drawing/2014/main" id="{B0613224-102C-4EC7-8E5A-E9DBA67C299A}"/>
              </a:ext>
            </a:extLst>
          </p:cNvPr>
          <p:cNvGrpSpPr/>
          <p:nvPr/>
        </p:nvGrpSpPr>
        <p:grpSpPr>
          <a:xfrm>
            <a:off x="4985657" y="751115"/>
            <a:ext cx="2992437" cy="1570688"/>
            <a:chOff x="6524088" y="102580"/>
            <a:chExt cx="2590123" cy="1325336"/>
          </a:xfrm>
        </p:grpSpPr>
        <p:pic>
          <p:nvPicPr>
            <p:cNvPr id="32" name="Picture 2" descr="C:\Users\OM-Mahdi\Desktop\Picture1.png">
              <a:extLst>
                <a:ext uri="{FF2B5EF4-FFF2-40B4-BE49-F238E27FC236}">
                  <a16:creationId xmlns:a16="http://schemas.microsoft.com/office/drawing/2014/main" id="{F2787E9F-1648-4792-86A4-F371ECF90E06}"/>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77" r="1"/>
            <a:stretch/>
          </p:blipFill>
          <p:spPr bwMode="auto">
            <a:xfrm>
              <a:off x="6524088" y="102580"/>
              <a:ext cx="2590123" cy="1325336"/>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10">
              <a:extLst>
                <a:ext uri="{FF2B5EF4-FFF2-40B4-BE49-F238E27FC236}">
                  <a16:creationId xmlns:a16="http://schemas.microsoft.com/office/drawing/2014/main" id="{F9201B97-4199-46E6-ABAB-427684A7D96B}"/>
                </a:ext>
              </a:extLst>
            </p:cNvPr>
            <p:cNvSpPr txBox="1"/>
            <p:nvPr/>
          </p:nvSpPr>
          <p:spPr>
            <a:xfrm>
              <a:off x="6752011" y="671299"/>
              <a:ext cx="2209800" cy="584775"/>
            </a:xfrm>
            <a:prstGeom prst="rect">
              <a:avLst/>
            </a:prstGeom>
            <a:noFill/>
          </p:spPr>
          <p:txBody>
            <a:bodyPr wrap="square" rtlCol="0">
              <a:spAutoFit/>
            </a:bodyPr>
            <a:lstStyle/>
            <a:p>
              <a:pPr marL="0" marR="0" lvl="0" indent="0" algn="ctr" defTabSz="1210440" rtl="1" eaLnBrk="1" fontAlgn="auto" latinLnBrk="0" hangingPunct="1">
                <a:lnSpc>
                  <a:spcPct val="100000"/>
                </a:lnSpc>
                <a:spcBef>
                  <a:spcPts val="0"/>
                </a:spcBef>
                <a:spcAft>
                  <a:spcPts val="0"/>
                </a:spcAft>
                <a:buClrTx/>
                <a:buSzTx/>
                <a:buFontTx/>
                <a:buNone/>
                <a:tabLst/>
                <a:defRPr/>
              </a:pPr>
              <a:r>
                <a:rPr kumimoji="0" lang="ar-EG" sz="4300" b="1" i="0" u="none" strike="noStrike" kern="1200" cap="none" spc="0" normalizeH="0" baseline="0" noProof="0" dirty="0">
                  <a:ln>
                    <a:noFill/>
                  </a:ln>
                  <a:solidFill>
                    <a:prstClr val="white"/>
                  </a:solidFill>
                  <a:effectLst/>
                  <a:uLnTx/>
                  <a:uFillTx/>
                  <a:latin typeface="Arabic UI Display Black" pitchFamily="2" charset="-78"/>
                  <a:ea typeface="+mn-ea"/>
                  <a:cs typeface="Arial" panose="020B0604020202020204" pitchFamily="34" charset="0"/>
                </a:rPr>
                <a:t>قوانين الصف</a:t>
              </a:r>
              <a:endParaRPr kumimoji="0" lang="en-US" sz="4300" b="1" i="0" u="none" strike="noStrike" kern="1200" cap="none" spc="0" normalizeH="0" baseline="0" noProof="0" dirty="0">
                <a:ln>
                  <a:noFill/>
                </a:ln>
                <a:solidFill>
                  <a:prstClr val="white"/>
                </a:solidFill>
                <a:effectLst/>
                <a:uLnTx/>
                <a:uFillTx/>
                <a:latin typeface="Arabic UI Display Black" pitchFamily="2" charset="-78"/>
                <a:ea typeface="+mn-ea"/>
                <a:cs typeface="+mn-cs"/>
              </a:endParaRPr>
            </a:p>
          </p:txBody>
        </p:sp>
      </p:grpSp>
      <p:pic>
        <p:nvPicPr>
          <p:cNvPr id="35" name="Picture 12" descr="A picture containing text&#10;&#10;Description automatically generated">
            <a:extLst>
              <a:ext uri="{FF2B5EF4-FFF2-40B4-BE49-F238E27FC236}">
                <a16:creationId xmlns:a16="http://schemas.microsoft.com/office/drawing/2014/main" id="{5900565D-5126-4029-82F1-8841EDAEE480}"/>
              </a:ext>
            </a:extLst>
          </p:cNvPr>
          <p:cNvPicPr>
            <a:picLocks noChangeAspect="1"/>
          </p:cNvPicPr>
          <p:nvPr/>
        </p:nvPicPr>
        <p:blipFill rotWithShape="1">
          <a:blip r:embed="rId2"/>
          <a:srcRect l="53085" r="-573" b="-353"/>
          <a:stretch/>
        </p:blipFill>
        <p:spPr>
          <a:xfrm>
            <a:off x="8774284" y="2832679"/>
            <a:ext cx="2616183" cy="3254133"/>
          </a:xfrm>
          <a:prstGeom prst="rect">
            <a:avLst/>
          </a:prstGeom>
        </p:spPr>
      </p:pic>
      <p:grpSp>
        <p:nvGrpSpPr>
          <p:cNvPr id="10" name="مجموعة 9">
            <a:extLst>
              <a:ext uri="{FF2B5EF4-FFF2-40B4-BE49-F238E27FC236}">
                <a16:creationId xmlns:a16="http://schemas.microsoft.com/office/drawing/2014/main" id="{BFFD567A-587F-4A1E-BF6B-601CA8EF375F}"/>
              </a:ext>
            </a:extLst>
          </p:cNvPr>
          <p:cNvGrpSpPr/>
          <p:nvPr/>
        </p:nvGrpSpPr>
        <p:grpSpPr>
          <a:xfrm>
            <a:off x="4671684" y="4249410"/>
            <a:ext cx="45719" cy="83038"/>
            <a:chOff x="5552980" y="4276475"/>
            <a:chExt cx="35280" cy="83160"/>
          </a:xfrm>
        </p:grpSpPr>
        <mc:AlternateContent xmlns:mc="http://schemas.openxmlformats.org/markup-compatibility/2006" xmlns:p14="http://schemas.microsoft.com/office/powerpoint/2010/main">
          <mc:Choice Requires="p14">
            <p:contentPart p14:bwMode="auto" r:id="rId5">
              <p14:nvContentPartPr>
                <p14:cNvPr id="2" name="حبر 1">
                  <a:extLst>
                    <a:ext uri="{FF2B5EF4-FFF2-40B4-BE49-F238E27FC236}">
                      <a16:creationId xmlns:a16="http://schemas.microsoft.com/office/drawing/2014/main" id="{036BF940-F964-4EF6-920F-784B048ACB5C}"/>
                    </a:ext>
                  </a:extLst>
                </p14:cNvPr>
                <p14:cNvContentPartPr/>
                <p14:nvPr/>
              </p14:nvContentPartPr>
              <p14:xfrm>
                <a:off x="5587900" y="4276475"/>
                <a:ext cx="360" cy="360"/>
              </p14:xfrm>
            </p:contentPart>
          </mc:Choice>
          <mc:Fallback xmlns="">
            <p:pic>
              <p:nvPicPr>
                <p:cNvPr id="2" name="حبر 1">
                  <a:extLst>
                    <a:ext uri="{FF2B5EF4-FFF2-40B4-BE49-F238E27FC236}">
                      <a16:creationId xmlns:a16="http://schemas.microsoft.com/office/drawing/2014/main" id="{036BF940-F964-4EF6-920F-784B048ACB5C}"/>
                    </a:ext>
                  </a:extLst>
                </p:cNvPr>
                <p:cNvPicPr/>
                <p:nvPr/>
              </p:nvPicPr>
              <p:blipFill>
                <a:blip r:embed="rId12"/>
                <a:stretch>
                  <a:fillRect/>
                </a:stretch>
              </p:blipFill>
              <p:spPr>
                <a:xfrm>
                  <a:off x="5551900" y="424083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 name="حبر 3">
                  <a:extLst>
                    <a:ext uri="{FF2B5EF4-FFF2-40B4-BE49-F238E27FC236}">
                      <a16:creationId xmlns:a16="http://schemas.microsoft.com/office/drawing/2014/main" id="{25122BA1-54AE-443E-8560-EF0806ABE9AC}"/>
                    </a:ext>
                  </a:extLst>
                </p14:cNvPr>
                <p14:cNvContentPartPr/>
                <p14:nvPr/>
              </p14:nvContentPartPr>
              <p14:xfrm>
                <a:off x="5552980" y="4298795"/>
                <a:ext cx="360" cy="360"/>
              </p14:xfrm>
            </p:contentPart>
          </mc:Choice>
          <mc:Fallback xmlns="">
            <p:pic>
              <p:nvPicPr>
                <p:cNvPr id="4" name="حبر 3">
                  <a:extLst>
                    <a:ext uri="{FF2B5EF4-FFF2-40B4-BE49-F238E27FC236}">
                      <a16:creationId xmlns:a16="http://schemas.microsoft.com/office/drawing/2014/main" id="{25122BA1-54AE-443E-8560-EF0806ABE9AC}"/>
                    </a:ext>
                  </a:extLst>
                </p:cNvPr>
                <p:cNvPicPr/>
                <p:nvPr/>
              </p:nvPicPr>
              <p:blipFill>
                <a:blip r:embed="rId12"/>
                <a:stretch>
                  <a:fillRect/>
                </a:stretch>
              </p:blipFill>
              <p:spPr>
                <a:xfrm>
                  <a:off x="5516980" y="426315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7" name="حبر 6">
                  <a:extLst>
                    <a:ext uri="{FF2B5EF4-FFF2-40B4-BE49-F238E27FC236}">
                      <a16:creationId xmlns:a16="http://schemas.microsoft.com/office/drawing/2014/main" id="{F863D370-1C38-4B7E-BCD8-0D87691883B3}"/>
                    </a:ext>
                  </a:extLst>
                </p14:cNvPr>
                <p14:cNvContentPartPr/>
                <p14:nvPr/>
              </p14:nvContentPartPr>
              <p14:xfrm>
                <a:off x="5578180" y="4346315"/>
                <a:ext cx="360" cy="360"/>
              </p14:xfrm>
            </p:contentPart>
          </mc:Choice>
          <mc:Fallback xmlns="">
            <p:pic>
              <p:nvPicPr>
                <p:cNvPr id="7" name="حبر 6">
                  <a:extLst>
                    <a:ext uri="{FF2B5EF4-FFF2-40B4-BE49-F238E27FC236}">
                      <a16:creationId xmlns:a16="http://schemas.microsoft.com/office/drawing/2014/main" id="{F863D370-1C38-4B7E-BCD8-0D87691883B3}"/>
                    </a:ext>
                  </a:extLst>
                </p:cNvPr>
                <p:cNvPicPr/>
                <p:nvPr/>
              </p:nvPicPr>
              <p:blipFill>
                <a:blip r:embed="rId12"/>
                <a:stretch>
                  <a:fillRect/>
                </a:stretch>
              </p:blipFill>
              <p:spPr>
                <a:xfrm>
                  <a:off x="5542540" y="431067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 name="حبر 8">
                  <a:extLst>
                    <a:ext uri="{FF2B5EF4-FFF2-40B4-BE49-F238E27FC236}">
                      <a16:creationId xmlns:a16="http://schemas.microsoft.com/office/drawing/2014/main" id="{845BCF7B-19DB-4F1B-918D-10A1FD623C22}"/>
                    </a:ext>
                  </a:extLst>
                </p14:cNvPr>
                <p14:cNvContentPartPr/>
                <p14:nvPr/>
              </p14:nvContentPartPr>
              <p14:xfrm>
                <a:off x="5562340" y="4359275"/>
                <a:ext cx="360" cy="360"/>
              </p14:xfrm>
            </p:contentPart>
          </mc:Choice>
          <mc:Fallback xmlns="">
            <p:pic>
              <p:nvPicPr>
                <p:cNvPr id="9" name="حبر 8">
                  <a:extLst>
                    <a:ext uri="{FF2B5EF4-FFF2-40B4-BE49-F238E27FC236}">
                      <a16:creationId xmlns:a16="http://schemas.microsoft.com/office/drawing/2014/main" id="{845BCF7B-19DB-4F1B-918D-10A1FD623C22}"/>
                    </a:ext>
                  </a:extLst>
                </p:cNvPr>
                <p:cNvPicPr/>
                <p:nvPr/>
              </p:nvPicPr>
              <p:blipFill>
                <a:blip r:embed="rId12"/>
                <a:stretch>
                  <a:fillRect/>
                </a:stretch>
              </p:blipFill>
              <p:spPr>
                <a:xfrm>
                  <a:off x="5526700" y="4323275"/>
                  <a:ext cx="72000" cy="72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
            <p14:nvContentPartPr>
              <p14:cNvPr id="3" name="حبر 2">
                <a:extLst>
                  <a:ext uri="{FF2B5EF4-FFF2-40B4-BE49-F238E27FC236}">
                    <a16:creationId xmlns:a16="http://schemas.microsoft.com/office/drawing/2014/main" id="{1755386F-0E87-43A6-BD7F-479A5D772238}"/>
                  </a:ext>
                </a:extLst>
              </p14:cNvPr>
              <p14:cNvContentPartPr/>
              <p14:nvPr/>
            </p14:nvContentPartPr>
            <p14:xfrm>
              <a:off x="4099080" y="3438800"/>
              <a:ext cx="360" cy="360"/>
            </p14:xfrm>
          </p:contentPart>
        </mc:Choice>
        <mc:Fallback xmlns="">
          <p:pic>
            <p:nvPicPr>
              <p:cNvPr id="3" name="حبر 2">
                <a:extLst>
                  <a:ext uri="{FF2B5EF4-FFF2-40B4-BE49-F238E27FC236}">
                    <a16:creationId xmlns:a16="http://schemas.microsoft.com/office/drawing/2014/main" id="{1755386F-0E87-43A6-BD7F-479A5D772238}"/>
                  </a:ext>
                </a:extLst>
              </p:cNvPr>
              <p:cNvPicPr/>
              <p:nvPr/>
            </p:nvPicPr>
            <p:blipFill>
              <a:blip r:embed="rId17"/>
              <a:stretch>
                <a:fillRect/>
              </a:stretch>
            </p:blipFill>
            <p:spPr>
              <a:xfrm>
                <a:off x="4081440" y="3421160"/>
                <a:ext cx="36000" cy="36000"/>
              </a:xfrm>
              <a:prstGeom prst="rect">
                <a:avLst/>
              </a:prstGeom>
            </p:spPr>
          </p:pic>
        </mc:Fallback>
      </mc:AlternateContent>
      <p:grpSp>
        <p:nvGrpSpPr>
          <p:cNvPr id="17" name="مجموعة 16">
            <a:extLst>
              <a:ext uri="{FF2B5EF4-FFF2-40B4-BE49-F238E27FC236}">
                <a16:creationId xmlns:a16="http://schemas.microsoft.com/office/drawing/2014/main" id="{2AB75D83-B292-4679-B1CE-E2F434913705}"/>
              </a:ext>
            </a:extLst>
          </p:cNvPr>
          <p:cNvGrpSpPr/>
          <p:nvPr/>
        </p:nvGrpSpPr>
        <p:grpSpPr>
          <a:xfrm>
            <a:off x="4021320" y="3407480"/>
            <a:ext cx="150120" cy="144360"/>
            <a:chOff x="4021320" y="3407480"/>
            <a:chExt cx="150120" cy="144360"/>
          </a:xfrm>
        </p:grpSpPr>
        <mc:AlternateContent xmlns:mc="http://schemas.openxmlformats.org/markup-compatibility/2006" xmlns:p14="http://schemas.microsoft.com/office/powerpoint/2010/main">
          <mc:Choice Requires="p14">
            <p:contentPart p14:bwMode="auto" r:id="rId18">
              <p14:nvContentPartPr>
                <p14:cNvPr id="5" name="حبر 4">
                  <a:extLst>
                    <a:ext uri="{FF2B5EF4-FFF2-40B4-BE49-F238E27FC236}">
                      <a16:creationId xmlns:a16="http://schemas.microsoft.com/office/drawing/2014/main" id="{9DD16302-ABF2-409D-9BAC-1DA86EBE8D08}"/>
                    </a:ext>
                  </a:extLst>
                </p14:cNvPr>
                <p14:cNvContentPartPr/>
                <p14:nvPr/>
              </p14:nvContentPartPr>
              <p14:xfrm>
                <a:off x="4021320" y="3407480"/>
                <a:ext cx="150120" cy="81000"/>
              </p14:xfrm>
            </p:contentPart>
          </mc:Choice>
          <mc:Fallback xmlns="">
            <p:pic>
              <p:nvPicPr>
                <p:cNvPr id="5" name="حبر 4">
                  <a:extLst>
                    <a:ext uri="{FF2B5EF4-FFF2-40B4-BE49-F238E27FC236}">
                      <a16:creationId xmlns:a16="http://schemas.microsoft.com/office/drawing/2014/main" id="{9DD16302-ABF2-409D-9BAC-1DA86EBE8D08}"/>
                    </a:ext>
                  </a:extLst>
                </p:cNvPr>
                <p:cNvPicPr/>
                <p:nvPr/>
              </p:nvPicPr>
              <p:blipFill>
                <a:blip r:embed="rId19"/>
                <a:stretch>
                  <a:fillRect/>
                </a:stretch>
              </p:blipFill>
              <p:spPr>
                <a:xfrm>
                  <a:off x="4003680" y="3389480"/>
                  <a:ext cx="18576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6" name="حبر 5">
                  <a:extLst>
                    <a:ext uri="{FF2B5EF4-FFF2-40B4-BE49-F238E27FC236}">
                      <a16:creationId xmlns:a16="http://schemas.microsoft.com/office/drawing/2014/main" id="{5F0DA087-2DD8-42C0-9A8C-C299D5E01FE9}"/>
                    </a:ext>
                  </a:extLst>
                </p14:cNvPr>
                <p14:cNvContentPartPr/>
                <p14:nvPr/>
              </p14:nvContentPartPr>
              <p14:xfrm>
                <a:off x="4089000" y="3515120"/>
                <a:ext cx="360" cy="360"/>
              </p14:xfrm>
            </p:contentPart>
          </mc:Choice>
          <mc:Fallback xmlns="">
            <p:pic>
              <p:nvPicPr>
                <p:cNvPr id="6" name="حبر 5">
                  <a:extLst>
                    <a:ext uri="{FF2B5EF4-FFF2-40B4-BE49-F238E27FC236}">
                      <a16:creationId xmlns:a16="http://schemas.microsoft.com/office/drawing/2014/main" id="{5F0DA087-2DD8-42C0-9A8C-C299D5E01FE9}"/>
                    </a:ext>
                  </a:extLst>
                </p:cNvPr>
                <p:cNvPicPr/>
                <p:nvPr/>
              </p:nvPicPr>
              <p:blipFill>
                <a:blip r:embed="rId17"/>
                <a:stretch>
                  <a:fillRect/>
                </a:stretch>
              </p:blipFill>
              <p:spPr>
                <a:xfrm>
                  <a:off x="4071360" y="349748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1" name="حبر 10">
                  <a:extLst>
                    <a:ext uri="{FF2B5EF4-FFF2-40B4-BE49-F238E27FC236}">
                      <a16:creationId xmlns:a16="http://schemas.microsoft.com/office/drawing/2014/main" id="{05384450-9AB6-40D8-A500-92131AEA2A65}"/>
                    </a:ext>
                  </a:extLst>
                </p14:cNvPr>
                <p14:cNvContentPartPr/>
                <p14:nvPr/>
              </p14:nvContentPartPr>
              <p14:xfrm>
                <a:off x="4033200" y="3520520"/>
                <a:ext cx="30240" cy="360"/>
              </p14:xfrm>
            </p:contentPart>
          </mc:Choice>
          <mc:Fallback xmlns="">
            <p:pic>
              <p:nvPicPr>
                <p:cNvPr id="11" name="حبر 10">
                  <a:extLst>
                    <a:ext uri="{FF2B5EF4-FFF2-40B4-BE49-F238E27FC236}">
                      <a16:creationId xmlns:a16="http://schemas.microsoft.com/office/drawing/2014/main" id="{05384450-9AB6-40D8-A500-92131AEA2A65}"/>
                    </a:ext>
                  </a:extLst>
                </p:cNvPr>
                <p:cNvPicPr/>
                <p:nvPr/>
              </p:nvPicPr>
              <p:blipFill>
                <a:blip r:embed="rId22"/>
                <a:stretch>
                  <a:fillRect/>
                </a:stretch>
              </p:blipFill>
              <p:spPr>
                <a:xfrm>
                  <a:off x="4015560" y="3502520"/>
                  <a:ext cx="6588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 name="حبر 13">
                  <a:extLst>
                    <a:ext uri="{FF2B5EF4-FFF2-40B4-BE49-F238E27FC236}">
                      <a16:creationId xmlns:a16="http://schemas.microsoft.com/office/drawing/2014/main" id="{5367746E-0305-4B14-AA07-70F21B48F3E1}"/>
                    </a:ext>
                  </a:extLst>
                </p14:cNvPr>
                <p14:cNvContentPartPr/>
                <p14:nvPr/>
              </p14:nvContentPartPr>
              <p14:xfrm>
                <a:off x="4099080" y="3520520"/>
                <a:ext cx="360" cy="360"/>
              </p14:xfrm>
            </p:contentPart>
          </mc:Choice>
          <mc:Fallback xmlns="">
            <p:pic>
              <p:nvPicPr>
                <p:cNvPr id="14" name="حبر 13">
                  <a:extLst>
                    <a:ext uri="{FF2B5EF4-FFF2-40B4-BE49-F238E27FC236}">
                      <a16:creationId xmlns:a16="http://schemas.microsoft.com/office/drawing/2014/main" id="{5367746E-0305-4B14-AA07-70F21B48F3E1}"/>
                    </a:ext>
                  </a:extLst>
                </p:cNvPr>
                <p:cNvPicPr/>
                <p:nvPr/>
              </p:nvPicPr>
              <p:blipFill>
                <a:blip r:embed="rId17"/>
                <a:stretch>
                  <a:fillRect/>
                </a:stretch>
              </p:blipFill>
              <p:spPr>
                <a:xfrm>
                  <a:off x="4081440" y="350252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6" name="حبر 15">
                  <a:extLst>
                    <a:ext uri="{FF2B5EF4-FFF2-40B4-BE49-F238E27FC236}">
                      <a16:creationId xmlns:a16="http://schemas.microsoft.com/office/drawing/2014/main" id="{7F8D74B5-C18F-472C-88F6-583B6AF271ED}"/>
                    </a:ext>
                  </a:extLst>
                </p14:cNvPr>
                <p14:cNvContentPartPr/>
                <p14:nvPr/>
              </p14:nvContentPartPr>
              <p14:xfrm>
                <a:off x="4043280" y="3520160"/>
                <a:ext cx="66960" cy="31680"/>
              </p14:xfrm>
            </p:contentPart>
          </mc:Choice>
          <mc:Fallback xmlns="">
            <p:pic>
              <p:nvPicPr>
                <p:cNvPr id="16" name="حبر 15">
                  <a:extLst>
                    <a:ext uri="{FF2B5EF4-FFF2-40B4-BE49-F238E27FC236}">
                      <a16:creationId xmlns:a16="http://schemas.microsoft.com/office/drawing/2014/main" id="{7F8D74B5-C18F-472C-88F6-583B6AF271ED}"/>
                    </a:ext>
                  </a:extLst>
                </p:cNvPr>
                <p:cNvPicPr/>
                <p:nvPr/>
              </p:nvPicPr>
              <p:blipFill>
                <a:blip r:embed="rId25"/>
                <a:stretch>
                  <a:fillRect/>
                </a:stretch>
              </p:blipFill>
              <p:spPr>
                <a:xfrm>
                  <a:off x="4025280" y="3502160"/>
                  <a:ext cx="102600" cy="67320"/>
                </a:xfrm>
                <a:prstGeom prst="rect">
                  <a:avLst/>
                </a:prstGeom>
              </p:spPr>
            </p:pic>
          </mc:Fallback>
        </mc:AlternateContent>
      </p:grpSp>
    </p:spTree>
    <p:extLst>
      <p:ext uri="{BB962C8B-B14F-4D97-AF65-F5344CB8AC3E}">
        <p14:creationId xmlns:p14="http://schemas.microsoft.com/office/powerpoint/2010/main" val="2914647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a:extLst>
              <a:ext uri="{FF2B5EF4-FFF2-40B4-BE49-F238E27FC236}">
                <a16:creationId xmlns:a16="http://schemas.microsoft.com/office/drawing/2014/main" id="{6F0B9F76-7B8E-4B0E-84E8-1FF8D46F5A01}"/>
              </a:ext>
            </a:extLst>
          </p:cNvPr>
          <p:cNvGrpSpPr/>
          <p:nvPr/>
        </p:nvGrpSpPr>
        <p:grpSpPr>
          <a:xfrm>
            <a:off x="0" y="0"/>
            <a:ext cx="12407699" cy="6874397"/>
            <a:chOff x="0" y="0"/>
            <a:chExt cx="12407699" cy="6874397"/>
          </a:xfrm>
        </p:grpSpPr>
        <p:pic>
          <p:nvPicPr>
            <p:cNvPr id="2050" name="Picture 2" descr="كُنْ صديقي!">
              <a:extLst>
                <a:ext uri="{FF2B5EF4-FFF2-40B4-BE49-F238E27FC236}">
                  <a16:creationId xmlns:a16="http://schemas.microsoft.com/office/drawing/2014/main" id="{6FC96E34-8C30-4CCE-BCE0-0FDE4C50A3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407699" cy="6874397"/>
            </a:xfrm>
            <a:prstGeom prst="rect">
              <a:avLst/>
            </a:prstGeom>
            <a:noFill/>
            <a:extLst>
              <a:ext uri="{909E8E84-426E-40DD-AFC4-6F175D3DCCD1}">
                <a14:hiddenFill xmlns:a14="http://schemas.microsoft.com/office/drawing/2010/main">
                  <a:solidFill>
                    <a:srgbClr val="FFFFFF"/>
                  </a:solidFill>
                </a14:hiddenFill>
              </a:ext>
            </a:extLst>
          </p:spPr>
        </p:pic>
        <p:sp>
          <p:nvSpPr>
            <p:cNvPr id="3" name="شكل بيضاوي 2">
              <a:extLst>
                <a:ext uri="{FF2B5EF4-FFF2-40B4-BE49-F238E27FC236}">
                  <a16:creationId xmlns:a16="http://schemas.microsoft.com/office/drawing/2014/main" id="{269B38C8-68E5-406F-BCC6-7FBEEA158FF4}"/>
                </a:ext>
              </a:extLst>
            </p:cNvPr>
            <p:cNvSpPr/>
            <p:nvPr/>
          </p:nvSpPr>
          <p:spPr>
            <a:xfrm rot="21291294">
              <a:off x="2196059" y="1195649"/>
              <a:ext cx="7239900" cy="185109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مستطيل 4">
            <a:extLst>
              <a:ext uri="{FF2B5EF4-FFF2-40B4-BE49-F238E27FC236}">
                <a16:creationId xmlns:a16="http://schemas.microsoft.com/office/drawing/2014/main" id="{877BB04A-1B07-4DBE-B453-3039B430F0F8}"/>
              </a:ext>
            </a:extLst>
          </p:cNvPr>
          <p:cNvSpPr/>
          <p:nvPr/>
        </p:nvSpPr>
        <p:spPr>
          <a:xfrm rot="21351364">
            <a:off x="2621554" y="1567197"/>
            <a:ext cx="6532208" cy="1107996"/>
          </a:xfrm>
          <a:prstGeom prst="rect">
            <a:avLst/>
          </a:prstGeom>
          <a:noFill/>
        </p:spPr>
        <p:txBody>
          <a:bodyPr wrap="square" lIns="91440" tIns="45720" rIns="91440" bIns="4572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BH" sz="6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ACS  Topazz Bold" pitchFamily="2" charset="-78"/>
              </a:rPr>
              <a:t>النشاط الاستهلالي</a:t>
            </a:r>
            <a:endParaRPr kumimoji="0" lang="ar-SA" sz="6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ACS  Topazz Bold" pitchFamily="2" charset="-78"/>
            </a:endParaRPr>
          </a:p>
        </p:txBody>
      </p:sp>
    </p:spTree>
    <p:extLst>
      <p:ext uri="{BB962C8B-B14F-4D97-AF65-F5344CB8AC3E}">
        <p14:creationId xmlns:p14="http://schemas.microsoft.com/office/powerpoint/2010/main" val="1965540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7A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2">
            <a:extLst>
              <a:ext uri="{FF2B5EF4-FFF2-40B4-BE49-F238E27FC236}">
                <a16:creationId xmlns:a16="http://schemas.microsoft.com/office/drawing/2014/main" id="{7DDAF88E-1F92-4705-8424-D17415D75CA7}"/>
              </a:ext>
            </a:extLst>
          </p:cNvPr>
          <p:cNvSpPr>
            <a:spLocks noChangeArrowheads="1"/>
          </p:cNvSpPr>
          <p:nvPr/>
        </p:nvSpPr>
        <p:spPr bwMode="auto">
          <a:xfrm>
            <a:off x="6329965" y="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مستطيل 2">
            <a:extLst>
              <a:ext uri="{FF2B5EF4-FFF2-40B4-BE49-F238E27FC236}">
                <a16:creationId xmlns:a16="http://schemas.microsoft.com/office/drawing/2014/main" id="{F64C859B-3D60-409D-9AA4-7A1F67DDE2F2}"/>
              </a:ext>
            </a:extLst>
          </p:cNvPr>
          <p:cNvSpPr/>
          <p:nvPr/>
        </p:nvSpPr>
        <p:spPr>
          <a:xfrm>
            <a:off x="560979" y="748420"/>
            <a:ext cx="11040202" cy="1446550"/>
          </a:xfrm>
          <a:prstGeom prst="rect">
            <a:avLst/>
          </a:prstGeom>
          <a:noFill/>
        </p:spPr>
        <p:txBody>
          <a:bodyPr wrap="none" lIns="91440" tIns="45720" rIns="91440" bIns="45720">
            <a:spAutoFit/>
          </a:bodyPr>
          <a:lstStyle/>
          <a:p>
            <a:pPr algn="ctr"/>
            <a:r>
              <a:rPr lang="ar-SA" sz="8800" dirty="0">
                <a:ln w="0"/>
                <a:solidFill>
                  <a:srgbClr val="FF0000"/>
                </a:solidFill>
                <a:effectLst>
                  <a:outerShdw blurRad="38100" dist="19050" dir="2700000" algn="tl" rotWithShape="0">
                    <a:schemeClr val="dk1">
                      <a:alpha val="40000"/>
                    </a:schemeClr>
                  </a:outerShdw>
                </a:effectLst>
              </a:rPr>
              <a:t>اكتب اسم بلد ت</a:t>
            </a:r>
            <a:r>
              <a:rPr lang="ar-BH" sz="8800" dirty="0">
                <a:ln w="0"/>
                <a:solidFill>
                  <a:srgbClr val="FF0000"/>
                </a:solidFill>
                <a:effectLst>
                  <a:outerShdw blurRad="38100" dist="19050" dir="2700000" algn="tl" rotWithShape="0">
                    <a:schemeClr val="dk1">
                      <a:alpha val="40000"/>
                    </a:schemeClr>
                  </a:outerShdw>
                </a:effectLst>
              </a:rPr>
              <a:t>ت</a:t>
            </a:r>
            <a:r>
              <a:rPr lang="ar-SA" sz="8800" dirty="0">
                <a:ln w="0"/>
                <a:solidFill>
                  <a:srgbClr val="FF0000"/>
                </a:solidFill>
                <a:effectLst>
                  <a:outerShdw blurRad="38100" dist="19050" dir="2700000" algn="tl" rotWithShape="0">
                    <a:schemeClr val="dk1">
                      <a:alpha val="40000"/>
                    </a:schemeClr>
                  </a:outerShdw>
                </a:effectLst>
              </a:rPr>
              <a:t>م</a:t>
            </a:r>
            <a:r>
              <a:rPr lang="ar-BH" sz="8800" dirty="0">
                <a:ln w="0"/>
                <a:solidFill>
                  <a:srgbClr val="FF0000"/>
                </a:solidFill>
                <a:effectLst>
                  <a:outerShdw blurRad="38100" dist="19050" dir="2700000" algn="tl" rotWithShape="0">
                    <a:schemeClr val="dk1">
                      <a:alpha val="40000"/>
                    </a:schemeClr>
                  </a:outerShdw>
                </a:effectLst>
              </a:rPr>
              <a:t>ن</a:t>
            </a:r>
            <a:r>
              <a:rPr lang="ar-SA" sz="8800" dirty="0">
                <a:ln w="0"/>
                <a:solidFill>
                  <a:srgbClr val="FF0000"/>
                </a:solidFill>
                <a:effectLst>
                  <a:outerShdw blurRad="38100" dist="19050" dir="2700000" algn="tl" rotWithShape="0">
                    <a:schemeClr val="dk1">
                      <a:alpha val="40000"/>
                    </a:schemeClr>
                  </a:outerShdw>
                </a:effectLst>
              </a:rPr>
              <a:t>ى السفر إليه؟</a:t>
            </a:r>
            <a:endParaRPr lang="ar-SA" sz="8800" b="0" cap="none" spc="0" dirty="0">
              <a:ln w="0"/>
              <a:solidFill>
                <a:srgbClr val="FF0000"/>
              </a:solidFill>
              <a:effectLst>
                <a:outerShdw blurRad="38100" dist="19050" dir="2700000" algn="tl" rotWithShape="0">
                  <a:schemeClr val="dk1">
                    <a:alpha val="40000"/>
                  </a:schemeClr>
                </a:outerShdw>
              </a:effectLst>
            </a:endParaRPr>
          </a:p>
        </p:txBody>
      </p:sp>
      <p:pic>
        <p:nvPicPr>
          <p:cNvPr id="9" name="صورة 8">
            <a:extLst>
              <a:ext uri="{FF2B5EF4-FFF2-40B4-BE49-F238E27FC236}">
                <a16:creationId xmlns:a16="http://schemas.microsoft.com/office/drawing/2014/main" id="{E91F71BA-AE78-4C4D-9F53-8074B4E78D3E}"/>
              </a:ext>
            </a:extLst>
          </p:cNvPr>
          <p:cNvPicPr>
            <a:picLocks noChangeAspect="1"/>
          </p:cNvPicPr>
          <p:nvPr/>
        </p:nvPicPr>
        <p:blipFill>
          <a:blip r:embed="rId6"/>
          <a:stretch>
            <a:fillRect/>
          </a:stretch>
        </p:blipFill>
        <p:spPr>
          <a:xfrm>
            <a:off x="4542230" y="2568347"/>
            <a:ext cx="3077688" cy="2314960"/>
          </a:xfrm>
          <a:prstGeom prst="rect">
            <a:avLst/>
          </a:prstGeom>
        </p:spPr>
      </p:pic>
      <p:pic>
        <p:nvPicPr>
          <p:cNvPr id="1026" name="Picture 2">
            <a:extLst>
              <a:ext uri="{FF2B5EF4-FFF2-40B4-BE49-F238E27FC236}">
                <a16:creationId xmlns:a16="http://schemas.microsoft.com/office/drawing/2014/main" id="{DD6EC459-DF58-41A8-9076-D9FA9B62565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1241" r="15861" b="54028"/>
          <a:stretch/>
        </p:blipFill>
        <p:spPr bwMode="auto">
          <a:xfrm>
            <a:off x="227532" y="2816817"/>
            <a:ext cx="2211654" cy="36718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62C05D1-812A-49E5-A34C-9CE5CE6D77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221852" y="5026325"/>
            <a:ext cx="2676525" cy="2114550"/>
          </a:xfrm>
          <a:prstGeom prst="rect">
            <a:avLst/>
          </a:prstGeom>
          <a:noFill/>
          <a:extLst>
            <a:ext uri="{909E8E84-426E-40DD-AFC4-6F175D3DCCD1}">
              <a14:hiddenFill xmlns:a14="http://schemas.microsoft.com/office/drawing/2010/main">
                <a:solidFill>
                  <a:srgbClr val="FFFFFF"/>
                </a:solidFill>
              </a14:hiddenFill>
            </a:ext>
          </a:extLst>
        </p:spPr>
      </p:pic>
      <p:pic>
        <p:nvPicPr>
          <p:cNvPr id="4" name="videoplayback (37)">
            <a:hlinkClick r:id="" action="ppaction://media"/>
            <a:extLst>
              <a:ext uri="{FF2B5EF4-FFF2-40B4-BE49-F238E27FC236}">
                <a16:creationId xmlns:a16="http://schemas.microsoft.com/office/drawing/2014/main" id="{A609FC03-BB8B-4E28-B848-1A74DCC96C12}"/>
              </a:ext>
            </a:extLst>
          </p:cNvPr>
          <p:cNvPicPr>
            <a:picLocks noChangeAspect="1"/>
          </p:cNvPicPr>
          <p:nvPr>
            <a:videoFile r:link="rId1"/>
            <p:extLst>
              <p:ext uri="{DAA4B4D4-6D71-4841-9C94-3DE7FCFB9230}">
                <p14:media xmlns:p14="http://schemas.microsoft.com/office/powerpoint/2010/main" r:embed="rId2">
                  <p14:trim st="25758" end="51157"/>
                </p14:media>
              </p:ext>
            </p:extLst>
          </p:nvPr>
        </p:nvPicPr>
        <p:blipFill>
          <a:blip r:embed="rId9"/>
          <a:stretch>
            <a:fillRect/>
          </a:stretch>
        </p:blipFill>
        <p:spPr>
          <a:xfrm>
            <a:off x="12631325" y="3429000"/>
            <a:ext cx="2129972" cy="1198109"/>
          </a:xfrm>
          <a:prstGeom prst="rect">
            <a:avLst/>
          </a:prstGeom>
        </p:spPr>
      </p:pic>
    </p:spTree>
    <p:extLst>
      <p:ext uri="{BB962C8B-B14F-4D97-AF65-F5344CB8AC3E}">
        <p14:creationId xmlns:p14="http://schemas.microsoft.com/office/powerpoint/2010/main" val="2918841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3">
                                            <p:txEl>
                                              <p:pRg st="0" end="0"/>
                                            </p:txEl>
                                          </p:spTgt>
                                        </p:tgtEl>
                                      </p:cBhvr>
                                    </p:animEffect>
                                    <p:set>
                                      <p:cBhvr>
                                        <p:cTn id="21" dur="1" fill="hold">
                                          <p:stCondLst>
                                            <p:cond delay="499"/>
                                          </p:stCondLst>
                                        </p:cTn>
                                        <p:tgtEl>
                                          <p:spTgt spid="3">
                                            <p:txEl>
                                              <p:pRg st="0" end="0"/>
                                            </p:txEl>
                                          </p:spTgt>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4.16667E-7 2.96296E-6 L -0.81224 -0.1588 " pathEditMode="relative" rAng="0" ptsTypes="AA">
                                      <p:cBhvr>
                                        <p:cTn id="28" dur="2250" fill="hold"/>
                                        <p:tgtEl>
                                          <p:spTgt spid="1028"/>
                                        </p:tgtEl>
                                        <p:attrNameLst>
                                          <p:attrName>ppt_x</p:attrName>
                                          <p:attrName>ppt_y</p:attrName>
                                        </p:attrNameLst>
                                      </p:cBhvr>
                                      <p:rCtr x="-40612" y="-7940"/>
                                    </p:animMotion>
                                  </p:childTnLst>
                                </p:cTn>
                              </p:par>
                              <p:par>
                                <p:cTn id="29" presetID="1" presetClass="mediacall" presetSubtype="0" fill="hold" nodeType="withEffect">
                                  <p:stCondLst>
                                    <p:cond delay="0"/>
                                  </p:stCondLst>
                                  <p:childTnLst>
                                    <p:cmd type="call" cmd="playFrom(0.0)">
                                      <p:cBhvr>
                                        <p:cTn id="30" dur="208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4"/>
                </p:tgtEl>
              </p:cMediaNode>
            </p:video>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10" name="Picture 4">
            <a:extLst>
              <a:ext uri="{FF2B5EF4-FFF2-40B4-BE49-F238E27FC236}">
                <a16:creationId xmlns:a16="http://schemas.microsoft.com/office/drawing/2014/main" id="{DCE1B2D8-C7FE-404A-9CCB-848F48CBD6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10" y="435429"/>
            <a:ext cx="10988389" cy="5987142"/>
          </a:xfrm>
          <a:prstGeom prst="roundRect">
            <a:avLst>
              <a:gd name="adj" fmla="val 2776"/>
            </a:avLst>
          </a:prstGeom>
          <a:solidFill>
            <a:srgbClr val="FFFFFF">
              <a:shade val="85000"/>
            </a:srgbClr>
          </a:solidFill>
          <a:ln>
            <a:noFill/>
          </a:ln>
          <a:effectLst/>
        </p:spPr>
      </p:pic>
      <p:sp>
        <p:nvSpPr>
          <p:cNvPr id="12" name="مربع نص 11">
            <a:extLst>
              <a:ext uri="{FF2B5EF4-FFF2-40B4-BE49-F238E27FC236}">
                <a16:creationId xmlns:a16="http://schemas.microsoft.com/office/drawing/2014/main" id="{EBC7C990-A728-46E1-A467-AEB01944EC38}"/>
              </a:ext>
            </a:extLst>
          </p:cNvPr>
          <p:cNvSpPr txBox="1"/>
          <p:nvPr/>
        </p:nvSpPr>
        <p:spPr>
          <a:xfrm>
            <a:off x="2883189" y="3538671"/>
            <a:ext cx="6096000" cy="1277914"/>
          </a:xfrm>
          <a:prstGeom prst="rect">
            <a:avLst/>
          </a:prstGeom>
          <a:noFill/>
        </p:spPr>
        <p:txBody>
          <a:bodyPr wrap="square">
            <a:spAutoFit/>
          </a:bodyPr>
          <a:lstStyle/>
          <a:p>
            <a:pPr algn="ctr" rtl="1">
              <a:lnSpc>
                <a:spcPct val="107000"/>
              </a:lnSpc>
              <a:spcAft>
                <a:spcPts val="800"/>
              </a:spcAft>
            </a:pPr>
            <a:r>
              <a:rPr lang="ar-BH" sz="7200" b="1" dirty="0">
                <a:ln>
                  <a:solidFill>
                    <a:sysClr val="windowText" lastClr="000000"/>
                  </a:solidFill>
                </a:ln>
                <a:solidFill>
                  <a:srgbClr val="FFFFFF"/>
                </a:solidFill>
                <a:effectLst/>
                <a:latin typeface="Calibri" panose="020F0502020204030204" pitchFamily="34" charset="0"/>
                <a:ea typeface="Calibri" panose="020F0502020204030204" pitchFamily="34" charset="0"/>
                <a:cs typeface="Sakkal Majalla" panose="02000000000000000000" pitchFamily="2" charset="-78"/>
              </a:rPr>
              <a:t>الرَّجُلُ الطّائِرُ</a:t>
            </a:r>
            <a:endParaRPr lang="en-US" sz="7200" dirty="0">
              <a:ln>
                <a:solidFill>
                  <a:sysClr val="windowText" lastClr="000000"/>
                </a:solidFill>
              </a:ln>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76963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3">
            <a:extLst>
              <a:ext uri="{FF2B5EF4-FFF2-40B4-BE49-F238E27FC236}">
                <a16:creationId xmlns:a16="http://schemas.microsoft.com/office/drawing/2014/main" id="{59704FB9-4CC4-4A91-B87F-828811622822}"/>
              </a:ext>
            </a:extLst>
          </p:cNvPr>
          <p:cNvPicPr/>
          <p:nvPr/>
        </p:nvPicPr>
        <p:blipFill rotWithShape="1">
          <a:blip r:embed="rId2" cstate="print">
            <a:clrChange>
              <a:clrFrom>
                <a:srgbClr val="FFFEFC"/>
              </a:clrFrom>
              <a:clrTo>
                <a:srgbClr val="FFFEFC">
                  <a:alpha val="0"/>
                </a:srgbClr>
              </a:clrTo>
            </a:clrChange>
            <a:extLst>
              <a:ext uri="{28A0092B-C50C-407E-A947-70E740481C1C}">
                <a14:useLocalDpi xmlns:a14="http://schemas.microsoft.com/office/drawing/2010/main" val="0"/>
              </a:ext>
            </a:extLst>
          </a:blip>
          <a:stretch/>
        </p:blipFill>
        <p:spPr>
          <a:xfrm>
            <a:off x="1083308" y="771630"/>
            <a:ext cx="10265707" cy="1416676"/>
          </a:xfrm>
          <a:prstGeom prst="rect">
            <a:avLst/>
          </a:prstGeom>
          <a:noFill/>
          <a:ln>
            <a:noFill/>
          </a:ln>
        </p:spPr>
      </p:pic>
      <p:pic>
        <p:nvPicPr>
          <p:cNvPr id="6" name="صورة 5">
            <a:extLst>
              <a:ext uri="{FF2B5EF4-FFF2-40B4-BE49-F238E27FC236}">
                <a16:creationId xmlns:a16="http://schemas.microsoft.com/office/drawing/2014/main" id="{EC1B5D74-BC50-4E38-8366-AAA93651AD9D}"/>
              </a:ext>
            </a:extLst>
          </p:cNvPr>
          <p:cNvPicPr>
            <a:picLocks noChangeAspect="1"/>
          </p:cNvPicPr>
          <p:nvPr/>
        </p:nvPicPr>
        <p:blipFill rotWithShape="1">
          <a:blip r:embed="rId3"/>
          <a:srcRect b="50794"/>
          <a:stretch/>
        </p:blipFill>
        <p:spPr>
          <a:xfrm>
            <a:off x="-1524" y="3483428"/>
            <a:ext cx="12192000" cy="3374572"/>
          </a:xfrm>
          <a:prstGeom prst="rect">
            <a:avLst/>
          </a:prstGeom>
        </p:spPr>
      </p:pic>
      <p:pic>
        <p:nvPicPr>
          <p:cNvPr id="14" name="Picture 6" descr="Cookie Monster: Sesame Street 12 x 12 Paper">
            <a:extLst>
              <a:ext uri="{FF2B5EF4-FFF2-40B4-BE49-F238E27FC236}">
                <a16:creationId xmlns:a16="http://schemas.microsoft.com/office/drawing/2014/main" id="{00D07153-803B-4E1E-A2F9-9DCA6AF2C0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2846" b="38450"/>
          <a:stretch/>
        </p:blipFill>
        <p:spPr bwMode="auto">
          <a:xfrm>
            <a:off x="20" y="-16190"/>
            <a:ext cx="12191980" cy="34996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a:extLst>
              <a:ext uri="{FF2B5EF4-FFF2-40B4-BE49-F238E27FC236}">
                <a16:creationId xmlns:a16="http://schemas.microsoft.com/office/drawing/2014/main" id="{DB66E13C-800A-4DFC-A0E9-23F849853DC4}"/>
              </a:ext>
            </a:extLst>
          </p:cNvPr>
          <p:cNvPicPr/>
          <p:nvPr/>
        </p:nvPicPr>
        <p:blipFill rotWithShape="1">
          <a:blip r:embed="rId5" cstate="print">
            <a:clrChange>
              <a:clrFrom>
                <a:srgbClr val="FFFEFC"/>
              </a:clrFrom>
              <a:clrTo>
                <a:srgbClr val="FFFEFC">
                  <a:alpha val="0"/>
                </a:srgbClr>
              </a:clrTo>
            </a:clrChange>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p:blipFill>
        <p:spPr>
          <a:xfrm>
            <a:off x="961622" y="-22258"/>
            <a:ext cx="10265707" cy="1416676"/>
          </a:xfrm>
          <a:prstGeom prst="rect">
            <a:avLst/>
          </a:prstGeom>
          <a:noFill/>
          <a:ln>
            <a:noFill/>
          </a:ln>
        </p:spPr>
      </p:pic>
      <p:sp>
        <p:nvSpPr>
          <p:cNvPr id="19" name="مربع نص 18">
            <a:extLst>
              <a:ext uri="{FF2B5EF4-FFF2-40B4-BE49-F238E27FC236}">
                <a16:creationId xmlns:a16="http://schemas.microsoft.com/office/drawing/2014/main" id="{1FA42CF7-FBEC-4776-88A0-AB86E8AD7756}"/>
              </a:ext>
            </a:extLst>
          </p:cNvPr>
          <p:cNvSpPr txBox="1"/>
          <p:nvPr/>
        </p:nvSpPr>
        <p:spPr>
          <a:xfrm>
            <a:off x="3046475" y="4888499"/>
            <a:ext cx="6096000" cy="1277914"/>
          </a:xfrm>
          <a:prstGeom prst="rect">
            <a:avLst/>
          </a:prstGeom>
          <a:noFill/>
        </p:spPr>
        <p:txBody>
          <a:bodyPr wrap="square">
            <a:spAutoFit/>
          </a:bodyPr>
          <a:lstStyle/>
          <a:p>
            <a:pPr algn="ctr" rtl="1">
              <a:lnSpc>
                <a:spcPct val="107000"/>
              </a:lnSpc>
              <a:spcAft>
                <a:spcPts val="800"/>
              </a:spcAft>
            </a:pPr>
            <a:r>
              <a:rPr lang="ar-BH" sz="7200" b="1" dirty="0">
                <a:solidFill>
                  <a:srgbClr val="FFFFFF"/>
                </a:solidFill>
                <a:effectLst/>
                <a:latin typeface="Calibri" panose="020F0502020204030204" pitchFamily="34" charset="0"/>
                <a:ea typeface="Calibri" panose="020F0502020204030204" pitchFamily="34" charset="0"/>
                <a:cs typeface="Sakkal Majalla" panose="02000000000000000000" pitchFamily="2" charset="-78"/>
              </a:rPr>
              <a:t>الرَّجُلُ الطّائِرُ</a:t>
            </a:r>
            <a:endParaRPr lang="en-US" sz="7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مستطيل 7">
            <a:extLst>
              <a:ext uri="{FF2B5EF4-FFF2-40B4-BE49-F238E27FC236}">
                <a16:creationId xmlns:a16="http://schemas.microsoft.com/office/drawing/2014/main" id="{245B6BAD-D92B-4D32-B533-58B65F74E233}"/>
              </a:ext>
            </a:extLst>
          </p:cNvPr>
          <p:cNvSpPr/>
          <p:nvPr/>
        </p:nvSpPr>
        <p:spPr>
          <a:xfrm>
            <a:off x="3897086" y="1390275"/>
            <a:ext cx="8412027" cy="221599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4000" b="1" i="0" u="none" strike="noStrike" kern="1200" cap="none" spc="50" normalizeH="0" baseline="0" noProof="0" dirty="0">
                <a:ln w="19050" cmpd="sng">
                  <a:solidFill>
                    <a:schemeClr val="bg1"/>
                  </a:solidFill>
                  <a:prstDash val="solid"/>
                </a:ln>
                <a:solidFill>
                  <a:srgbClr val="70AD47">
                    <a:tint val="1000"/>
                  </a:srgbClr>
                </a:solidFill>
                <a:effectLst/>
                <a:uLnTx/>
                <a:uFillTx/>
                <a:latin typeface="Sakkal Majalla" pitchFamily="2" charset="-78"/>
                <a:ea typeface="+mn-ea"/>
                <a:cs typeface="Sakkal Majalla" pitchFamily="2" charset="-78"/>
              </a:rPr>
              <a:t>الحَلْقَةُ الأُولى - </a:t>
            </a:r>
            <a:r>
              <a:rPr kumimoji="0" lang="ar-BH" sz="4000" b="1" i="0" u="none" strike="noStrike" kern="1200" cap="none" spc="50" normalizeH="0" baseline="0" noProof="0" dirty="0">
                <a:ln w="19050" cmpd="sng">
                  <a:solidFill>
                    <a:schemeClr val="bg1"/>
                  </a:solidFill>
                  <a:prstDash val="solid"/>
                </a:ln>
                <a:solidFill>
                  <a:srgbClr val="70AD47">
                    <a:tint val="1000"/>
                  </a:srgbClr>
                </a:solidFill>
                <a:effectLst/>
                <a:uLnTx/>
                <a:uFillTx/>
                <a:latin typeface="Sakkal Majalla" pitchFamily="2" charset="-78"/>
                <a:ea typeface="+mn-ea"/>
                <a:cs typeface="Sakkal Majalla" pitchFamily="2" charset="-78"/>
              </a:rPr>
              <a:t>اللُّغَةُ العَرَبيّةُ / الصَّفُّ </a:t>
            </a:r>
            <a:r>
              <a:rPr kumimoji="0" lang="ar-SA" sz="4000" b="1" i="0" u="none" strike="noStrike" kern="1200" cap="none" spc="50" normalizeH="0" baseline="0" noProof="0" dirty="0">
                <a:ln w="19050" cmpd="sng">
                  <a:solidFill>
                    <a:schemeClr val="bg1"/>
                  </a:solidFill>
                  <a:prstDash val="solid"/>
                </a:ln>
                <a:solidFill>
                  <a:srgbClr val="70AD47">
                    <a:tint val="1000"/>
                  </a:srgbClr>
                </a:solidFill>
                <a:effectLst/>
                <a:uLnTx/>
                <a:uFillTx/>
                <a:latin typeface="Sakkal Majalla" pitchFamily="2" charset="-78"/>
                <a:ea typeface="+mn-ea"/>
                <a:cs typeface="Sakkal Majalla" pitchFamily="2" charset="-78"/>
              </a:rPr>
              <a:t>الثاني</a:t>
            </a:r>
            <a:r>
              <a:rPr kumimoji="0" lang="ar-BH" sz="4000" b="1" i="0" u="none" strike="noStrike" kern="1200" cap="none" spc="50" normalizeH="0" baseline="0" noProof="0" dirty="0">
                <a:ln w="19050" cmpd="sng">
                  <a:solidFill>
                    <a:schemeClr val="bg1"/>
                  </a:solidFill>
                  <a:prstDash val="solid"/>
                </a:ln>
                <a:solidFill>
                  <a:srgbClr val="70AD47">
                    <a:tint val="1000"/>
                  </a:srgbClr>
                </a:solidFill>
                <a:effectLst/>
                <a:uLnTx/>
                <a:uFillTx/>
                <a:latin typeface="Sakkal Majalla" pitchFamily="2" charset="-78"/>
                <a:ea typeface="+mn-ea"/>
                <a:cs typeface="Sakkal Majalla" pitchFamily="2" charset="-78"/>
              </a:rPr>
              <a:t> الابْتِدائيّ</a:t>
            </a:r>
            <a:r>
              <a:rPr kumimoji="0" lang="ar-SA" sz="4000" b="1" i="0" u="none" strike="noStrike" kern="1200" cap="none" spc="50" normalizeH="0" baseline="0" noProof="0" dirty="0">
                <a:ln w="19050" cmpd="sng">
                  <a:solidFill>
                    <a:schemeClr val="bg1"/>
                  </a:solidFill>
                  <a:prstDash val="solid"/>
                </a:ln>
                <a:solidFill>
                  <a:srgbClr val="70AD47">
                    <a:tint val="1000"/>
                  </a:srgbClr>
                </a:solidFill>
                <a:effectLst/>
                <a:uLnTx/>
                <a:uFillTx/>
                <a:latin typeface="Sakkal Majalla" pitchFamily="2" charset="-78"/>
                <a:ea typeface="+mn-ea"/>
                <a:cs typeface="Sakkal Majalla" pitchFamily="2" charset="-78"/>
              </a:rPr>
              <a:t>   </a:t>
            </a:r>
            <a:r>
              <a:rPr kumimoji="0" lang="ar-BH" sz="4000" b="1" i="0" u="none" strike="noStrike" kern="1200" cap="none" spc="50" normalizeH="0" baseline="0" noProof="0" dirty="0">
                <a:ln w="19050" cmpd="sng">
                  <a:solidFill>
                    <a:schemeClr val="bg1"/>
                  </a:solidFill>
                  <a:prstDash val="solid"/>
                </a:ln>
                <a:solidFill>
                  <a:srgbClr val="70AD47">
                    <a:tint val="1000"/>
                  </a:srgbClr>
                </a:solidFill>
                <a:effectLst/>
                <a:uLnTx/>
                <a:uFillTx/>
                <a:latin typeface="Sakkal Majalla" pitchFamily="2" charset="-78"/>
                <a:ea typeface="+mn-ea"/>
                <a:cs typeface="Sakkal Majalla" pitchFamily="2" charset="-78"/>
              </a:rPr>
              <a:t>الفَصْلُ الدِّراسيُّ الثاني</a:t>
            </a:r>
            <a:r>
              <a:rPr lang="ar-BH" sz="4000" b="1" cap="none" spc="50" dirty="0">
                <a:ln w="19050" cmpd="sng">
                  <a:solidFill>
                    <a:schemeClr val="bg1"/>
                  </a:solidFill>
                  <a:prstDash val="solid"/>
                </a:ln>
                <a:solidFill>
                  <a:srgbClr val="70AD47">
                    <a:tint val="1000"/>
                  </a:srgbClr>
                </a:solidFill>
                <a:effectLst/>
                <a:latin typeface="Sakkal Majalla" pitchFamily="2" charset="-78"/>
                <a:cs typeface="Sakkal Majalla" pitchFamily="2" charset="-78"/>
              </a:rPr>
              <a:t> – وحدة </a:t>
            </a:r>
            <a:r>
              <a:rPr lang="ar-SA" sz="4000" b="1" spc="50" dirty="0">
                <a:ln w="19050" cmpd="sng">
                  <a:solidFill>
                    <a:schemeClr val="bg1"/>
                  </a:solidFill>
                  <a:prstDash val="solid"/>
                </a:ln>
                <a:solidFill>
                  <a:srgbClr val="FF0000"/>
                </a:solidFill>
                <a:latin typeface="Sakkal Majalla" pitchFamily="2" charset="-78"/>
                <a:cs typeface="Sakkal Majalla" pitchFamily="2" charset="-78"/>
              </a:rPr>
              <a:t>اختراعات وابتكارات</a:t>
            </a:r>
            <a:endParaRPr kumimoji="0" lang="ar-BH" sz="4400" b="1" i="0" u="none" strike="noStrike" kern="1200" cap="none" spc="50" normalizeH="0" baseline="0" noProof="0" dirty="0">
              <a:ln w="19050" cmpd="sng">
                <a:solidFill>
                  <a:schemeClr val="bg1"/>
                </a:solidFill>
                <a:prstDash val="solid"/>
              </a:ln>
              <a:solidFill>
                <a:srgbClr val="70AD47">
                  <a:tint val="1000"/>
                </a:srgbClr>
              </a:solidFill>
              <a:effectLst/>
              <a:uLnTx/>
              <a:uFillTx/>
              <a:latin typeface="Sakkal Majalla" pitchFamily="2" charset="-78"/>
              <a:ea typeface="+mn-ea"/>
              <a:cs typeface="Sakkal Majalla" pitchFamily="2" charset="-7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ar-BH" sz="5400" b="1" cap="none" spc="50" dirty="0">
              <a:ln w="19050" cmpd="sng">
                <a:solidFill>
                  <a:schemeClr val="bg1"/>
                </a:solidFill>
                <a:prstDash val="solid"/>
              </a:ln>
              <a:solidFill>
                <a:schemeClr val="bg1"/>
              </a:solidFill>
              <a:effectLst/>
            </a:endParaRPr>
          </a:p>
        </p:txBody>
      </p:sp>
      <p:pic>
        <p:nvPicPr>
          <p:cNvPr id="12" name="Picture 4">
            <a:extLst>
              <a:ext uri="{FF2B5EF4-FFF2-40B4-BE49-F238E27FC236}">
                <a16:creationId xmlns:a16="http://schemas.microsoft.com/office/drawing/2014/main" id="{3A904243-0F30-48A1-A69F-165AF3FC2D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5944"/>
          <a:stretch/>
        </p:blipFill>
        <p:spPr>
          <a:xfrm>
            <a:off x="707934" y="1627680"/>
            <a:ext cx="2595504" cy="2123719"/>
          </a:xfrm>
          <a:prstGeom prst="rect">
            <a:avLst/>
          </a:prstGeom>
        </p:spPr>
      </p:pic>
      <p:pic>
        <p:nvPicPr>
          <p:cNvPr id="10" name="صورة 9" descr="صورة تحتوي على مربع&#10;&#10;تم إنشاء الوصف تلقائياً">
            <a:extLst>
              <a:ext uri="{FF2B5EF4-FFF2-40B4-BE49-F238E27FC236}">
                <a16:creationId xmlns:a16="http://schemas.microsoft.com/office/drawing/2014/main" id="{9008B1BB-1C7E-4E05-B29E-71A3B19B28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161" y="926842"/>
            <a:ext cx="3899151" cy="3499618"/>
          </a:xfrm>
          <a:prstGeom prst="rect">
            <a:avLst/>
          </a:prstGeom>
        </p:spPr>
      </p:pic>
    </p:spTree>
    <p:extLst>
      <p:ext uri="{BB962C8B-B14F-4D97-AF65-F5344CB8AC3E}">
        <p14:creationId xmlns:p14="http://schemas.microsoft.com/office/powerpoint/2010/main" val="123364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C3B85A7-000B-48EA-91A4-A83D507A8C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D529BB67-4C74-486C-851A-6422927F2F8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TextBox 13">
            <a:extLst>
              <a:ext uri="{FF2B5EF4-FFF2-40B4-BE49-F238E27FC236}">
                <a16:creationId xmlns:a16="http://schemas.microsoft.com/office/drawing/2014/main" id="{EA25F4AC-6005-4328-9EF6-1A40B89F8EFF}"/>
              </a:ext>
            </a:extLst>
          </p:cNvPr>
          <p:cNvSpPr txBox="1"/>
          <p:nvPr/>
        </p:nvSpPr>
        <p:spPr>
          <a:xfrm>
            <a:off x="5529580" y="375154"/>
            <a:ext cx="4772471" cy="769441"/>
          </a:xfrm>
          <a:prstGeom prst="rect">
            <a:avLst/>
          </a:prstGeom>
          <a:noFill/>
        </p:spPr>
        <p:txBody>
          <a:bodyPr wrap="square">
            <a:spAutoFit/>
          </a:bodyPr>
          <a:lstStyle/>
          <a:p>
            <a:pPr algn="r" rtl="1"/>
            <a:r>
              <a:rPr lang="ar-BH" sz="4400" b="1" dirty="0">
                <a:solidFill>
                  <a:srgbClr val="000000"/>
                </a:solidFill>
                <a:ea typeface="Calibri" panose="020F0502020204030204" pitchFamily="34" charset="0"/>
                <a:cs typeface="Sakkal Majalla" panose="02000000000000000000" pitchFamily="2" charset="-78"/>
              </a:rPr>
              <a:t>أهداف الدرس:</a:t>
            </a:r>
            <a:endParaRPr lang="en-US" sz="4400" b="1" dirty="0">
              <a:solidFill>
                <a:srgbClr val="FF0000"/>
              </a:solidFill>
            </a:endParaRPr>
          </a:p>
        </p:txBody>
      </p:sp>
      <p:grpSp>
        <p:nvGrpSpPr>
          <p:cNvPr id="3" name="مجموعة 2">
            <a:extLst>
              <a:ext uri="{FF2B5EF4-FFF2-40B4-BE49-F238E27FC236}">
                <a16:creationId xmlns:a16="http://schemas.microsoft.com/office/drawing/2014/main" id="{CECBF83C-812C-457A-B0EB-45517E433BED}"/>
              </a:ext>
            </a:extLst>
          </p:cNvPr>
          <p:cNvGrpSpPr/>
          <p:nvPr/>
        </p:nvGrpSpPr>
        <p:grpSpPr>
          <a:xfrm>
            <a:off x="6585072" y="1254231"/>
            <a:ext cx="5262127" cy="3230364"/>
            <a:chOff x="6319127" y="1062549"/>
            <a:chExt cx="5262127" cy="3230364"/>
          </a:xfrm>
        </p:grpSpPr>
        <p:grpSp>
          <p:nvGrpSpPr>
            <p:cNvPr id="10" name="Group 23">
              <a:extLst>
                <a:ext uri="{FF2B5EF4-FFF2-40B4-BE49-F238E27FC236}">
                  <a16:creationId xmlns:a16="http://schemas.microsoft.com/office/drawing/2014/main" id="{BB9427B1-9735-4172-A0C8-6CBD42CF11E6}"/>
                </a:ext>
              </a:extLst>
            </p:cNvPr>
            <p:cNvGrpSpPr/>
            <p:nvPr/>
          </p:nvGrpSpPr>
          <p:grpSpPr>
            <a:xfrm>
              <a:off x="6319127" y="1062549"/>
              <a:ext cx="5262127" cy="3230364"/>
              <a:chOff x="6137792" y="102580"/>
              <a:chExt cx="2732411" cy="1421280"/>
            </a:xfrm>
          </p:grpSpPr>
          <p:pic>
            <p:nvPicPr>
              <p:cNvPr id="12" name="Picture 2" descr="C:\Users\OM-Mahdi\Desktop\Picture1.png">
                <a:extLst>
                  <a:ext uri="{FF2B5EF4-FFF2-40B4-BE49-F238E27FC236}">
                    <a16:creationId xmlns:a16="http://schemas.microsoft.com/office/drawing/2014/main" id="{15915A77-3B28-468F-8994-CCA93D63006B}"/>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37792" y="102580"/>
                <a:ext cx="2732411" cy="132533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25">
                <a:extLst>
                  <a:ext uri="{FF2B5EF4-FFF2-40B4-BE49-F238E27FC236}">
                    <a16:creationId xmlns:a16="http://schemas.microsoft.com/office/drawing/2014/main" id="{5A1F7BD8-9E84-46F9-AC44-C387519742CB}"/>
                  </a:ext>
                </a:extLst>
              </p:cNvPr>
              <p:cNvSpPr txBox="1"/>
              <p:nvPr/>
            </p:nvSpPr>
            <p:spPr>
              <a:xfrm>
                <a:off x="6197930" y="616586"/>
                <a:ext cx="2546454" cy="907274"/>
              </a:xfrm>
              <a:prstGeom prst="rect">
                <a:avLst/>
              </a:prstGeom>
              <a:noFill/>
            </p:spPr>
            <p:txBody>
              <a:bodyPr wrap="square" rtlCol="0">
                <a:spAutoFit/>
              </a:bodyPr>
              <a:lstStyle/>
              <a:p>
                <a:pPr algn="r" rtl="1"/>
                <a:r>
                  <a:rPr lang="ar-BH" sz="3200" b="1" dirty="0">
                    <a:solidFill>
                      <a:schemeClr val="bg1"/>
                    </a:solidFill>
                    <a:latin typeface="Sakkal Majalla" panose="02000000000000000000" pitchFamily="2" charset="-78"/>
                    <a:cs typeface="Sakkal Majalla" panose="02000000000000000000" pitchFamily="2" charset="-78"/>
                  </a:rPr>
                  <a:t>1- أن يقرأ التلميذ ما لا يقل عن جملة من  جمل الدرس قراءة سليمة خالية من الأخطاء مع التلوين الصوتي.</a:t>
                </a:r>
              </a:p>
              <a:p>
                <a:pPr algn="r" rtl="1"/>
                <a:endParaRPr lang="en-US" sz="3200" b="1" dirty="0">
                  <a:solidFill>
                    <a:schemeClr val="bg1"/>
                  </a:solidFill>
                  <a:latin typeface="Sakkal Majalla" panose="02000000000000000000" pitchFamily="2" charset="-78"/>
                  <a:cs typeface="Sakkal Majalla" panose="02000000000000000000" pitchFamily="2" charset="-78"/>
                </a:endParaRPr>
              </a:p>
            </p:txBody>
          </p:sp>
        </p:grpSp>
        <p:pic>
          <p:nvPicPr>
            <p:cNvPr id="17" name="Picture 2" descr="Goal clipart teaching, Goal teaching Transparent FREE for download on  WebStockReview 2020">
              <a:extLst>
                <a:ext uri="{FF2B5EF4-FFF2-40B4-BE49-F238E27FC236}">
                  <a16:creationId xmlns:a16="http://schemas.microsoft.com/office/drawing/2014/main" id="{B1F9B345-0BC8-41EC-8A81-ECE2AB400B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8015" y="1144595"/>
              <a:ext cx="958124" cy="9581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مجموعة 17">
            <a:extLst>
              <a:ext uri="{FF2B5EF4-FFF2-40B4-BE49-F238E27FC236}">
                <a16:creationId xmlns:a16="http://schemas.microsoft.com/office/drawing/2014/main" id="{D3EAC254-13D2-4690-AD74-C09E4E91B1BA}"/>
              </a:ext>
            </a:extLst>
          </p:cNvPr>
          <p:cNvGrpSpPr/>
          <p:nvPr/>
        </p:nvGrpSpPr>
        <p:grpSpPr>
          <a:xfrm>
            <a:off x="6671958" y="3845702"/>
            <a:ext cx="5262127" cy="3012298"/>
            <a:chOff x="6319127" y="1062549"/>
            <a:chExt cx="5262127" cy="3012298"/>
          </a:xfrm>
        </p:grpSpPr>
        <p:grpSp>
          <p:nvGrpSpPr>
            <p:cNvPr id="19" name="Group 23">
              <a:extLst>
                <a:ext uri="{FF2B5EF4-FFF2-40B4-BE49-F238E27FC236}">
                  <a16:creationId xmlns:a16="http://schemas.microsoft.com/office/drawing/2014/main" id="{21D0B0C1-0EAA-41F9-B698-249941B93126}"/>
                </a:ext>
              </a:extLst>
            </p:cNvPr>
            <p:cNvGrpSpPr/>
            <p:nvPr/>
          </p:nvGrpSpPr>
          <p:grpSpPr>
            <a:xfrm>
              <a:off x="6319127" y="1062549"/>
              <a:ext cx="5262127" cy="3012298"/>
              <a:chOff x="6137792" y="102580"/>
              <a:chExt cx="2732411" cy="1325336"/>
            </a:xfrm>
          </p:grpSpPr>
          <p:pic>
            <p:nvPicPr>
              <p:cNvPr id="21" name="Picture 2" descr="C:\Users\OM-Mahdi\Desktop\Picture1.png">
                <a:extLst>
                  <a:ext uri="{FF2B5EF4-FFF2-40B4-BE49-F238E27FC236}">
                    <a16:creationId xmlns:a16="http://schemas.microsoft.com/office/drawing/2014/main" id="{D78E95C8-8827-4208-A71E-1BAECC639221}"/>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37792" y="102580"/>
                <a:ext cx="2732411" cy="132533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5">
                <a:extLst>
                  <a:ext uri="{FF2B5EF4-FFF2-40B4-BE49-F238E27FC236}">
                    <a16:creationId xmlns:a16="http://schemas.microsoft.com/office/drawing/2014/main" id="{8F38FFC0-ED2D-4E70-AAB6-96E7C07ABB8E}"/>
                  </a:ext>
                </a:extLst>
              </p:cNvPr>
              <p:cNvSpPr txBox="1"/>
              <p:nvPr/>
            </p:nvSpPr>
            <p:spPr>
              <a:xfrm>
                <a:off x="6185655" y="638407"/>
                <a:ext cx="2546454" cy="690611"/>
              </a:xfrm>
              <a:prstGeom prst="rect">
                <a:avLst/>
              </a:prstGeom>
              <a:noFill/>
            </p:spPr>
            <p:txBody>
              <a:bodyPr wrap="square" rtlCol="0">
                <a:spAutoFit/>
              </a:bodyPr>
              <a:lstStyle/>
              <a:p>
                <a:pPr algn="r" rtl="1"/>
                <a:r>
                  <a:rPr lang="ar-BH" sz="3200" b="1" dirty="0">
                    <a:solidFill>
                      <a:schemeClr val="bg1"/>
                    </a:solidFill>
                    <a:latin typeface="Sakkal Majalla" panose="02000000000000000000" pitchFamily="2" charset="-78"/>
                    <a:cs typeface="Sakkal Majalla" panose="02000000000000000000" pitchFamily="2" charset="-78"/>
                  </a:rPr>
                  <a:t>2- أن يميز التلميذ بين أسماء الإشارة (ذلك، تلك) تمييزًا صحيحًا.</a:t>
                </a:r>
                <a:endParaRPr lang="en-US" sz="3200" b="1" dirty="0">
                  <a:solidFill>
                    <a:schemeClr val="bg1"/>
                  </a:solidFill>
                  <a:latin typeface="Sakkal Majalla" panose="02000000000000000000" pitchFamily="2" charset="-78"/>
                  <a:cs typeface="Sakkal Majalla" panose="02000000000000000000" pitchFamily="2" charset="-78"/>
                </a:endParaRPr>
              </a:p>
              <a:p>
                <a:pPr algn="r" rtl="1"/>
                <a:endParaRPr lang="en-US" sz="3200" b="1" dirty="0">
                  <a:solidFill>
                    <a:schemeClr val="bg1"/>
                  </a:solidFill>
                  <a:latin typeface="Sakkal Majalla" panose="02000000000000000000" pitchFamily="2" charset="-78"/>
                  <a:cs typeface="Sakkal Majalla" panose="02000000000000000000" pitchFamily="2" charset="-78"/>
                </a:endParaRPr>
              </a:p>
            </p:txBody>
          </p:sp>
        </p:grpSp>
        <p:pic>
          <p:nvPicPr>
            <p:cNvPr id="20" name="Picture 2" descr="Goal clipart teaching, Goal teaching Transparent FREE for download on  WebStockReview 2020">
              <a:extLst>
                <a:ext uri="{FF2B5EF4-FFF2-40B4-BE49-F238E27FC236}">
                  <a16:creationId xmlns:a16="http://schemas.microsoft.com/office/drawing/2014/main" id="{8D74E4B5-1120-41C1-B524-0DEE8C02F5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8015" y="1144595"/>
              <a:ext cx="958124" cy="9581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65795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C3B85A7-000B-48EA-91A4-A83D507A8C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D529BB67-4C74-486C-851A-6422927F2F8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TextBox 13">
            <a:extLst>
              <a:ext uri="{FF2B5EF4-FFF2-40B4-BE49-F238E27FC236}">
                <a16:creationId xmlns:a16="http://schemas.microsoft.com/office/drawing/2014/main" id="{EA25F4AC-6005-4328-9EF6-1A40B89F8EFF}"/>
              </a:ext>
            </a:extLst>
          </p:cNvPr>
          <p:cNvSpPr txBox="1"/>
          <p:nvPr/>
        </p:nvSpPr>
        <p:spPr>
          <a:xfrm>
            <a:off x="5529580" y="375154"/>
            <a:ext cx="4772471" cy="769441"/>
          </a:xfrm>
          <a:prstGeom prst="rect">
            <a:avLst/>
          </a:prstGeom>
          <a:noFill/>
        </p:spPr>
        <p:txBody>
          <a:bodyPr wrap="square">
            <a:spAutoFit/>
          </a:bodyPr>
          <a:lstStyle/>
          <a:p>
            <a:pPr algn="r" rtl="1"/>
            <a:r>
              <a:rPr lang="ar-BH" sz="4400" b="1" dirty="0">
                <a:solidFill>
                  <a:srgbClr val="000000"/>
                </a:solidFill>
                <a:ea typeface="Calibri" panose="020F0502020204030204" pitchFamily="34" charset="0"/>
                <a:cs typeface="Sakkal Majalla" panose="02000000000000000000" pitchFamily="2" charset="-78"/>
              </a:rPr>
              <a:t>الهدف الأول</a:t>
            </a:r>
            <a:endParaRPr lang="en-US" sz="4400" b="1" dirty="0">
              <a:solidFill>
                <a:srgbClr val="FF0000"/>
              </a:solidFill>
            </a:endParaRPr>
          </a:p>
        </p:txBody>
      </p:sp>
      <p:grpSp>
        <p:nvGrpSpPr>
          <p:cNvPr id="3" name="مجموعة 2">
            <a:extLst>
              <a:ext uri="{FF2B5EF4-FFF2-40B4-BE49-F238E27FC236}">
                <a16:creationId xmlns:a16="http://schemas.microsoft.com/office/drawing/2014/main" id="{CECBF83C-812C-457A-B0EB-45517E433BED}"/>
              </a:ext>
            </a:extLst>
          </p:cNvPr>
          <p:cNvGrpSpPr/>
          <p:nvPr/>
        </p:nvGrpSpPr>
        <p:grpSpPr>
          <a:xfrm>
            <a:off x="6585074" y="1254231"/>
            <a:ext cx="5262127" cy="3012297"/>
            <a:chOff x="6319129" y="1062549"/>
            <a:chExt cx="5262127" cy="3012297"/>
          </a:xfrm>
        </p:grpSpPr>
        <p:pic>
          <p:nvPicPr>
            <p:cNvPr id="12" name="Picture 2" descr="C:\Users\OM-Mahdi\Desktop\Picture1.png">
              <a:extLst>
                <a:ext uri="{FF2B5EF4-FFF2-40B4-BE49-F238E27FC236}">
                  <a16:creationId xmlns:a16="http://schemas.microsoft.com/office/drawing/2014/main" id="{15915A77-3B28-468F-8994-CCA93D63006B}"/>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19129" y="1062549"/>
              <a:ext cx="5262127" cy="30122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Goal clipart teaching, Goal teaching Transparent FREE for download on  WebStockReview 2020">
              <a:extLst>
                <a:ext uri="{FF2B5EF4-FFF2-40B4-BE49-F238E27FC236}">
                  <a16:creationId xmlns:a16="http://schemas.microsoft.com/office/drawing/2014/main" id="{B1F9B345-0BC8-41EC-8A81-ECE2AB400B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8015" y="1144595"/>
              <a:ext cx="958124" cy="958124"/>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25">
            <a:extLst>
              <a:ext uri="{FF2B5EF4-FFF2-40B4-BE49-F238E27FC236}">
                <a16:creationId xmlns:a16="http://schemas.microsoft.com/office/drawing/2014/main" id="{11FAB865-DA87-4CD5-8A54-763F0CE137A8}"/>
              </a:ext>
            </a:extLst>
          </p:cNvPr>
          <p:cNvSpPr txBox="1"/>
          <p:nvPr/>
        </p:nvSpPr>
        <p:spPr>
          <a:xfrm>
            <a:off x="6700887" y="2422492"/>
            <a:ext cx="4904008" cy="2062103"/>
          </a:xfrm>
          <a:prstGeom prst="rect">
            <a:avLst/>
          </a:prstGeom>
          <a:noFill/>
        </p:spPr>
        <p:txBody>
          <a:bodyPr wrap="square" rtlCol="0">
            <a:spAutoFit/>
          </a:bodyPr>
          <a:lstStyle/>
          <a:p>
            <a:pPr algn="r" rtl="1"/>
            <a:r>
              <a:rPr lang="ar-BH" sz="3200" b="1" dirty="0">
                <a:solidFill>
                  <a:schemeClr val="bg1"/>
                </a:solidFill>
                <a:latin typeface="Sakkal Majalla" panose="02000000000000000000" pitchFamily="2" charset="-78"/>
                <a:cs typeface="Sakkal Majalla" panose="02000000000000000000" pitchFamily="2" charset="-78"/>
              </a:rPr>
              <a:t>1- أن يقرأ التلميذ ما لا يقل عن جملة من  جمل الدرس قراءة سليمة خالية من الأخطاء مع التلوين الصوتي.</a:t>
            </a:r>
          </a:p>
          <a:p>
            <a:pPr algn="r" rtl="1"/>
            <a:endParaRPr lang="en-US" sz="3200" b="1" dirty="0">
              <a:solidFill>
                <a:schemeClr val="bg1"/>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188891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theme/theme1.xml><?xml version="1.0" encoding="utf-8"?>
<a:theme xmlns:a="http://schemas.openxmlformats.org/drawingml/2006/main" name="การออกแบบที่กำหนดเอง">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10814</TotalTime>
  <Words>474</Words>
  <Application>Microsoft Office PowerPoint</Application>
  <PresentationFormat>Widescreen</PresentationFormat>
  <Paragraphs>64</Paragraphs>
  <Slides>23</Slides>
  <Notes>13</Notes>
  <HiddenSlides>0</HiddenSlides>
  <MMClips>1</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การออกแบบที่กำหนดเอง</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Abdulrazaq Ahmed Zaal Almulla</dc:creator>
  <cp:lastModifiedBy>Abdulkarim Najem Abdulla Alali</cp:lastModifiedBy>
  <cp:revision>97</cp:revision>
  <dcterms:created xsi:type="dcterms:W3CDTF">2020-12-30T18:18:30Z</dcterms:created>
  <dcterms:modified xsi:type="dcterms:W3CDTF">2022-04-24T08:27:44Z</dcterms:modified>
</cp:coreProperties>
</file>