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7"/>
  </p:handoutMasterIdLst>
  <p:sldIdLst>
    <p:sldId id="26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712" autoAdjust="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5/29/2022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5/29/2022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5/29/2022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5/29/2022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5/29/2022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scene/134964664452985651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2480443" y="1402601"/>
            <a:ext cx="6873766" cy="277460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 sz="16600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غزوة أحد</a:t>
            </a:r>
            <a:endParaRPr lang="en-US" sz="16600" dirty="0">
              <a:solidFill>
                <a:schemeClr val="accent3">
                  <a:lumMod val="40000"/>
                  <a:lumOff val="60000"/>
                </a:schemeClr>
              </a:solidFill>
              <a:cs typeface="DecoType Naskh Extensions" panose="0201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1310" y="2633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مملكة البحرين</a:t>
            </a:r>
          </a:p>
          <a:p>
            <a:pPr algn="r"/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وزارة التربية والتعليم</a:t>
            </a:r>
          </a:p>
          <a:p>
            <a:pPr algn="r"/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مدرسة </a:t>
            </a:r>
            <a:r>
              <a:rPr lang="ar-BH" dirty="0" err="1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سلماباد</a:t>
            </a:r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 الابتدائية للبنات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cs typeface="DecoType Naskh Extensions" panose="0201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241" y="5325173"/>
            <a:ext cx="1602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إعداد مدرسة المادة :</a:t>
            </a:r>
          </a:p>
          <a:p>
            <a:pPr algn="r"/>
            <a:r>
              <a:rPr lang="ar-BH" dirty="0">
                <a:solidFill>
                  <a:schemeClr val="accent3">
                    <a:lumMod val="40000"/>
                    <a:lumOff val="60000"/>
                  </a:schemeClr>
                </a:solidFill>
                <a:cs typeface="DecoType Naskh Extensions" panose="02010400000000000000" pitchFamily="2" charset="-78"/>
              </a:rPr>
              <a:t>أ. بثينة عامر علي 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cs typeface="DecoType Naskh Extensions" panose="0201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9328" y="6234263"/>
            <a:ext cx="2167982" cy="585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AE7C48-E765-5508-BD41-87697CED9E69}"/>
              </a:ext>
            </a:extLst>
          </p:cNvPr>
          <p:cNvSpPr txBox="1"/>
          <p:nvPr/>
        </p:nvSpPr>
        <p:spPr>
          <a:xfrm>
            <a:off x="3948239" y="3977223"/>
            <a:ext cx="369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chemeClr val="bg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للصف السادس الابتدائي</a:t>
            </a:r>
            <a:endParaRPr lang="en-US" sz="3200" b="1" dirty="0">
              <a:solidFill>
                <a:schemeClr val="bg2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1338501" y="2293091"/>
            <a:ext cx="6418134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BH" sz="7200" b="1" dirty="0">
                <a:solidFill>
                  <a:schemeClr val="accent1">
                    <a:lumMod val="50000"/>
                  </a:schemeClr>
                </a:solidFill>
                <a:cs typeface="DecoType Naskh Extensions" panose="02010400000000000000" pitchFamily="2" charset="-78"/>
              </a:rPr>
              <a:t>إثراء لغزوة  أحد باستخدام 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cs typeface="DecoType Naskh Extensions" panose="02010400000000000000" pitchFamily="2" charset="-78"/>
            </a:endParaRPr>
          </a:p>
          <a:p>
            <a:pPr marL="0" indent="0" algn="ctr" rtl="1">
              <a:buNone/>
            </a:pPr>
            <a:r>
              <a:rPr lang="en-US" sz="7200" b="1" dirty="0" err="1">
                <a:solidFill>
                  <a:schemeClr val="accent1">
                    <a:lumMod val="50000"/>
                  </a:schemeClr>
                </a:solidFill>
                <a:cs typeface="DecoType Naskh Extensions" panose="02010400000000000000" pitchFamily="2" charset="-78"/>
              </a:rPr>
              <a:t>Thinglink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cs typeface="DecoType Naskh Extensions" panose="0201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871" y="2159701"/>
            <a:ext cx="2569954" cy="25699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126704-BBE9-0960-24C1-EB65E78A60EC}"/>
              </a:ext>
            </a:extLst>
          </p:cNvPr>
          <p:cNvSpPr txBox="1"/>
          <p:nvPr/>
        </p:nvSpPr>
        <p:spPr>
          <a:xfrm>
            <a:off x="2265007" y="5007820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https://www.thinglink.com/scene/1349646644529856514</a:t>
            </a:r>
            <a:endParaRPr lang="ar-B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05DA89-9689-4EB7-83A3-32913C232C3C}">
  <ds:schemaRefs>
    <ds:schemaRef ds:uri="http://purl.org/dc/elements/1.1/"/>
    <ds:schemaRef ds:uri="16c05727-aa75-4e4a-9b5f-8a80a1165891"/>
    <ds:schemaRef ds:uri="71af3243-3dd4-4a8d-8c0d-dd76da1f02a5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39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Arabic Typesetting</vt:lpstr>
      <vt:lpstr>Arial</vt:lpstr>
      <vt:lpstr>Calibri</vt:lpstr>
      <vt:lpstr>Franklin Gothic Book</vt:lpstr>
      <vt:lpstr>Impact</vt:lpstr>
      <vt:lpstr>Wingdings 3</vt:lpstr>
      <vt:lpstr>Crop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2020-08-10T17:19:12Z</dcterms:created>
  <dcterms:modified xsi:type="dcterms:W3CDTF">2022-05-29T09:24:47Z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