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5023" r:id="rId1"/>
  </p:sldMasterIdLst>
  <p:sldIdLst>
    <p:sldId id="260" r:id="rId2"/>
    <p:sldId id="261" r:id="rId3"/>
  </p:sldIdLst>
  <p:sldSz cx="12192000" cy="6858000"/>
  <p:notesSz cx="6858000" cy="9144000"/>
  <p:custDataLst>
    <p:tags r:id="rId4"/>
  </p:custDataLst>
  <p:defaultTextStyle>
    <a:defPPr>
      <a:defRPr lang="ar-BH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0" autoAdjust="0"/>
    <p:restoredTop sz="94660"/>
  </p:normalViewPr>
  <p:slideViewPr>
    <p:cSldViewPr snapToGrid="0">
      <p:cViewPr>
        <p:scale>
          <a:sx n="70" d="100"/>
          <a:sy n="70" d="100"/>
        </p:scale>
        <p:origin x="936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162598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6866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494635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258756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948218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950787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436498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886669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95654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19244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0709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464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385050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04689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08896237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51416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95073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202E102-4371-40AA-84F4-268E4656E54F}" type="datetimeFigureOut">
              <a:rPr lang="ar-BH" smtClean="0"/>
              <a:t>28/10/1443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1FF2E1E-FA4F-4E46-A440-CF51E206AFF9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442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24" r:id="rId1"/>
    <p:sldLayoutId id="2147485025" r:id="rId2"/>
    <p:sldLayoutId id="2147485026" r:id="rId3"/>
    <p:sldLayoutId id="2147485027" r:id="rId4"/>
    <p:sldLayoutId id="2147485028" r:id="rId5"/>
    <p:sldLayoutId id="2147485029" r:id="rId6"/>
    <p:sldLayoutId id="2147485030" r:id="rId7"/>
    <p:sldLayoutId id="2147485031" r:id="rId8"/>
    <p:sldLayoutId id="2147485032" r:id="rId9"/>
    <p:sldLayoutId id="2147485033" r:id="rId10"/>
    <p:sldLayoutId id="2147485034" r:id="rId11"/>
    <p:sldLayoutId id="2147485035" r:id="rId12"/>
    <p:sldLayoutId id="2147485036" r:id="rId13"/>
    <p:sldLayoutId id="2147485037" r:id="rId14"/>
    <p:sldLayoutId id="2147485038" r:id="rId15"/>
    <p:sldLayoutId id="2147485039" r:id="rId16"/>
    <p:sldLayoutId id="214748504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ho1937826vi" TargetMode="External"/><Relationship Id="rId2" Type="http://schemas.openxmlformats.org/officeDocument/2006/relationships/hyperlink" Target="https://www.thinglink.com/scene/127061564867792076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22621" y="55913"/>
            <a:ext cx="2650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مملكة البحرين</a:t>
            </a:r>
          </a:p>
          <a:p>
            <a:r>
              <a:rPr lang="ar-BH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وزارة التربية والتعليم</a:t>
            </a:r>
          </a:p>
          <a:p>
            <a:r>
              <a:rPr lang="ar-BH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مدرسة سلماباد الإبتدائية للبنات</a:t>
            </a:r>
            <a:endParaRPr lang="en-US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12750" y="5514961"/>
            <a:ext cx="17973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مدرسة المادة:</a:t>
            </a:r>
          </a:p>
          <a:p>
            <a:r>
              <a:rPr lang="ar-BH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 سميرة جاسم ثامر.</a:t>
            </a:r>
            <a:endParaRPr lang="en-US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9828" y="412964"/>
            <a:ext cx="25081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رؤية المدرسة:</a:t>
            </a:r>
          </a:p>
          <a:p>
            <a:r>
              <a:rPr lang="ar-BH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نطور، نشجع، ننتج معًا لخدمة</a:t>
            </a:r>
            <a:r>
              <a:rPr lang="ar-BH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؛</a:t>
            </a:r>
            <a:endParaRPr lang="en-US" sz="28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ar-BH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BH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لخدمة الوطن.</a:t>
            </a:r>
            <a:endParaRPr lang="en-US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28345" y="4312595"/>
            <a:ext cx="3676006" cy="227754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8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سورة </a:t>
            </a:r>
            <a:r>
              <a:rPr lang="ar-BH" sz="8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التوبة</a:t>
            </a:r>
          </a:p>
          <a:p>
            <a:pPr algn="ctr"/>
            <a:r>
              <a:rPr lang="ar-BH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للصف الخامس الإبتدائي</a:t>
            </a:r>
            <a:endParaRPr lang="ar-BH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9422621" y="5668319"/>
            <a:ext cx="2520434" cy="995569"/>
            <a:chOff x="8879749" y="2875722"/>
            <a:chExt cx="2901434" cy="1431235"/>
          </a:xfrm>
        </p:grpSpPr>
        <p:sp>
          <p:nvSpPr>
            <p:cNvPr id="12" name="Rectangle 11"/>
            <p:cNvSpPr/>
            <p:nvPr/>
          </p:nvSpPr>
          <p:spPr>
            <a:xfrm>
              <a:off x="8879749" y="2875722"/>
              <a:ext cx="2901434" cy="14312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2702" t="5364" r="3707"/>
            <a:stretch/>
          </p:blipFill>
          <p:spPr>
            <a:xfrm>
              <a:off x="8998226" y="3006778"/>
              <a:ext cx="2673824" cy="1194161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1758" y="195942"/>
            <a:ext cx="4193177" cy="41931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108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6243" y="3542413"/>
            <a:ext cx="9761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إثراء لدرس سورة التوبة بتطبيق برنامج </a:t>
            </a:r>
            <a:r>
              <a:rPr lang="en-US" sz="6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Liveworksheets</a:t>
            </a:r>
            <a:endParaRPr lang="ar-BH" sz="66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ell MT" panose="02020503060305020303" pitchFamily="18" charset="0"/>
            </a:endParaRPr>
          </a:p>
        </p:txBody>
      </p:sp>
      <p:sp>
        <p:nvSpPr>
          <p:cNvPr id="2" name="Rectangle 1">
            <a:hlinkClick r:id="rId2"/>
          </p:cNvPr>
          <p:cNvSpPr/>
          <p:nvPr/>
        </p:nvSpPr>
        <p:spPr>
          <a:xfrm>
            <a:off x="505098" y="2287453"/>
            <a:ext cx="11785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hlinkClick r:id="rId3"/>
              </a:rPr>
              <a:t>https://</a:t>
            </a:r>
            <a:r>
              <a:rPr lang="en-US" sz="4000" b="1" dirty="0" smtClean="0">
                <a:hlinkClick r:id="rId3"/>
              </a:rPr>
              <a:t>www.liveworksheets.com/ho1937826vi</a:t>
            </a:r>
            <a:endParaRPr lang="ar-BH" sz="4000" b="1" dirty="0" smtClean="0"/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8129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35521187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1264</TotalTime>
  <Words>49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Arabic Typesetting</vt:lpstr>
      <vt:lpstr>Arial</vt:lpstr>
      <vt:lpstr>Bell MT</vt:lpstr>
      <vt:lpstr>Corbel</vt:lpstr>
      <vt:lpstr>Tahoma</vt:lpstr>
      <vt:lpstr>Parallax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Dell</cp:lastModifiedBy>
  <cp:revision>42</cp:revision>
  <dcterms:created xsi:type="dcterms:W3CDTF">2020-03-17T05:56:27Z</dcterms:created>
  <dcterms:modified xsi:type="dcterms:W3CDTF">2022-05-29T08:57:25Z</dcterms:modified>
</cp:coreProperties>
</file>