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59" r:id="rId6"/>
  </p:sldIdLst>
  <p:sldSz cx="12192000" cy="6858000"/>
  <p:notesSz cx="6858000" cy="9144000"/>
  <p:defaultTextStyle>
    <a:defPPr>
      <a:defRPr lang="ar-B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56A4D-5EBC-44A8-B070-7574AE93B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CDC1B-A28C-4C31-8314-F15314385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5359C-B491-408B-858D-2D982AE73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DE81-1503-4384-A89B-33696E4F4C52}" type="datetimeFigureOut">
              <a:rPr lang="ar-BH" smtClean="0"/>
              <a:t>28/10/1443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C0891-B52B-4FFB-89AB-B7D1BDA3D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ECCB-64D2-4C8D-9D67-8F81ACE39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40C1-34CF-44A7-A309-D9253208847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63178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C2217-57D3-4C30-AEC4-C381027AE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8CA52-D478-4476-A19C-1DC667A2C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BA472-99F6-49CE-A086-C277614CA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DE81-1503-4384-A89B-33696E4F4C52}" type="datetimeFigureOut">
              <a:rPr lang="ar-BH" smtClean="0"/>
              <a:t>28/10/1443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C204A-364F-4EB4-B3F0-F8F7FF189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CF22A-B771-4DC0-B9C1-4EEA6C848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40C1-34CF-44A7-A309-D9253208847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78554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CF567F-B849-4786-A853-CD2EDD0FBE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2DA362-622D-47BB-9C1E-310384B0F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DA504-E58D-4EE0-B7CD-53259D05F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DE81-1503-4384-A89B-33696E4F4C52}" type="datetimeFigureOut">
              <a:rPr lang="ar-BH" smtClean="0"/>
              <a:t>28/10/1443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797CD-B967-4808-A2BB-92A40B88E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DD52C-AD3B-4DFE-A268-D8D86166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40C1-34CF-44A7-A309-D9253208847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1041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01B32-459C-4FCE-AAC9-6CE08EF09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E12DB-56F4-4ED0-8B3D-5F45AD97B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D75F0-2A98-4A30-9789-5E197A365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DE81-1503-4384-A89B-33696E4F4C52}" type="datetimeFigureOut">
              <a:rPr lang="ar-BH" smtClean="0"/>
              <a:t>28/10/1443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86376-C528-4DA2-829A-0D3C3C5C9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55197-B141-4B7C-B33B-204116F1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40C1-34CF-44A7-A309-D9253208847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5510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6DD53-E427-49A3-A1AD-DBB8D560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27F19-1150-4099-B885-30F7D75DF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36B6C-6707-4DF7-9FD3-B33460CE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DE81-1503-4384-A89B-33696E4F4C52}" type="datetimeFigureOut">
              <a:rPr lang="ar-BH" smtClean="0"/>
              <a:t>28/10/1443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1B4F7-67BC-4893-A35A-2562379F0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0A2AB-BF8B-476E-A57C-AF6F22DF4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40C1-34CF-44A7-A309-D9253208847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20461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768C1-5BFD-47F0-BB0F-9059F09DE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4C986-898B-46C5-92E9-C14F72E9A7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34555-0BFF-4FE3-8225-281AF938B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AEDB1-8E97-4FF9-8E4F-E3410F7D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DE81-1503-4384-A89B-33696E4F4C52}" type="datetimeFigureOut">
              <a:rPr lang="ar-BH" smtClean="0"/>
              <a:t>28/10/1443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6B1B6-F85F-4B3D-93EE-25EA0F785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61ED1-0936-47AB-B53B-60E60B40C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40C1-34CF-44A7-A309-D9253208847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33432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A4BB9-C3BB-41C0-8C9C-80B1AE37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F4C94-90AA-43EC-8418-3FDC1B00A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18FE62-63E7-44D7-9B9A-367C091BA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145FB-B4C4-4388-AEDB-03A46BA24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68497A-BF35-4D7E-BE28-FCF10EFE7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6E4522-CEE7-4784-85DF-D57EF7A7C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DE81-1503-4384-A89B-33696E4F4C52}" type="datetimeFigureOut">
              <a:rPr lang="ar-BH" smtClean="0"/>
              <a:t>28/10/1443</a:t>
            </a:fld>
            <a:endParaRPr lang="ar-B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E44253-8684-4A6F-843F-6A074E963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DC6640-6E3B-41E5-9F75-AA47CA60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40C1-34CF-44A7-A309-D9253208847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60982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227DD-0409-41D8-B298-4FD27FAD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DCC4E8-250F-4F8D-996F-2E4610F5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DE81-1503-4384-A89B-33696E4F4C52}" type="datetimeFigureOut">
              <a:rPr lang="ar-BH" smtClean="0"/>
              <a:t>28/10/1443</a:t>
            </a:fld>
            <a:endParaRPr lang="ar-B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1AA0F-C227-4B83-856F-C6FEA336B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8ECCB-9A91-497E-B574-9C7CB190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40C1-34CF-44A7-A309-D9253208847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2096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FDF0C2-0718-4D3A-B981-2F5264DA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DE81-1503-4384-A89B-33696E4F4C52}" type="datetimeFigureOut">
              <a:rPr lang="ar-BH" smtClean="0"/>
              <a:t>28/10/1443</a:t>
            </a:fld>
            <a:endParaRPr lang="ar-B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F92B1-61B7-46C4-9549-5B03381F6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05542-0EBD-43DB-BAA2-48A9E08E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40C1-34CF-44A7-A309-D9253208847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1385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C3FAA-834A-4507-9694-47101F0A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14683-7D7C-425E-AFFF-625BFA34D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A5305-2404-4520-916A-CF18960CD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6514B-8BE5-4D3A-AF3E-5BF74774F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DE81-1503-4384-A89B-33696E4F4C52}" type="datetimeFigureOut">
              <a:rPr lang="ar-BH" smtClean="0"/>
              <a:t>28/10/1443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39F63-1D8D-4A56-8515-220F08C5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86C34-6BDA-4C5D-8B44-D14888B33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40C1-34CF-44A7-A309-D9253208847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76539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5B141-9958-4599-839C-E2FBE1B7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B28DE-FCF2-49A9-BE24-D9D3F4BCA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00F15-D984-4AA0-A63A-2BCC1B85D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BF6A9-E34D-4F54-A98F-919450E3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DE81-1503-4384-A89B-33696E4F4C52}" type="datetimeFigureOut">
              <a:rPr lang="ar-BH" smtClean="0"/>
              <a:t>28/10/1443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8B84C9-EB4A-4703-8A5D-25D3C83A5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C639D-8532-4F1A-A7BA-C05D00391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40C1-34CF-44A7-A309-D9253208847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60764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A0843-258F-4F1D-B437-30F656CB2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DC413-8C87-4218-852E-C291E93ED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9301A-0F58-4137-A420-5772F2821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7DE81-1503-4384-A89B-33696E4F4C52}" type="datetimeFigureOut">
              <a:rPr lang="ar-BH" smtClean="0"/>
              <a:t>28/10/1443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CFAAB-D2DB-418F-9E34-71AD62EF2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1B96A-6B74-4546-BA3D-ADE1F39E6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640C1-34CF-44A7-A309-D9253208847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70963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B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خلفيات مدرسية للتصميم">
            <a:extLst>
              <a:ext uri="{FF2B5EF4-FFF2-40B4-BE49-F238E27FC236}">
                <a16:creationId xmlns:a16="http://schemas.microsoft.com/office/drawing/2014/main" id="{D5C89FE9-CD38-48B2-9094-DD4CC357A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 r="6887"/>
          <a:stretch/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96858F-C327-428E-8B3F-A6E20B2FF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52" y="232877"/>
            <a:ext cx="4957904" cy="941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BAE763-CD44-498F-9B72-BE1E7008C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79" y="6249679"/>
            <a:ext cx="1472737" cy="5188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CBA775-C13F-4DEB-B982-BFB74370280A}"/>
              </a:ext>
            </a:extLst>
          </p:cNvPr>
          <p:cNvSpPr txBox="1"/>
          <p:nvPr/>
        </p:nvSpPr>
        <p:spPr>
          <a:xfrm>
            <a:off x="1998721" y="2075288"/>
            <a:ext cx="8501307" cy="45498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BH" sz="2800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 : </a:t>
            </a:r>
            <a:r>
              <a:rPr lang="ar-BH" sz="2800" dirty="0">
                <a:latin typeface="Calibri" panose="020F0502020204030204" pitchFamily="34" charset="0"/>
                <a:cs typeface="Calibri" panose="020F0502020204030204" pitchFamily="34" charset="0"/>
              </a:rPr>
              <a:t>الثالث الابتدائي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BH" sz="2800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المادة : </a:t>
            </a:r>
            <a:r>
              <a:rPr lang="ar-BH" sz="2800" dirty="0">
                <a:latin typeface="Calibri" panose="020F0502020204030204" pitchFamily="34" charset="0"/>
                <a:cs typeface="Calibri" panose="020F0502020204030204" pitchFamily="34" charset="0"/>
              </a:rPr>
              <a:t>اجتماعيات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BH" sz="2800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الفصل : </a:t>
            </a:r>
            <a:r>
              <a:rPr lang="ar-BH" sz="2800" dirty="0">
                <a:latin typeface="Calibri" panose="020F0502020204030204" pitchFamily="34" charset="0"/>
                <a:cs typeface="Calibri" panose="020F0502020204030204" pitchFamily="34" charset="0"/>
              </a:rPr>
              <a:t>الأول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BH" sz="2800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العنوان :</a:t>
            </a:r>
            <a:r>
              <a:rPr lang="ar-BH" sz="2800" dirty="0">
                <a:latin typeface="Calibri" panose="020F0502020204030204" pitchFamily="34" charset="0"/>
                <a:cs typeface="Calibri" panose="020F0502020204030204" pitchFamily="34" charset="0"/>
              </a:rPr>
              <a:t>أشكال سطح الأرض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BH" sz="2800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الهدف : </a:t>
            </a:r>
            <a:r>
              <a:rPr lang="ar-BH" sz="2400" dirty="0">
                <a:latin typeface="Calibri" panose="020F0502020204030204" pitchFamily="34" charset="0"/>
                <a:cs typeface="Calibri" panose="020F0502020204030204" pitchFamily="34" charset="0"/>
              </a:rPr>
              <a:t>يعدد أسماء  بعض السلاسل الجبلية في العالم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BH" sz="2800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اسم الطالب : </a:t>
            </a:r>
            <a:r>
              <a:rPr lang="ar-BH" sz="2400" dirty="0">
                <a:latin typeface="Calibri" panose="020F0502020204030204" pitchFamily="34" charset="0"/>
                <a:cs typeface="Calibri" panose="020F0502020204030204" pitchFamily="34" charset="0"/>
              </a:rPr>
              <a:t>صالح علي صالح صويلح</a:t>
            </a:r>
            <a:endParaRPr lang="ar-BH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</a:pPr>
            <a:endParaRPr lang="ar-BH" sz="2800" dirty="0">
              <a:solidFill>
                <a:srgbClr val="FF5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2C9ED2-E6E4-453D-93AC-9661EAFED381}"/>
              </a:ext>
            </a:extLst>
          </p:cNvPr>
          <p:cNvSpPr/>
          <p:nvPr/>
        </p:nvSpPr>
        <p:spPr>
          <a:xfrm>
            <a:off x="1998721" y="1314254"/>
            <a:ext cx="74519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BH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أشكال سطح الأرض  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)</a:t>
            </a:r>
            <a:r>
              <a:rPr lang="ar-BH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الجبال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(</a:t>
            </a:r>
            <a:r>
              <a:rPr lang="ar-BH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1979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خلفيات مدرسية للتصميم">
            <a:extLst>
              <a:ext uri="{FF2B5EF4-FFF2-40B4-BE49-F238E27FC236}">
                <a16:creationId xmlns:a16="http://schemas.microsoft.com/office/drawing/2014/main" id="{D5C89FE9-CD38-48B2-9094-DD4CC357A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 r="6887"/>
          <a:stretch/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BAE763-CD44-498F-9B72-BE1E7008C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79" y="6249679"/>
            <a:ext cx="1472737" cy="518805"/>
          </a:xfrm>
          <a:prstGeom prst="rect">
            <a:avLst/>
          </a:prstGeom>
        </p:spPr>
      </p:pic>
      <p:pic>
        <p:nvPicPr>
          <p:cNvPr id="2" name="VIDEO-2021-10-12-19-35-04">
            <a:hlinkClick r:id="" action="ppaction://media"/>
            <a:extLst>
              <a:ext uri="{FF2B5EF4-FFF2-40B4-BE49-F238E27FC236}">
                <a16:creationId xmlns:a16="http://schemas.microsoft.com/office/drawing/2014/main" id="{B893F7EA-4888-4138-A6DA-5E9F242A0D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1096" y="706057"/>
            <a:ext cx="9091386" cy="50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4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18685C52C3734A8AB0C06CE408B5CB" ma:contentTypeVersion="13" ma:contentTypeDescription="Create a new document." ma:contentTypeScope="" ma:versionID="418d04d9bd7ef1326bcee72037d12d7e">
  <xsd:schema xmlns:xsd="http://www.w3.org/2001/XMLSchema" xmlns:xs="http://www.w3.org/2001/XMLSchema" xmlns:p="http://schemas.microsoft.com/office/2006/metadata/properties" xmlns:ns2="64ae306b-f00a-4300-992c-7f119bd650de" xmlns:ns3="37edced1-1b39-4878-a517-2c9d66d7bd85" targetNamespace="http://schemas.microsoft.com/office/2006/metadata/properties" ma:root="true" ma:fieldsID="6389c5eff359c91643c1802b14019c76" ns2:_="" ns3:_="">
    <xsd:import namespace="64ae306b-f00a-4300-992c-7f119bd650de"/>
    <xsd:import namespace="37edced1-1b39-4878-a517-2c9d66d7bd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e306b-f00a-4300-992c-7f119bd650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edced1-1b39-4878-a517-2c9d66d7bd8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FB42F6-6D8B-4EE7-ABA4-E7CFB91D12F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69BE8E0-4BC9-4EE0-92B4-19D4B89724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8C6D18-DFAD-44DE-901C-D0C1839AD1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ae306b-f00a-4300-992c-7f119bd650de"/>
    <ds:schemaRef ds:uri="37edced1-1b39-4878-a517-2c9d66d7bd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38</Words>
  <Application>Microsoft Office PowerPoint</Application>
  <PresentationFormat>Widescreen</PresentationFormat>
  <Paragraphs>7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fatima.alhayki2015@gmail.com</dc:creator>
  <cp:lastModifiedBy>pc34</cp:lastModifiedBy>
  <cp:revision>4</cp:revision>
  <dcterms:created xsi:type="dcterms:W3CDTF">2022-05-08T07:17:58Z</dcterms:created>
  <dcterms:modified xsi:type="dcterms:W3CDTF">2022-05-29T19:56:21Z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0x010100EC18685C52C3734A8AB0C06CE408B5CB</vt:lpwstr>
  </property>
</Properties>
</file>